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26"/>
  </p:notesMasterIdLst>
  <p:sldIdLst>
    <p:sldId id="257" r:id="rId3"/>
    <p:sldId id="262" r:id="rId4"/>
    <p:sldId id="263" r:id="rId5"/>
    <p:sldId id="3987" r:id="rId6"/>
    <p:sldId id="264" r:id="rId7"/>
    <p:sldId id="3988" r:id="rId8"/>
    <p:sldId id="3989" r:id="rId9"/>
    <p:sldId id="3990" r:id="rId10"/>
    <p:sldId id="3991" r:id="rId11"/>
    <p:sldId id="3993" r:id="rId12"/>
    <p:sldId id="3992" r:id="rId13"/>
    <p:sldId id="3995" r:id="rId14"/>
    <p:sldId id="3996" r:id="rId15"/>
    <p:sldId id="3994" r:id="rId16"/>
    <p:sldId id="3997" r:id="rId17"/>
    <p:sldId id="3998" r:id="rId18"/>
    <p:sldId id="4007" r:id="rId19"/>
    <p:sldId id="3999" r:id="rId20"/>
    <p:sldId id="4000" r:id="rId21"/>
    <p:sldId id="4008" r:id="rId22"/>
    <p:sldId id="4006" r:id="rId23"/>
    <p:sldId id="266" r:id="rId24"/>
    <p:sldId id="267"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762" autoAdjust="0"/>
  </p:normalViewPr>
  <p:slideViewPr>
    <p:cSldViewPr snapToGrid="0">
      <p:cViewPr varScale="1">
        <p:scale>
          <a:sx n="82" d="100"/>
          <a:sy n="82" d="100"/>
        </p:scale>
        <p:origin x="111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F6608C5-8351-43A4-A92E-C614A4694D61}" type="datetimeFigureOut">
              <a:rPr lang="zh-CN" altLang="en-US" smtClean="0"/>
              <a:t>2023/10/25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5EC60C-314B-41A7-A298-345ADCF7337C}" type="slidenum">
              <a:rPr lang="zh-CN" altLang="en-US" smtClean="0"/>
              <a:t>‹#›</a:t>
            </a:fld>
            <a:endParaRPr lang="zh-CN" altLang="en-US"/>
          </a:p>
        </p:txBody>
      </p:sp>
    </p:spTree>
    <p:extLst>
      <p:ext uri="{BB962C8B-B14F-4D97-AF65-F5344CB8AC3E}">
        <p14:creationId xmlns:p14="http://schemas.microsoft.com/office/powerpoint/2010/main" val="23489438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性质：</a:t>
            </a:r>
            <a:r>
              <a:rPr lang="zh-CN" altLang="en-US" b="1" dirty="0">
                <a:effectLst/>
                <a:latin typeface="微软雅黑" panose="020B0503020204020204" pitchFamily="34" charset="-122"/>
                <a:ea typeface="微软雅黑" panose="020B0503020204020204" pitchFamily="34" charset="-122"/>
              </a:rPr>
              <a:t>列宁指出“在政权属于资本的社会的国家资本主义和无产阶级国家的国家资本主义，这是两个不同的概念，在资本主义国家中，国家资本主义为国家所承认并受国家监督，它有利于资产阶级和反对无产阶级，</a:t>
            </a:r>
            <a:r>
              <a:rPr lang="zh-CN" altLang="en-US" b="1" dirty="0">
                <a:solidFill>
                  <a:srgbClr val="C00000"/>
                </a:solidFill>
                <a:effectLst/>
                <a:latin typeface="微软雅黑" panose="020B0503020204020204" pitchFamily="34" charset="-122"/>
                <a:ea typeface="微软雅黑" panose="020B0503020204020204" pitchFamily="34" charset="-122"/>
              </a:rPr>
              <a:t>在无产阶级国家里国家资本主义也为国家所承认并受国家监督，但它有利于工人阶级，目的在抵抗依然很强大的资产阶级并和它们作斗争。</a:t>
            </a:r>
            <a:r>
              <a:rPr lang="zh-CN" altLang="en-US" b="1" dirty="0">
                <a:effectLst/>
                <a:latin typeface="微软雅黑" panose="020B0503020204020204" pitchFamily="34" charset="-122"/>
                <a:ea typeface="微软雅黑" panose="020B0503020204020204" pitchFamily="34" charset="-122"/>
              </a:rPr>
              <a:t>”</a:t>
            </a:r>
            <a:r>
              <a:rPr lang="zh-CN" altLang="en-US" dirty="0">
                <a:solidFill>
                  <a:srgbClr val="C00000"/>
                </a:solidFill>
                <a:effectLst/>
              </a:rPr>
              <a:t>在无产阶级国家里国家资本主义也为国家所承认并受国家监督，但它有利于工人阶级，目的在抵抗依然很强大的资产阶级并和它们作斗争。</a:t>
            </a:r>
            <a:r>
              <a:rPr lang="zh-CN" altLang="en-US" dirty="0">
                <a:effectLst/>
              </a:rPr>
              <a:t>” ，</a:t>
            </a:r>
            <a:r>
              <a:rPr lang="zh-CN" altLang="en-US" dirty="0">
                <a:solidFill>
                  <a:srgbClr val="C00000"/>
                </a:solidFill>
                <a:effectLst/>
              </a:rPr>
              <a:t>社会主义国家的国家资本主义本质上不同于资本主义条件下的国家资本主义，它是由我们以生产资料公有制为基础的人民民主专政的社会主义国家的性质决定的。这种国家资本主义是和国营经济联系着的，它必须在国营经济的控制下进行生产，并受工人阶级的监督。同时，我国的国家资本主义经济主要的不是为资本家的利润，而是为国家和广大劳动者的利益而生产，这是与资本主义社会的国家资本主义企业有本质区别的地方。</a:t>
            </a:r>
            <a:endParaRPr lang="en-US" altLang="zh-CN" dirty="0">
              <a:solidFill>
                <a:srgbClr val="C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它不同于苏俄的国家资本主义政策，苏俄的“租借制”或“租让制”是苏维埃政权同已经被没收的民族资本与资本主义经济发生“租借”或“租让”的经济联系，以解决战时共产主义政策带来的严重的经济危机与政治危机，同时探索向社会主义过渡的正确道路；也不同于国民政府时期的官僚垄断资本主义，两者的前提不一样，</a:t>
            </a:r>
            <a:r>
              <a:rPr lang="zh-CN" altLang="en-US" dirty="0">
                <a:solidFill>
                  <a:srgbClr val="C00000"/>
                </a:solidFill>
                <a:effectLst/>
              </a:rPr>
              <a:t>我国过渡时期的国家资本主义政策是建立在民族独立的前提下</a:t>
            </a:r>
            <a:r>
              <a:rPr lang="zh-CN" altLang="en-US" dirty="0">
                <a:effectLst/>
              </a:rPr>
              <a:t>，而官僚垄断资本主义则发展壮大于半殖民地半封建社会；更不同于同时期西方世界颇有成效的国家垄断资本主义。所以</a:t>
            </a:r>
            <a:r>
              <a:rPr lang="zh-CN" altLang="en-US" dirty="0">
                <a:solidFill>
                  <a:srgbClr val="C00000"/>
                </a:solidFill>
                <a:effectLst/>
              </a:rPr>
              <a:t>我国的国家资本主义具有相当的独创性。这是由我国特殊的社会性质、建国初期经济条件和中国民族资产阶级的历史特点三个因素决定的。</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effectLst/>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D75EC60C-314B-41A7-A298-345ADCF7337C}" type="slidenum">
              <a:rPr lang="zh-CN" altLang="en-US" smtClean="0"/>
              <a:t>3</a:t>
            </a:fld>
            <a:endParaRPr lang="zh-CN" altLang="en-US"/>
          </a:p>
        </p:txBody>
      </p:sp>
    </p:spTree>
    <p:extLst>
      <p:ext uri="{BB962C8B-B14F-4D97-AF65-F5344CB8AC3E}">
        <p14:creationId xmlns:p14="http://schemas.microsoft.com/office/powerpoint/2010/main" val="35076221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effectLst/>
                <a:latin typeface="微软雅黑" panose="020B0503020204020204" pitchFamily="34" charset="-122"/>
                <a:ea typeface="微软雅黑" panose="020B0503020204020204" pitchFamily="34" charset="-122"/>
              </a:rPr>
              <a:t>毛泽东所实行的国家资本主义主要是实行和平赎买的政策，把国家资本主义作为改造资本主义工商业向社会主义过渡的形式。</a:t>
            </a:r>
            <a:r>
              <a:rPr lang="zh-CN" altLang="en-US" b="1" dirty="0">
                <a:effectLst/>
                <a:latin typeface="微软雅黑" panose="020B0503020204020204" pitchFamily="34" charset="-122"/>
                <a:ea typeface="微软雅黑" panose="020B0503020204020204" pitchFamily="34" charset="-122"/>
              </a:rPr>
              <a:t>除了利用国家资本主义外，主要是改造，并获得了历史性的胜利。</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C00000"/>
                </a:solidFill>
                <a:effectLst/>
                <a:latin typeface="微软雅黑" panose="020B0503020204020204" pitchFamily="34" charset="-122"/>
                <a:ea typeface="微软雅黑" panose="020B0503020204020204" pitchFamily="34" charset="-122"/>
              </a:rPr>
              <a:t>列宁所实行的国家资本主义，主要是作为小生产和社会主义之间的中间环节，作为提高生产力的手段、途径、方法和方式，然后向社会主义过渡。</a:t>
            </a:r>
            <a:r>
              <a:rPr lang="zh-CN" altLang="en-US" b="1" dirty="0">
                <a:effectLst/>
                <a:latin typeface="微软雅黑" panose="020B0503020204020204" pitchFamily="34" charset="-122"/>
                <a:ea typeface="微软雅黑" panose="020B0503020204020204" pitchFamily="34" charset="-122"/>
              </a:rPr>
              <a:t>但是由于种种原因，没有取得多大成果。</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可见，</a:t>
            </a:r>
            <a:r>
              <a:rPr lang="zh-CN" altLang="en-US" dirty="0">
                <a:solidFill>
                  <a:srgbClr val="FF0000"/>
                </a:solidFill>
                <a:effectLst/>
              </a:rPr>
              <a:t>毛泽东所实行的国家资本主义，虽然其实施的范围只局限于私营资本主义工商业，却是把列宁曾希望通过赎买的政策（即国家资本主义），把私人资本主义过渡到社会主义的设想成功地变为实现了。</a:t>
            </a:r>
            <a:r>
              <a:rPr lang="zh-CN" altLang="en-US" dirty="0">
                <a:effectLst/>
              </a:rPr>
              <a:t>这是一大成就必须加以肯定。 </a:t>
            </a:r>
            <a:r>
              <a:rPr lang="zh-CN" altLang="en-US" dirty="0">
                <a:solidFill>
                  <a:srgbClr val="FF0000"/>
                </a:solidFill>
                <a:effectLst/>
              </a:rPr>
              <a:t>而列宁的国家资本主义覆盖到了全社会包括对外资的利用，是多种形式的，他更强调经济文化较落后国家过渡到社会主义的中间环节，提高生产力的手段和途径。</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13</a:t>
            </a:fld>
            <a:endParaRPr lang="zh-CN" altLang="en-US"/>
          </a:p>
        </p:txBody>
      </p:sp>
    </p:spTree>
    <p:extLst>
      <p:ext uri="{BB962C8B-B14F-4D97-AF65-F5344CB8AC3E}">
        <p14:creationId xmlns:p14="http://schemas.microsoft.com/office/powerpoint/2010/main" val="2428062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这是国家资本主义经济几种形式在北满根据地的早期实践，使我们找到了保护、扶持、发展、利用民族工商业的具体形式。</a:t>
            </a:r>
            <a:r>
              <a:rPr lang="zh-CN" altLang="en-US" dirty="0">
                <a:solidFill>
                  <a:srgbClr val="C00000"/>
                </a:solidFill>
                <a:effectLst/>
              </a:rPr>
              <a:t>这一开创性的工作对开展城市工作提供了丰富的经验，客观上起到了演习和示范的作用，并为后来资本主义工商业社会主义改造的道路铺下了基石。</a:t>
            </a:r>
            <a:r>
              <a:rPr lang="zh-CN" altLang="en-US" dirty="0">
                <a:effectLst/>
              </a:rPr>
              <a:t>虽然当时在主观上并没有认识到它是改造私营工商业使其成为社会主义经济的有效办法，但是，</a:t>
            </a:r>
            <a:r>
              <a:rPr lang="zh-CN" altLang="en-US" dirty="0">
                <a:solidFill>
                  <a:srgbClr val="C00000"/>
                </a:solidFill>
                <a:effectLst/>
              </a:rPr>
              <a:t>随着这一形式在东北和全国的普遍发展，人们渐渐认识到，“国家资本主义是使资本主义经济逐步向社会主义过渡的主要形式”。总之，国家资本主义形式的创造，是实现党对资本主义工商业改造的重要条件，是对新民主主义经济理论和毛泽东思想的丰富和发展。</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15</a:t>
            </a:fld>
            <a:endParaRPr lang="zh-CN" altLang="en-US"/>
          </a:p>
        </p:txBody>
      </p:sp>
    </p:spTree>
    <p:extLst>
      <p:ext uri="{BB962C8B-B14F-4D97-AF65-F5344CB8AC3E}">
        <p14:creationId xmlns:p14="http://schemas.microsoft.com/office/powerpoint/2010/main" val="3933224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毛泽东依据中国的基本国情和社会主义改造的客观情况，提出了国家资本主义经济的实现形式。按照对资本主义工商业改造过程中进入社会主义的不同时期和阶段，把国家资本主义划分为初级形式和高级形式两个不同阶段。</a:t>
            </a:r>
            <a:r>
              <a:rPr lang="zh-CN" altLang="en-US" dirty="0">
                <a:solidFill>
                  <a:srgbClr val="C00000"/>
                </a:solidFill>
                <a:effectLst/>
              </a:rPr>
              <a:t>毛泽东曾提出</a:t>
            </a:r>
            <a:r>
              <a:rPr lang="en-US" altLang="zh-CN" dirty="0">
                <a:solidFill>
                  <a:srgbClr val="C00000"/>
                </a:solidFill>
                <a:effectLst/>
              </a:rPr>
              <a:t>:“</a:t>
            </a:r>
            <a:r>
              <a:rPr lang="zh-CN" altLang="en-US" dirty="0">
                <a:solidFill>
                  <a:srgbClr val="C00000"/>
                </a:solidFill>
                <a:effectLst/>
              </a:rPr>
              <a:t>公私合营、全部出原料收产品的加工定货和只收大部产品，是国家资本主义在私营工业方面的三种形式”。提出该认识不久，毛泽东进一步明确了在工业领域的委托加工、计划订货、统购包销，在商业领域的委托经销代销，是国家资本主义的初级形式。</a:t>
            </a:r>
            <a:r>
              <a:rPr lang="zh-CN" altLang="en-US" dirty="0">
                <a:effectLst/>
              </a:rPr>
              <a:t>在这一阶段，资本主义工商业者可以在接受工人监督的条件下，接受政府计划管理的前提下，独立自主地生产经营。</a:t>
            </a:r>
            <a:r>
              <a:rPr lang="zh-CN" altLang="en-US" dirty="0">
                <a:solidFill>
                  <a:srgbClr val="C00000"/>
                </a:solidFill>
                <a:effectLst/>
              </a:rPr>
              <a:t>初级形式国家资本主义进一步发展，将会步入以公私合营为特征的国家资本主义的高级形式。毛泽东又把公私合营细分为个别企业的公私合营和全行业的公私合营两个不同阶段。</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首先，毛泽东提出了对私营工商业采取了有伸缩性的限制政策。</a:t>
            </a:r>
            <a:r>
              <a:rPr lang="zh-CN" altLang="en-US" dirty="0">
                <a:effectLst/>
              </a:rPr>
              <a:t>在</a:t>
            </a:r>
            <a:r>
              <a:rPr lang="en-US" altLang="zh-CN" dirty="0">
                <a:effectLst/>
              </a:rPr>
              <a:t>《</a:t>
            </a:r>
            <a:r>
              <a:rPr lang="zh-CN" altLang="en-US" dirty="0">
                <a:effectLst/>
              </a:rPr>
              <a:t>给刘少奇的信</a:t>
            </a:r>
            <a:r>
              <a:rPr lang="en-US" altLang="zh-CN" dirty="0">
                <a:effectLst/>
              </a:rPr>
              <a:t>》</a:t>
            </a:r>
            <a:r>
              <a:rPr lang="zh-CN" altLang="en-US" dirty="0">
                <a:effectLst/>
              </a:rPr>
              <a:t>中，毛泽东对私人资本进行限制的必要性做了说明，指出要对私人资本进行经常不断的限制斗争。随后毛泽东又提出不可对其限制得太大太死的观点，进而确立了伸缩性限制的政策。</a:t>
            </a:r>
            <a:r>
              <a:rPr lang="zh-CN" altLang="en-US" u="sng" dirty="0">
                <a:solidFill>
                  <a:srgbClr val="C00000"/>
                </a:solidFill>
                <a:effectLst/>
              </a:rPr>
              <a:t>其次，毛泽东提出了对私营工商业者进行教育和培养的方针。</a:t>
            </a:r>
            <a:r>
              <a:rPr lang="zh-CN" altLang="en-US" dirty="0">
                <a:effectLst/>
              </a:rPr>
              <a:t>毛泽东针对民族资产阶级接受教育的问题指出</a:t>
            </a:r>
            <a:r>
              <a:rPr lang="en-US" altLang="zh-CN" dirty="0">
                <a:effectLst/>
              </a:rPr>
              <a:t>:“</a:t>
            </a:r>
            <a:r>
              <a:rPr lang="zh-CN" altLang="en-US" dirty="0">
                <a:effectLst/>
              </a:rPr>
              <a:t>我们承认自己的缺点，这是有好处的，这样我们就有一个任务，要学习。”毛泽东还提出加强教育和培训，力争培养一批觉悟较高的核心人物的目标，并认为即使公私合营后，也要以企业为基地继续学习继续改造。</a:t>
            </a:r>
            <a:r>
              <a:rPr lang="zh-CN" altLang="en-US" u="sng" dirty="0">
                <a:solidFill>
                  <a:srgbClr val="C00000"/>
                </a:solidFill>
                <a:effectLst/>
              </a:rPr>
              <a:t>再次，在实践中坚持循序渐进的步骤和自愿的原则。</a:t>
            </a:r>
            <a:r>
              <a:rPr lang="zh-CN" altLang="en-US" dirty="0">
                <a:effectLst/>
              </a:rPr>
              <a:t>毛泽东提出</a:t>
            </a:r>
            <a:r>
              <a:rPr lang="en-US" altLang="zh-CN" dirty="0">
                <a:effectLst/>
              </a:rPr>
              <a:t>:“</a:t>
            </a:r>
            <a:r>
              <a:rPr lang="zh-CN" altLang="en-US" dirty="0">
                <a:effectLst/>
              </a:rPr>
              <a:t>稳步前进，不能太急。将全国私营工商业基本上引上国家资本主义轨道，至少需要三年至五年的时间。”通过循序渐进步骤和自愿合作的原则，在一定程度上避免了疾风骤雨式转变所带来的政局不稳和社会的动荡，真正做到了瓜熟蒂落，水到渠成。</a:t>
            </a: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16</a:t>
            </a:fld>
            <a:endParaRPr lang="zh-CN" altLang="en-US"/>
          </a:p>
        </p:txBody>
      </p:sp>
    </p:spTree>
    <p:extLst>
      <p:ext uri="{BB962C8B-B14F-4D97-AF65-F5344CB8AC3E}">
        <p14:creationId xmlns:p14="http://schemas.microsoft.com/office/powerpoint/2010/main" val="27871633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solidFill>
                  <a:srgbClr val="C00000"/>
                </a:solidFill>
                <a:effectLst/>
              </a:rPr>
              <a:t>国家通过国家行政机关的管理、 国营经济的领导和工人群众监督，利用资本主义工商业的有利于国计民生的积极作用，限制它们的不利于国计民生的消极作用，鼓励和指导它们转变为各种不同形式的国家资本主义经济，逐步以全民所有制代替资本家所有制</a:t>
            </a:r>
            <a:r>
              <a:rPr lang="zh-CN" altLang="en-US" dirty="0">
                <a:effectLst/>
              </a:rPr>
              <a:t>。”</a:t>
            </a:r>
            <a:r>
              <a:rPr lang="zh-CN" altLang="en-US" dirty="0">
                <a:solidFill>
                  <a:srgbClr val="C00000"/>
                </a:solidFill>
                <a:effectLst/>
              </a:rPr>
              <a:t>年初，私营工商业全行业公私合营以不可阻挡之势，迅速席卷全国。全国各地的私营工商业者敲锣打鼓，要求批准公私合营。</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solidFill>
                  <a:srgbClr val="C00000"/>
                </a:solidFill>
                <a:effectLst/>
              </a:rPr>
              <a:t>我国对于资产阶级私有的生产资料，不是采取没收的政策，而是采取赎买的政策。在政治上，有利于争取和稳定民族资产阶级及其联系的知识分子；有利于团结各民主党派和各界爱国人士，巩固和发展统一战线。在经济上，可以避免生产力的破坏，充分利用资本主义工商业繁荣经济，满足市场需求，并解决和扩大劳动就业，培训生产技术、企业管理人员。</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effectLst/>
              </a:rPr>
              <a:t>就是把利润分成四份，其中国家一份，就是税收；工人一份，就是福利费；还有一份是公积金，作为再生产之用；第四份就是私人应该得到的纯利。</a:t>
            </a:r>
            <a:r>
              <a:rPr lang="zh-CN" altLang="en-US" dirty="0">
                <a:solidFill>
                  <a:srgbClr val="C00000"/>
                </a:solidFill>
                <a:effectLst/>
              </a:rPr>
              <a:t>中国共产党根据中国实际，对民族资产阶级实行了和平赎买和社会主义改造政策，丰富和发展了马克思主义关于国家资本主义的学说，完成了国际共产主义运动史上的一个伟大政治创举。在这个伟大创举中，“四马分肥”政策无疑是最重要的一部分，让共产党不费一兵一卒就完成了对资产阶级进行和平改造这一历史任务，充分展现了中国共产党的政治想象力和政治创造力。</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18</a:t>
            </a:fld>
            <a:endParaRPr lang="zh-CN" altLang="en-US"/>
          </a:p>
        </p:txBody>
      </p:sp>
    </p:spTree>
    <p:extLst>
      <p:ext uri="{BB962C8B-B14F-4D97-AF65-F5344CB8AC3E}">
        <p14:creationId xmlns:p14="http://schemas.microsoft.com/office/powerpoint/2010/main" val="27720223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公私合营、全行业公私合营是国家资本主义的高级形式。</a:t>
            </a:r>
            <a:endParaRPr lang="en-US" altLang="zh-CN" u="sng" dirty="0">
              <a:solidFill>
                <a:srgbClr val="C00000"/>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国家资本主义的中级形式主要有加工订货和统购包销等形式。</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收购、经销是国家资本主义的低级形式。</a:t>
            </a:r>
            <a:endParaRPr lang="zh-CN" altLang="en-US"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商业领域国家资本主义的高级形式主要有专业代销等。（</a:t>
            </a:r>
            <a:r>
              <a:rPr lang="zh-CN" altLang="en-US" dirty="0">
                <a:effectLst/>
              </a:rPr>
              <a:t>专业代销是国营公司选择条件适合的私营商店，委托他们按照公司规定的供销计划，价格和业务制度，代销国营公司的商品，私商接受专业代销制度后也要缴存一定量的保证金获取代销手续费。）</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u="sng" dirty="0">
                <a:solidFill>
                  <a:srgbClr val="C00000"/>
                </a:solidFill>
                <a:effectLst/>
              </a:rPr>
              <a:t>经销代销是我国对民族资本主义商业实行社会主义改造所采取的国家资本主义的低级形式之一。（</a:t>
            </a:r>
            <a:r>
              <a:rPr lang="zh-CN" altLang="en-US" dirty="0">
                <a:effectLst/>
              </a:rPr>
              <a:t>代销，是国营商业通过签订代销合同，将商品委托私营零售店按国营商业牌价出售，货款全部上交给国营商业，国营商业给以一定的手续费。经销是国营商业通过签订经销合同，将指定商品成批交给私营商店销售，经销店根据计划按批发价用现款提货，按国家规定的牌价出售，从批零差价中取得商业利润，经销店对经销的品种不得再从自由市场进货。但要求私营商店以现款向国营公司进货，并按国营公司规定的价格零售。）</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19</a:t>
            </a:fld>
            <a:endParaRPr lang="zh-CN" altLang="en-US"/>
          </a:p>
        </p:txBody>
      </p:sp>
    </p:spTree>
    <p:extLst>
      <p:ext uri="{BB962C8B-B14F-4D97-AF65-F5344CB8AC3E}">
        <p14:creationId xmlns:p14="http://schemas.microsoft.com/office/powerpoint/2010/main" val="19304296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dirty="0">
                <a:effectLst/>
              </a:rPr>
              <a:t>过渡时期为完成对资改造的任务，中共领导中国人民</a:t>
            </a:r>
            <a:r>
              <a:rPr lang="zh-CN" altLang="en-US" dirty="0">
                <a:solidFill>
                  <a:srgbClr val="C00000"/>
                </a:solidFill>
                <a:effectLst/>
              </a:rPr>
              <a:t>在实践中创造了丰富的国家资本主义形式</a:t>
            </a:r>
            <a:r>
              <a:rPr lang="zh-CN" altLang="en-US" dirty="0">
                <a:effectLst/>
              </a:rPr>
              <a:t>，按照国家计划对资本主义私营工商业业务控制的紧密程度，形成高中低级各种形式的国家资本主义。</a:t>
            </a:r>
            <a:r>
              <a:rPr lang="zh-CN" altLang="en-US" dirty="0">
                <a:solidFill>
                  <a:srgbClr val="C00000"/>
                </a:solidFill>
                <a:effectLst/>
              </a:rPr>
              <a:t>这是中共对马克思主义社会主义革命理论的发展和创新。</a:t>
            </a:r>
            <a:endParaRPr lang="zh-CN" altLang="en-US" dirty="0">
              <a:effectLst/>
            </a:endParaRPr>
          </a:p>
          <a:p>
            <a:pPr marL="0" marR="0" algn="just">
              <a:spcBef>
                <a:spcPts val="0"/>
              </a:spcBef>
              <a:spcAft>
                <a:spcPts val="0"/>
              </a:spcAft>
            </a:pPr>
            <a:r>
              <a:rPr lang="zh-CN" altLang="en-US" dirty="0">
                <a:effectLst/>
              </a:rPr>
              <a:t>这些形式的国家资本主义大体上有如下作用：</a:t>
            </a:r>
            <a:r>
              <a:rPr lang="en-US" altLang="zh-CN" dirty="0">
                <a:solidFill>
                  <a:srgbClr val="C00000"/>
                </a:solidFill>
                <a:effectLst/>
              </a:rPr>
              <a:t>1.</a:t>
            </a:r>
            <a:r>
              <a:rPr lang="zh-CN" altLang="en-US" dirty="0">
                <a:solidFill>
                  <a:srgbClr val="C00000"/>
                </a:solidFill>
                <a:effectLst/>
              </a:rPr>
              <a:t>控制私营企业的生产和销售，如公私合营、全行业公私合营、加工订货、批购批销等；</a:t>
            </a:r>
            <a:r>
              <a:rPr lang="en-US" altLang="zh-CN" dirty="0">
                <a:solidFill>
                  <a:srgbClr val="C00000"/>
                </a:solidFill>
                <a:effectLst/>
              </a:rPr>
              <a:t>2.</a:t>
            </a:r>
            <a:r>
              <a:rPr lang="zh-CN" altLang="en-US" dirty="0">
                <a:solidFill>
                  <a:srgbClr val="C00000"/>
                </a:solidFill>
                <a:effectLst/>
              </a:rPr>
              <a:t>否定市场机制，强调国家计划的作用，如批购批销、公私联购、代进代出等；</a:t>
            </a:r>
            <a:r>
              <a:rPr lang="en-US" altLang="zh-CN" dirty="0">
                <a:solidFill>
                  <a:srgbClr val="C00000"/>
                </a:solidFill>
                <a:effectLst/>
              </a:rPr>
              <a:t>3.</a:t>
            </a:r>
            <a:r>
              <a:rPr lang="zh-CN" altLang="en-US" dirty="0">
                <a:solidFill>
                  <a:srgbClr val="C00000"/>
                </a:solidFill>
                <a:effectLst/>
              </a:rPr>
              <a:t>积累资金，限定物价，如国家规定牌价、工缴等；</a:t>
            </a:r>
            <a:r>
              <a:rPr lang="en-US" altLang="zh-CN" dirty="0">
                <a:solidFill>
                  <a:srgbClr val="C00000"/>
                </a:solidFill>
                <a:effectLst/>
              </a:rPr>
              <a:t>4.</a:t>
            </a:r>
            <a:r>
              <a:rPr lang="zh-CN" altLang="en-US" dirty="0">
                <a:solidFill>
                  <a:srgbClr val="C00000"/>
                </a:solidFill>
                <a:effectLst/>
              </a:rPr>
              <a:t>减少阻力，稳定社会，如四马分肥，定息等；</a:t>
            </a:r>
            <a:r>
              <a:rPr lang="en-US" altLang="zh-CN" dirty="0">
                <a:solidFill>
                  <a:srgbClr val="C00000"/>
                </a:solidFill>
                <a:effectLst/>
              </a:rPr>
              <a:t>5.</a:t>
            </a:r>
            <a:r>
              <a:rPr lang="zh-CN" altLang="en-US" dirty="0">
                <a:solidFill>
                  <a:srgbClr val="C00000"/>
                </a:solidFill>
                <a:effectLst/>
              </a:rPr>
              <a:t>把对企业的改造和对人的改造相结合，民族资产阶级变成自食其力的劳动者，使中国社会结构产生变化，中间阶层在中国消失，强国家弱社会的局面进一步强化；</a:t>
            </a:r>
            <a:r>
              <a:rPr lang="en-US" altLang="zh-CN" dirty="0">
                <a:solidFill>
                  <a:srgbClr val="C00000"/>
                </a:solidFill>
                <a:effectLst/>
              </a:rPr>
              <a:t>6.</a:t>
            </a:r>
            <a:r>
              <a:rPr lang="zh-CN" altLang="en-US" dirty="0">
                <a:solidFill>
                  <a:srgbClr val="C00000"/>
                </a:solidFill>
                <a:effectLst/>
              </a:rPr>
              <a:t>中国经济结构发生剧变，单一的所有制结构形成。</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20</a:t>
            </a:fld>
            <a:endParaRPr lang="zh-CN" altLang="en-US"/>
          </a:p>
        </p:txBody>
      </p:sp>
    </p:spTree>
    <p:extLst>
      <p:ext uri="{BB962C8B-B14F-4D97-AF65-F5344CB8AC3E}">
        <p14:creationId xmlns:p14="http://schemas.microsoft.com/office/powerpoint/2010/main" val="12014708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effectLst/>
              </a:rPr>
              <a:t>1. </a:t>
            </a:r>
            <a:r>
              <a:rPr lang="zh-CN" altLang="en-US" dirty="0">
                <a:effectLst/>
              </a:rPr>
              <a:t>首先，毛泽东这一经济理论在实践中体现了其突破和创新的思维。马克思主义经典作家们均在不同时期提出了针对资本主义和资产阶级的应对之策，赎买与没收两种方法也得到了更多决策者的认可，毛泽东的这一理论则是马列主义与中国过渡时期的实际相结合的产物。</a:t>
            </a:r>
            <a:r>
              <a:rPr lang="zh-CN" altLang="en-US" dirty="0">
                <a:solidFill>
                  <a:srgbClr val="FF0000"/>
                </a:solidFill>
                <a:effectLst/>
              </a:rPr>
              <a:t>在社会主义现代化建设的实践中，我们同样不必固守几种固定的社会主义模式，应从我国社会主义初级阶段的基本国情出发，以符合“三个有利于”为标准，选择中国特色的社会主义发展模式，选择并制定正确的路线、方针和政策，确立符合中国国情的社会主义所有制结构和分配模式，有效地推动社会主义现代化建设事业快速、健康的发展。</a:t>
            </a:r>
            <a:endParaRPr lang="zh-CN" altLang="en-US" dirty="0">
              <a:effectLst/>
            </a:endParaRPr>
          </a:p>
          <a:p>
            <a:pPr marL="0" marR="0" algn="just">
              <a:spcBef>
                <a:spcPts val="0"/>
              </a:spcBef>
              <a:spcAft>
                <a:spcPts val="0"/>
              </a:spcAft>
            </a:pPr>
            <a:r>
              <a:rPr lang="en-US" altLang="zh-CN" dirty="0">
                <a:solidFill>
                  <a:srgbClr val="FF0000"/>
                </a:solidFill>
                <a:effectLst/>
              </a:rPr>
              <a:t>2. </a:t>
            </a:r>
            <a:r>
              <a:rPr lang="zh-CN" altLang="en-US" dirty="0">
                <a:solidFill>
                  <a:srgbClr val="FF0000"/>
                </a:solidFill>
                <a:effectLst/>
              </a:rPr>
              <a:t>建国初期的国家资本主义与新时期国家资本主义虽有着历史背景、表现形式等方面的不同，但通过社会主义改革和现代化建设实践的不断检验，在社会主义条件下的国家资本主义理论和实践是正确的，更是成功的。随着社会主义建设事业不断推进，随着认识的不断深化，多种所有制经济已经由原来作为公有制经济的有益补充地位发展到当前以公有制为主体多种所有制经济共同发展的高度。</a:t>
            </a:r>
            <a:r>
              <a:rPr lang="zh-CN" altLang="en-US" dirty="0">
                <a:effectLst/>
              </a:rPr>
              <a:t>毛泽东国家资本主义理论的相关认识与理解，在社会主义现代化建设的今天，</a:t>
            </a:r>
            <a:r>
              <a:rPr lang="zh-CN" altLang="en-US" dirty="0">
                <a:solidFill>
                  <a:srgbClr val="FF0000"/>
                </a:solidFill>
                <a:effectLst/>
              </a:rPr>
              <a:t>对于促进多种所有制经济发展，仍具有重要的理论与实践意义。</a:t>
            </a:r>
            <a:endParaRPr lang="zh-CN" alt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FF0000"/>
                </a:solidFill>
                <a:effectLst/>
              </a:rPr>
              <a:t>3. </a:t>
            </a:r>
            <a:r>
              <a:rPr lang="zh-CN" altLang="en-US" dirty="0">
                <a:solidFill>
                  <a:srgbClr val="FF0000"/>
                </a:solidFill>
                <a:effectLst/>
              </a:rPr>
              <a:t>我们一方面要进一步明确</a:t>
            </a:r>
            <a:r>
              <a:rPr lang="en-US" altLang="zh-CN" dirty="0">
                <a:solidFill>
                  <a:srgbClr val="FF0000"/>
                </a:solidFill>
                <a:effectLst/>
              </a:rPr>
              <a:t>: </a:t>
            </a:r>
            <a:r>
              <a:rPr lang="zh-CN" altLang="en-US" dirty="0">
                <a:solidFill>
                  <a:srgbClr val="FF0000"/>
                </a:solidFill>
                <a:effectLst/>
              </a:rPr>
              <a:t>社会主义公有制经济是国民经济的主体，国家资本主义经济是社会主义经济必要的和有益的补充，在发展公有制经济的同时，必须要促进多种所有制经济共同发展</a:t>
            </a:r>
            <a:r>
              <a:rPr lang="en-US" altLang="zh-CN" dirty="0">
                <a:solidFill>
                  <a:srgbClr val="FF0000"/>
                </a:solidFill>
                <a:effectLst/>
              </a:rPr>
              <a:t>; </a:t>
            </a:r>
            <a:r>
              <a:rPr lang="zh-CN" altLang="en-US" dirty="0">
                <a:solidFill>
                  <a:srgbClr val="FF0000"/>
                </a:solidFill>
                <a:effectLst/>
              </a:rPr>
              <a:t>另一方面，要进一步加强对国家资本主义经济的引导和调节，充分发挥国家宏观调控的优势和作用，充分发挥国家资本主义经济在国民经济建设中的有利于国计民生的积极作用，尽量减少其不利于国计民生的消极作用影响。</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21</a:t>
            </a:fld>
            <a:endParaRPr lang="zh-CN" altLang="en-US"/>
          </a:p>
        </p:txBody>
      </p:sp>
    </p:spTree>
    <p:extLst>
      <p:ext uri="{BB962C8B-B14F-4D97-AF65-F5344CB8AC3E}">
        <p14:creationId xmlns:p14="http://schemas.microsoft.com/office/powerpoint/2010/main" val="18537930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latin typeface="微软雅黑" panose="020B0503020204020204" pitchFamily="34" charset="-122"/>
                <a:ea typeface="微软雅黑" panose="020B0503020204020204" pitchFamily="34" charset="-122"/>
              </a:rPr>
              <a:t>我们第一组分享到此结束，谢谢大家</a:t>
            </a: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23</a:t>
            </a:fld>
            <a:endParaRPr lang="zh-CN" altLang="en-US"/>
          </a:p>
        </p:txBody>
      </p:sp>
    </p:spTree>
    <p:extLst>
      <p:ext uri="{BB962C8B-B14F-4D97-AF65-F5344CB8AC3E}">
        <p14:creationId xmlns:p14="http://schemas.microsoft.com/office/powerpoint/2010/main" val="27353115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latin typeface="微软雅黑" panose="020B0503020204020204" pitchFamily="34" charset="-122"/>
                <a:ea typeface="微软雅黑" panose="020B0503020204020204" pitchFamily="34" charset="-122"/>
              </a:rPr>
              <a:t>我们将从这</a:t>
            </a: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个角度出发，去理解毛主席在</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关于国家资本主义</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中提出的观点</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A26B02EC-97C0-4E19-AA45-E904FCC1D11E}" type="slidenum">
              <a:rPr kumimoji="0" lang="en-GB"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4</a:t>
            </a:fld>
            <a:endParaRPr kumimoji="0" lang="en-GB"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819243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5</a:t>
            </a:fld>
            <a:endParaRPr lang="zh-CN" altLang="en-US"/>
          </a:p>
        </p:txBody>
      </p:sp>
    </p:spTree>
    <p:extLst>
      <p:ext uri="{BB962C8B-B14F-4D97-AF65-F5344CB8AC3E}">
        <p14:creationId xmlns:p14="http://schemas.microsoft.com/office/powerpoint/2010/main" val="6086864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dirty="0">
                <a:effectLst/>
              </a:rPr>
              <a:t>马克思在自己的著作中曾指出，“在无产阶级夺取全国政权以后，为了最大限度地降低由于革命不可避免地带来对社会生产的冲击，减轻社会的震动，</a:t>
            </a:r>
            <a:r>
              <a:rPr lang="zh-CN" altLang="en-US" dirty="0">
                <a:solidFill>
                  <a:srgbClr val="FF0000"/>
                </a:solidFill>
                <a:effectLst/>
              </a:rPr>
              <a:t>用赎买的办法剥夺和改造资产阶级，是有利于无产阶级，有利于整个社会生产的迅速恢复和发展的。</a:t>
            </a:r>
            <a:r>
              <a:rPr lang="zh-CN" altLang="en-US" dirty="0">
                <a:effectLst/>
              </a:rPr>
              <a:t>”马克思的这一极具远见卓识的认识，虽未在当时的国际社会中进行实践尝试，但却为其后的诸多马克思主义经典作家解决类似问题提供了新的视觉维度。 </a:t>
            </a:r>
          </a:p>
          <a:p>
            <a:pPr marL="0" marR="0">
              <a:spcBef>
                <a:spcPts val="0"/>
              </a:spcBef>
              <a:spcAft>
                <a:spcPts val="0"/>
              </a:spcAft>
            </a:pPr>
            <a:r>
              <a:rPr lang="zh-CN" altLang="en-US" dirty="0">
                <a:effectLst/>
              </a:rPr>
              <a:t>列宁曾在结合革命与建设的实际，对处理俄国和苏联时期的资本主义经济的问题，提出了“没收”和“赎买”两种手段和途径。他认为</a:t>
            </a:r>
            <a:r>
              <a:rPr lang="en-US" altLang="zh-CN" dirty="0">
                <a:effectLst/>
              </a:rPr>
              <a:t>: “</a:t>
            </a:r>
            <a:r>
              <a:rPr lang="zh-CN" altLang="en-US" dirty="0">
                <a:effectLst/>
              </a:rPr>
              <a:t>一方面对不文明的资本家，即对那些既不肯接受国家资本主义的资本家采取没收策略</a:t>
            </a:r>
            <a:r>
              <a:rPr lang="en-US" altLang="zh-CN" dirty="0">
                <a:effectLst/>
              </a:rPr>
              <a:t>; </a:t>
            </a:r>
            <a:r>
              <a:rPr lang="zh-CN" altLang="en-US" dirty="0">
                <a:effectLst/>
              </a:rPr>
              <a:t>另一方面对文明的资本家，即与那些肯接受国家资本主义的资本家谋求妥协，实行赎买。”在列宁看来，</a:t>
            </a:r>
            <a:r>
              <a:rPr lang="zh-CN" altLang="en-US" dirty="0">
                <a:solidFill>
                  <a:srgbClr val="FF0000"/>
                </a:solidFill>
                <a:effectLst/>
              </a:rPr>
              <a:t>采取国家资本主义经济形式，是国家走向社会主义的必由之路</a:t>
            </a:r>
            <a:r>
              <a:rPr lang="zh-CN" altLang="en-US" dirty="0">
                <a:effectLst/>
              </a:rPr>
              <a:t>，在对待国家资本主义问题上，他认为，</a:t>
            </a:r>
            <a:r>
              <a:rPr lang="zh-CN" altLang="en-US" dirty="0">
                <a:solidFill>
                  <a:srgbClr val="FF0000"/>
                </a:solidFill>
                <a:effectLst/>
              </a:rPr>
              <a:t>只要对国家资本主义进行监督并加以限制，“国家资本主义，就是我们能够加以限制，能够规定其活动范围的资本主义”</a:t>
            </a:r>
            <a:r>
              <a:rPr lang="zh-CN" altLang="en-US" dirty="0">
                <a:effectLst/>
              </a:rPr>
              <a:t>。</a:t>
            </a:r>
          </a:p>
          <a:p>
            <a:pPr marL="0" marR="0">
              <a:spcBef>
                <a:spcPts val="0"/>
              </a:spcBef>
              <a:spcAft>
                <a:spcPts val="0"/>
              </a:spcAft>
            </a:pPr>
            <a:r>
              <a:rPr lang="zh-CN" altLang="en-US" dirty="0">
                <a:effectLst/>
              </a:rPr>
              <a:t>建国初期，我国的基本国情和列宁时期的苏联国情很相似，因此，</a:t>
            </a:r>
            <a:r>
              <a:rPr lang="zh-CN" altLang="en-US" dirty="0">
                <a:solidFill>
                  <a:srgbClr val="FF0000"/>
                </a:solidFill>
                <a:effectLst/>
              </a:rPr>
              <a:t>毛泽东在充分认识中国国情基础上，借鉴了列宁的“新经济政策”理论，创建了新民主主义经济理论。</a:t>
            </a:r>
            <a:r>
              <a:rPr lang="zh-CN" altLang="en-US" dirty="0">
                <a:effectLst/>
              </a:rPr>
              <a:t>在毛泽东这一理论中，我们可以看到建国初期我国经济生活中存在着五种经济成分，五种成分中既有社会主义因素也有一定程度上的资本主义因素，可以说中国和那时的苏联一样，具备了跨越资本主义，直接进入社会主义初级阶段的经济条件，通过一段时期的社会主义改造，使中国由半殖民地半封建社会跨越资产阶级专政的资本主义社会，直接步入人民民主专政的社会主义社会阶段。基于这样的认识，</a:t>
            </a:r>
            <a:r>
              <a:rPr lang="zh-CN" altLang="en-US" dirty="0">
                <a:solidFill>
                  <a:srgbClr val="FF0000"/>
                </a:solidFill>
                <a:effectLst/>
              </a:rPr>
              <a:t>毛泽东结合列宁的“没收和赎买”思想，结合中国的实际，提出要充分利用资本主义有利于国计民生的因素促进社会主义生产力的发展的观点，这一认识不是对列宁提出理论的简单照抄照搬，而是从中国的基本国情出发，所以他指导下的社会主义经济建设进程中，在深深地打上苏联经济建设经验的烙印的同时，也呈现出鲜明的中国特点。</a:t>
            </a:r>
            <a:endParaRPr lang="zh-CN" altLang="en-US" dirty="0">
              <a:effectLst/>
            </a:endParaRP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6</a:t>
            </a:fld>
            <a:endParaRPr lang="zh-CN" altLang="en-US"/>
          </a:p>
        </p:txBody>
      </p:sp>
    </p:spTree>
    <p:extLst>
      <p:ext uri="{BB962C8B-B14F-4D97-AF65-F5344CB8AC3E}">
        <p14:creationId xmlns:p14="http://schemas.microsoft.com/office/powerpoint/2010/main" val="28400532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新中国成立后，基本国情可以用一穷二白、千疮百孔来概括，这样的现实也正是毛泽东在社会主义改造时期认识一切问题的社会历史背景。具体地说，</a:t>
            </a:r>
            <a:r>
              <a:rPr lang="zh-CN" altLang="en-US" dirty="0">
                <a:solidFill>
                  <a:srgbClr val="FF0000"/>
                </a:solidFill>
                <a:effectLst/>
              </a:rPr>
              <a:t>新中国成立初期，我国现代性工业几乎陷入停滞状态，农业和手工业生产力发展水平低。</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latin typeface="微软雅黑" panose="020B0503020204020204" pitchFamily="34" charset="-122"/>
                <a:ea typeface="微软雅黑" panose="020B0503020204020204" pitchFamily="34" charset="-122"/>
              </a:rPr>
              <a:t>为了彻底改变中国落后的经济面貌，促进经济快速的恢复和发展，毛泽东一方面认为</a:t>
            </a:r>
            <a:r>
              <a:rPr lang="zh-CN" altLang="en-US" b="1" dirty="0">
                <a:solidFill>
                  <a:srgbClr val="FF0000"/>
                </a:solidFill>
                <a:effectLst/>
                <a:latin typeface="微软雅黑" panose="020B0503020204020204" pitchFamily="34" charset="-122"/>
                <a:ea typeface="微软雅黑" panose="020B0503020204020204" pitchFamily="34" charset="-122"/>
              </a:rPr>
              <a:t>必须实行发展资本主义并利用资本主义的政策</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另一方面，毛泽东还指出要</a:t>
            </a:r>
            <a:r>
              <a:rPr lang="zh-CN" altLang="en-US" b="1" dirty="0">
                <a:solidFill>
                  <a:srgbClr val="FF0000"/>
                </a:solidFill>
                <a:effectLst/>
                <a:latin typeface="微软雅黑" panose="020B0503020204020204" pitchFamily="34" charset="-122"/>
                <a:ea typeface="微软雅黑" panose="020B0503020204020204" pitchFamily="34" charset="-122"/>
              </a:rPr>
              <a:t>对不利于生产力发展的私人资本主义进行一定程度的限制</a:t>
            </a:r>
            <a:r>
              <a:rPr lang="zh-CN" altLang="en-US" b="1" dirty="0">
                <a:effectLst/>
                <a:latin typeface="微软雅黑" panose="020B0503020204020204" pitchFamily="34" charset="-122"/>
                <a:ea typeface="微软雅黑" panose="020B0503020204020204" pitchFamily="34" charset="-122"/>
              </a:rPr>
              <a:t>， “一定要让私人资本主义经济在不能操纵国计民生的范围内获得发展的便利，才有益于社会的向前发展。”</a:t>
            </a:r>
            <a:endParaRPr lang="en-US" altLang="zh-CN" b="1"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基于这样的认识，在建国初期，我国的资本主义经济发展曾进入了一个“春天”，主要表现在</a:t>
            </a:r>
            <a:r>
              <a:rPr lang="zh-CN" altLang="en-US" dirty="0">
                <a:solidFill>
                  <a:srgbClr val="FF0000"/>
                </a:solidFill>
                <a:effectLst/>
              </a:rPr>
              <a:t>私营工商业者的生产积极性和经营主动性有所提高，对企业的投资也相应的增多。</a:t>
            </a:r>
            <a:r>
              <a:rPr lang="zh-CN" altLang="en-US" dirty="0">
                <a:effectLst/>
              </a:rPr>
              <a:t>经济形势有所好转，这一方面起到了安定人民生活的目的，同时也有效地推动了国民经济的恢复和发展。</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b="1"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D75EC60C-314B-41A7-A298-345ADCF7337C}" type="slidenum">
              <a:rPr lang="zh-CN" altLang="en-US" smtClean="0"/>
              <a:t>7</a:t>
            </a:fld>
            <a:endParaRPr lang="zh-CN" altLang="en-US"/>
          </a:p>
        </p:txBody>
      </p:sp>
    </p:spTree>
    <p:extLst>
      <p:ext uri="{BB962C8B-B14F-4D97-AF65-F5344CB8AC3E}">
        <p14:creationId xmlns:p14="http://schemas.microsoft.com/office/powerpoint/2010/main" val="1481494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中国的</a:t>
            </a:r>
            <a:r>
              <a:rPr lang="zh-CN" altLang="en-US" dirty="0">
                <a:solidFill>
                  <a:srgbClr val="FF0000"/>
                </a:solidFill>
                <a:effectLst/>
              </a:rPr>
              <a:t>民族资本主义经济</a:t>
            </a:r>
            <a:r>
              <a:rPr lang="zh-CN" altLang="en-US" dirty="0">
                <a:effectLst/>
              </a:rPr>
              <a:t>已经有了近百年的发展史，但是在帝国主义、封建主义和官僚资本主义的压迫下，</a:t>
            </a:r>
            <a:r>
              <a:rPr lang="zh-CN" altLang="en-US" dirty="0">
                <a:solidFill>
                  <a:srgbClr val="FF0000"/>
                </a:solidFill>
                <a:effectLst/>
              </a:rPr>
              <a:t>中国的民族资本主义经济并没有得到充分的发展，更没有形成一个独立的和完整的生产体系。</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latin typeface="微软雅黑" panose="020B0503020204020204" pitchFamily="34" charset="-122"/>
                <a:ea typeface="微软雅黑" panose="020B0503020204020204" pitchFamily="34" charset="-122"/>
              </a:rPr>
              <a:t>弱小的私营资本主义工商业因原料缺失、市场混乱、交通受阻、外贸中断、自身技术装备落后的现状，以及日渐激化的劳资关系紧张，不得不对社会主义国营经济产生依赖性。只有接受社会主义国营经济的管理和监督，接受国家的加工订货、统购包销政策，走上国家资本主义的轨道，才能求得自身的生存和发展。</a:t>
            </a: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8</a:t>
            </a:fld>
            <a:endParaRPr lang="zh-CN" altLang="en-US"/>
          </a:p>
        </p:txBody>
      </p:sp>
    </p:spTree>
    <p:extLst>
      <p:ext uri="{BB962C8B-B14F-4D97-AF65-F5344CB8AC3E}">
        <p14:creationId xmlns:p14="http://schemas.microsoft.com/office/powerpoint/2010/main" val="4376696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srgbClr val="000000"/>
                </a:solidFill>
                <a:effectLst/>
              </a:rPr>
              <a:t>在</a:t>
            </a:r>
            <a:r>
              <a:rPr lang="en-US" altLang="zh-CN" dirty="0">
                <a:solidFill>
                  <a:srgbClr val="000000"/>
                </a:solidFill>
                <a:effectLst/>
              </a:rPr>
              <a:t>1950</a:t>
            </a:r>
            <a:r>
              <a:rPr lang="zh-CN" altLang="en-US" dirty="0">
                <a:solidFill>
                  <a:srgbClr val="000000"/>
                </a:solidFill>
                <a:effectLst/>
              </a:rPr>
              <a:t>年代初，中国共产党进行了一场被称为“三反五反”的经济运动，旨在打击贪污腐败、整顿资本家和资产阶级。这场运动在很大程度上反映了中国社会主义建设初期，党内对经济问题的一些认识和调整。</a:t>
            </a:r>
            <a:endParaRPr lang="zh-CN" altLang="en-US" dirty="0">
              <a:effectLst/>
            </a:endParaRPr>
          </a:p>
          <a:p>
            <a:r>
              <a:rPr lang="zh-CN" altLang="en-US" b="1" dirty="0">
                <a:solidFill>
                  <a:srgbClr val="C00000"/>
                </a:solidFill>
                <a:effectLst/>
                <a:latin typeface="微软雅黑" panose="020B0503020204020204" pitchFamily="34" charset="-122"/>
                <a:ea typeface="微软雅黑" panose="020B0503020204020204" pitchFamily="34" charset="-122"/>
              </a:rPr>
              <a:t>“三反”主要是指反对贪污、浪费和官僚主义，而“五反”则是指反对行贿受贿、盗窃国家财产、偷税漏税、搞假账以及盗用国家经济情报。</a:t>
            </a:r>
            <a:endParaRPr lang="en-US" altLang="zh-CN" b="1" dirty="0">
              <a:solidFill>
                <a:srgbClr val="C00000"/>
              </a:solidFill>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solidFill>
                  <a:srgbClr val="000000"/>
                </a:solidFill>
                <a:effectLst/>
                <a:latin typeface="微软雅黑" panose="020B0503020204020204" pitchFamily="34" charset="-122"/>
                <a:ea typeface="微软雅黑" panose="020B0503020204020204" pitchFamily="34" charset="-122"/>
              </a:rPr>
              <a:t>“三反五反”运动对中国国家资本主义经济产生了</a:t>
            </a:r>
            <a:r>
              <a:rPr lang="zh-CN" altLang="en-US" b="1" dirty="0">
                <a:solidFill>
                  <a:srgbClr val="C00000"/>
                </a:solidFill>
                <a:effectLst/>
                <a:latin typeface="微软雅黑" panose="020B0503020204020204" pitchFamily="34" charset="-122"/>
                <a:ea typeface="微软雅黑" panose="020B0503020204020204" pitchFamily="34" charset="-122"/>
              </a:rPr>
              <a:t>双重影响。</a:t>
            </a:r>
            <a:r>
              <a:rPr lang="zh-CN" altLang="en-US" b="1" dirty="0">
                <a:solidFill>
                  <a:srgbClr val="000000"/>
                </a:solidFill>
                <a:effectLst/>
                <a:latin typeface="微软雅黑" panose="020B0503020204020204" pitchFamily="34" charset="-122"/>
                <a:ea typeface="微软雅黑" panose="020B0503020204020204" pitchFamily="34" charset="-122"/>
              </a:rPr>
              <a:t>一方面，它加强了党对经济的领导，清除了一些腐败分子，为社会主义制度的建设提供了一定的保障。另一方面，过激的阶级斗争和对资产阶级的打击，给经济带来了一定的创伤。</a:t>
            </a:r>
            <a:endParaRPr lang="zh-CN" altLang="en-US" b="1" dirty="0">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9</a:t>
            </a:fld>
            <a:endParaRPr lang="zh-CN" altLang="en-US"/>
          </a:p>
        </p:txBody>
      </p:sp>
    </p:spTree>
    <p:extLst>
      <p:ext uri="{BB962C8B-B14F-4D97-AF65-F5344CB8AC3E}">
        <p14:creationId xmlns:p14="http://schemas.microsoft.com/office/powerpoint/2010/main" val="707263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zh-CN" altLang="en-US" dirty="0">
                <a:solidFill>
                  <a:srgbClr val="FF0000"/>
                </a:solidFill>
                <a:effectLst/>
              </a:rPr>
              <a:t>毛泽东所实行的国家资本主义的对象是针对私营资本主义工商业一种所有制</a:t>
            </a:r>
            <a:r>
              <a:rPr lang="zh-CN" altLang="en-US" dirty="0">
                <a:effectLst/>
              </a:rPr>
              <a:t>。即通过国家资本主义利用、限制和改造私营资本主义工商业，使其走上社会主义道路。</a:t>
            </a:r>
          </a:p>
          <a:p>
            <a:pPr marL="0" marR="0" algn="just">
              <a:spcBef>
                <a:spcPts val="0"/>
              </a:spcBef>
              <a:spcAft>
                <a:spcPts val="0"/>
              </a:spcAft>
            </a:pPr>
            <a:r>
              <a:rPr lang="zh-CN" altLang="en-US" dirty="0">
                <a:solidFill>
                  <a:srgbClr val="FF0000"/>
                </a:solidFill>
                <a:effectLst/>
              </a:rPr>
              <a:t>列宁所实行的国家资本主义的对象是多种所有制</a:t>
            </a:r>
            <a:r>
              <a:rPr lang="zh-CN" altLang="en-US" dirty="0">
                <a:effectLst/>
              </a:rPr>
              <a:t>。不仅包括私营资本主义，还包括外国资本主义、小生产者、个体经济，以致全体居民，把它们引向国家资本主义这一中间环节，过渡到社会主义。列宁认为合作社“这一商业形式比私人商业更有益更有好处，它便于计算、监督、监察以及推行国家和资本家订立合同关系，“便于把千百万居民，以至全体居民联合起来，组织起来，从国家资本主义进一步过渡到社会主义。”一旦这种合作制获得成功，就会使我们把小经济发展起来，并使小经济比较容易在相当期间内，在自愿结合的基础上过渡到大生产。</a:t>
            </a:r>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11</a:t>
            </a:fld>
            <a:endParaRPr lang="zh-CN" altLang="en-US"/>
          </a:p>
        </p:txBody>
      </p:sp>
    </p:spTree>
    <p:extLst>
      <p:ext uri="{BB962C8B-B14F-4D97-AF65-F5344CB8AC3E}">
        <p14:creationId xmlns:p14="http://schemas.microsoft.com/office/powerpoint/2010/main" val="29076702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effectLst/>
                <a:latin typeface="微软雅黑" panose="020B0503020204020204" pitchFamily="34" charset="-122"/>
                <a:ea typeface="微软雅黑" panose="020B0503020204020204" pitchFamily="34" charset="-122"/>
              </a:rPr>
              <a:t>毛泽东所实行的国家资本主义是由低级到高级的多种形式。</a:t>
            </a:r>
            <a:r>
              <a:rPr lang="zh-CN" altLang="en-US" sz="1200" b="1" dirty="0">
                <a:effectLst/>
                <a:latin typeface="微软雅黑" panose="020B0503020204020204" pitchFamily="34" charset="-122"/>
                <a:ea typeface="微软雅黑" panose="020B0503020204020204" pitchFamily="34" charset="-122"/>
              </a:rPr>
              <a:t>即在私营企业中实行加工定货，私营商业为国家经销代销等初级形式的国家资本主义，个别行业实行公私合营的中级形式的国家资本主义，以及全行业的公私合营的高级形式的国家资本主义。</a:t>
            </a:r>
            <a:endParaRPr lang="en-US" altLang="zh-CN" sz="1200" b="1" dirty="0">
              <a:effectLst/>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dirty="0">
                <a:solidFill>
                  <a:srgbClr val="FF0000"/>
                </a:solidFill>
                <a:effectLst/>
                <a:latin typeface="微软雅黑" panose="020B0503020204020204" pitchFamily="34" charset="-122"/>
                <a:ea typeface="微软雅黑" panose="020B0503020204020204" pitchFamily="34" charset="-122"/>
              </a:rPr>
              <a:t>列宁所实行的国家资本主义是多种形式主要有四种：租让制</a:t>
            </a:r>
            <a:r>
              <a:rPr lang="zh-CN" altLang="en-US" sz="1200" b="1" dirty="0">
                <a:effectLst/>
                <a:latin typeface="微软雅黑" panose="020B0503020204020204" pitchFamily="34" charset="-122"/>
                <a:ea typeface="微软雅黑" panose="020B0503020204020204" pitchFamily="34" charset="-122"/>
              </a:rPr>
              <a:t>，即把国家的一部分的中小企业、森林和土地等租让给国外的资本家经营，</a:t>
            </a:r>
            <a:r>
              <a:rPr lang="zh-CN" altLang="en-US" sz="1200" b="1" dirty="0">
                <a:solidFill>
                  <a:srgbClr val="FF0000"/>
                </a:solidFill>
                <a:effectLst/>
                <a:latin typeface="微软雅黑" panose="020B0503020204020204" pitchFamily="34" charset="-122"/>
                <a:ea typeface="微软雅黑" panose="020B0503020204020204" pitchFamily="34" charset="-122"/>
              </a:rPr>
              <a:t>合作制</a:t>
            </a:r>
            <a:r>
              <a:rPr lang="zh-CN" altLang="en-US" sz="1200" b="1" dirty="0">
                <a:effectLst/>
                <a:latin typeface="微软雅黑" panose="020B0503020204020204" pitchFamily="34" charset="-122"/>
                <a:ea typeface="微软雅黑" panose="020B0503020204020204" pitchFamily="34" charset="-122"/>
              </a:rPr>
              <a:t>，即国家资本与私人资本的合作经营。第三种是</a:t>
            </a:r>
            <a:r>
              <a:rPr lang="zh-CN" altLang="en-US" sz="1200" b="1" dirty="0">
                <a:solidFill>
                  <a:srgbClr val="FF0000"/>
                </a:solidFill>
                <a:effectLst/>
                <a:latin typeface="微软雅黑" panose="020B0503020204020204" pitchFamily="34" charset="-122"/>
                <a:ea typeface="微软雅黑" panose="020B0503020204020204" pitchFamily="34" charset="-122"/>
              </a:rPr>
              <a:t>代销制</a:t>
            </a:r>
            <a:r>
              <a:rPr lang="zh-CN" altLang="en-US" sz="1200" b="1" dirty="0">
                <a:effectLst/>
                <a:latin typeface="微软雅黑" panose="020B0503020204020204" pitchFamily="34" charset="-122"/>
                <a:ea typeface="微软雅黑" panose="020B0503020204020204" pitchFamily="34" charset="-122"/>
              </a:rPr>
              <a:t>，即吸引资本家来收购和销售国家以及小生产者的产品，国家付给他们一定的佣金。第四种是</a:t>
            </a:r>
            <a:r>
              <a:rPr lang="zh-CN" altLang="en-US" sz="1200" b="1" dirty="0">
                <a:solidFill>
                  <a:srgbClr val="FF0000"/>
                </a:solidFill>
                <a:effectLst/>
                <a:latin typeface="微软雅黑" panose="020B0503020204020204" pitchFamily="34" charset="-122"/>
                <a:ea typeface="微软雅黑" panose="020B0503020204020204" pitchFamily="34" charset="-122"/>
              </a:rPr>
              <a:t>租借制</a:t>
            </a:r>
            <a:r>
              <a:rPr lang="zh-CN" altLang="en-US" sz="1200" b="1" dirty="0">
                <a:effectLst/>
                <a:latin typeface="微软雅黑" panose="020B0503020204020204" pitchFamily="34" charset="-122"/>
                <a:ea typeface="微软雅黑" panose="020B0503020204020204" pitchFamily="34" charset="-122"/>
              </a:rPr>
              <a:t>，即由苏维埃政府把国家的某些企业、森林或土地，在签订合同的基础上租借给国内的一些资本家经营，到期收回。</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因此，</a:t>
            </a:r>
            <a:r>
              <a:rPr lang="zh-CN" altLang="en-US" dirty="0">
                <a:solidFill>
                  <a:srgbClr val="FF0000"/>
                </a:solidFill>
                <a:effectLst/>
              </a:rPr>
              <a:t>列宁的国家资本主义是在不同所有制中实行的多种形式，所涉及的所有制的范围广影响大。一旦获得成功，所建立的社会主义整体的起点将较高。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D75EC60C-314B-41A7-A298-345ADCF7337C}" type="slidenum">
              <a:rPr lang="zh-CN" altLang="en-US" smtClean="0"/>
              <a:t>12</a:t>
            </a:fld>
            <a:endParaRPr lang="zh-CN" altLang="en-US"/>
          </a:p>
        </p:txBody>
      </p:sp>
    </p:spTree>
    <p:extLst>
      <p:ext uri="{BB962C8B-B14F-4D97-AF65-F5344CB8AC3E}">
        <p14:creationId xmlns:p14="http://schemas.microsoft.com/office/powerpoint/2010/main" val="605941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AC8614-1807-E975-1ECC-119E7DB90C1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235B4C-57F5-7E53-423F-AD9617F37B9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888DDB3-47E8-2EF8-8BB4-52404CAA0314}"/>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F21AE2CF-8CDF-56E6-5CB3-C0C51B398DB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76A988-9DB9-E87A-16E5-EB6DF4FA955B}"/>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6558692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B7EA2E-C86E-C177-E84C-79FEF57B67C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B7ABB08-EC9B-8451-B6DA-238CFDACACC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E33F66-5291-CE9D-E172-1C10B839C646}"/>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E7A66822-131D-ADF3-8EB6-58A0DC63EC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4666D9-A4BC-7FFE-821D-B0495E5C442D}"/>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3798497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90AF9935-4F88-4C84-63A1-0520762CA4E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F9B644F-F9C8-9DFE-5120-FFA85A59D5C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FC7A18-6988-7F99-B2D8-FE1541F9F758}"/>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CBE85263-9383-152A-1EBC-6EF830377D7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CB7E5CC-6580-249E-EA37-0AE2CF96D469}"/>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19029131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1_标题幻灯片">
    <p:spTree>
      <p:nvGrpSpPr>
        <p:cNvPr id="1" name=""/>
        <p:cNvGrpSpPr/>
        <p:nvPr/>
      </p:nvGrpSpPr>
      <p:grpSpPr>
        <a:xfrm>
          <a:off x="0" y="0"/>
          <a:ext cx="0" cy="0"/>
          <a:chOff x="0" y="0"/>
          <a:chExt cx="0" cy="0"/>
        </a:xfrm>
      </p:grpSpPr>
      <p:grpSp>
        <p:nvGrpSpPr>
          <p:cNvPr id="2" name="OfficePLUSCoverBackgroundShape">
            <a:extLst>
              <a:ext uri="{FF2B5EF4-FFF2-40B4-BE49-F238E27FC236}">
                <a16:creationId xmlns:a16="http://schemas.microsoft.com/office/drawing/2014/main" id="{5EDC9DD7-B13B-F8B2-8292-622A0F117180}"/>
              </a:ext>
            </a:extLst>
          </p:cNvPr>
          <p:cNvGrpSpPr/>
          <p:nvPr/>
        </p:nvGrpSpPr>
        <p:grpSpPr>
          <a:xfrm>
            <a:off x="-25400" y="0"/>
            <a:ext cx="12217400" cy="6857999"/>
            <a:chOff x="-25400" y="0"/>
            <a:chExt cx="12217400" cy="6857999"/>
          </a:xfrm>
        </p:grpSpPr>
        <p:sp>
          <p:nvSpPr>
            <p:cNvPr id="67" name="Rectangle 66"/>
            <p:cNvSpPr>
              <a:spLocks noChangeArrowheads="1"/>
            </p:cNvSpPr>
            <p:nvPr/>
          </p:nvSpPr>
          <p:spPr bwMode="auto">
            <a:xfrm>
              <a:off x="0" y="0"/>
              <a:ext cx="12192000" cy="6850063"/>
            </a:xfrm>
            <a:prstGeom prst="rect">
              <a:avLst/>
            </a:prstGeom>
            <a:solidFill>
              <a:srgbClr val="C30D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948" name="Group 9947"/>
            <p:cNvGrpSpPr/>
            <p:nvPr/>
          </p:nvGrpSpPr>
          <p:grpSpPr>
            <a:xfrm>
              <a:off x="-25400" y="3140074"/>
              <a:ext cx="12217400" cy="3717925"/>
              <a:chOff x="9526" y="3148013"/>
              <a:chExt cx="12172950" cy="3709988"/>
            </a:xfrm>
          </p:grpSpPr>
          <p:sp>
            <p:nvSpPr>
              <p:cNvPr id="68" name="Freeform: Shape 67"/>
              <p:cNvSpPr>
                <a:spLocks/>
              </p:cNvSpPr>
              <p:nvPr/>
            </p:nvSpPr>
            <p:spPr bwMode="auto">
              <a:xfrm>
                <a:off x="9151938" y="5457825"/>
                <a:ext cx="6350" cy="23813"/>
              </a:xfrm>
              <a:custGeom>
                <a:avLst/>
                <a:gdLst>
                  <a:gd name="T0" fmla="*/ 7 w 7"/>
                  <a:gd name="T1" fmla="*/ 5 h 25"/>
                  <a:gd name="T2" fmla="*/ 0 w 7"/>
                  <a:gd name="T3" fmla="*/ 0 h 25"/>
                  <a:gd name="T4" fmla="*/ 0 w 7"/>
                  <a:gd name="T5" fmla="*/ 23 h 25"/>
                  <a:gd name="T6" fmla="*/ 7 w 7"/>
                  <a:gd name="T7" fmla="*/ 25 h 25"/>
                  <a:gd name="T8" fmla="*/ 7 w 7"/>
                  <a:gd name="T9" fmla="*/ 5 h 25"/>
                </a:gdLst>
                <a:ahLst/>
                <a:cxnLst>
                  <a:cxn ang="0">
                    <a:pos x="T0" y="T1"/>
                  </a:cxn>
                  <a:cxn ang="0">
                    <a:pos x="T2" y="T3"/>
                  </a:cxn>
                  <a:cxn ang="0">
                    <a:pos x="T4" y="T5"/>
                  </a:cxn>
                  <a:cxn ang="0">
                    <a:pos x="T6" y="T7"/>
                  </a:cxn>
                  <a:cxn ang="0">
                    <a:pos x="T8" y="T9"/>
                  </a:cxn>
                </a:cxnLst>
                <a:rect l="0" t="0" r="r" b="b"/>
                <a:pathLst>
                  <a:path w="7" h="25">
                    <a:moveTo>
                      <a:pt x="7" y="5"/>
                    </a:moveTo>
                    <a:cubicBezTo>
                      <a:pt x="5" y="3"/>
                      <a:pt x="3" y="2"/>
                      <a:pt x="0" y="0"/>
                    </a:cubicBezTo>
                    <a:cubicBezTo>
                      <a:pt x="0" y="23"/>
                      <a:pt x="0" y="23"/>
                      <a:pt x="0" y="23"/>
                    </a:cubicBezTo>
                    <a:cubicBezTo>
                      <a:pt x="3" y="24"/>
                      <a:pt x="5" y="25"/>
                      <a:pt x="7" y="25"/>
                    </a:cubicBez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p:cNvSpPr>
                <a:spLocks/>
              </p:cNvSpPr>
              <p:nvPr/>
            </p:nvSpPr>
            <p:spPr bwMode="auto">
              <a:xfrm>
                <a:off x="9151938" y="5495925"/>
                <a:ext cx="6350" cy="20638"/>
              </a:xfrm>
              <a:custGeom>
                <a:avLst/>
                <a:gdLst>
                  <a:gd name="T0" fmla="*/ 7 w 7"/>
                  <a:gd name="T1" fmla="*/ 2 h 21"/>
                  <a:gd name="T2" fmla="*/ 0 w 7"/>
                  <a:gd name="T3" fmla="*/ 0 h 21"/>
                  <a:gd name="T4" fmla="*/ 0 w 7"/>
                  <a:gd name="T5" fmla="*/ 18 h 21"/>
                  <a:gd name="T6" fmla="*/ 7 w 7"/>
                  <a:gd name="T7" fmla="*/ 21 h 21"/>
                  <a:gd name="T8" fmla="*/ 7 w 7"/>
                  <a:gd name="T9" fmla="*/ 2 h 21"/>
                </a:gdLst>
                <a:ahLst/>
                <a:cxnLst>
                  <a:cxn ang="0">
                    <a:pos x="T0" y="T1"/>
                  </a:cxn>
                  <a:cxn ang="0">
                    <a:pos x="T2" y="T3"/>
                  </a:cxn>
                  <a:cxn ang="0">
                    <a:pos x="T4" y="T5"/>
                  </a:cxn>
                  <a:cxn ang="0">
                    <a:pos x="T6" y="T7"/>
                  </a:cxn>
                  <a:cxn ang="0">
                    <a:pos x="T8" y="T9"/>
                  </a:cxn>
                </a:cxnLst>
                <a:rect l="0" t="0" r="r" b="b"/>
                <a:pathLst>
                  <a:path w="7" h="21">
                    <a:moveTo>
                      <a:pt x="7" y="2"/>
                    </a:moveTo>
                    <a:cubicBezTo>
                      <a:pt x="5" y="1"/>
                      <a:pt x="3" y="0"/>
                      <a:pt x="0" y="0"/>
                    </a:cubicBezTo>
                    <a:cubicBezTo>
                      <a:pt x="0" y="18"/>
                      <a:pt x="0" y="18"/>
                      <a:pt x="0" y="18"/>
                    </a:cubicBezTo>
                    <a:cubicBezTo>
                      <a:pt x="3" y="19"/>
                      <a:pt x="5" y="20"/>
                      <a:pt x="7" y="21"/>
                    </a:cubicBezTo>
                    <a:lnTo>
                      <a:pt x="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p:cNvSpPr>
                <a:spLocks noEditPoints="1"/>
              </p:cNvSpPr>
              <p:nvPr/>
            </p:nvSpPr>
            <p:spPr bwMode="auto">
              <a:xfrm>
                <a:off x="9526" y="4243388"/>
                <a:ext cx="12172950" cy="2614613"/>
              </a:xfrm>
              <a:custGeom>
                <a:avLst/>
                <a:gdLst>
                  <a:gd name="T0" fmla="*/ 8568 w 12793"/>
                  <a:gd name="T1" fmla="*/ 1777 h 2747"/>
                  <a:gd name="T2" fmla="*/ 8452 w 12793"/>
                  <a:gd name="T3" fmla="*/ 2000 h 2747"/>
                  <a:gd name="T4" fmla="*/ 8424 w 12793"/>
                  <a:gd name="T5" fmla="*/ 2103 h 2747"/>
                  <a:gd name="T6" fmla="*/ 8301 w 12793"/>
                  <a:gd name="T7" fmla="*/ 2222 h 2747"/>
                  <a:gd name="T8" fmla="*/ 8404 w 12793"/>
                  <a:gd name="T9" fmla="*/ 2179 h 2747"/>
                  <a:gd name="T10" fmla="*/ 8609 w 12793"/>
                  <a:gd name="T11" fmla="*/ 2227 h 2747"/>
                  <a:gd name="T12" fmla="*/ 8485 w 12793"/>
                  <a:gd name="T13" fmla="*/ 2364 h 2747"/>
                  <a:gd name="T14" fmla="*/ 8657 w 12793"/>
                  <a:gd name="T15" fmla="*/ 2368 h 2747"/>
                  <a:gd name="T16" fmla="*/ 8620 w 12793"/>
                  <a:gd name="T17" fmla="*/ 2510 h 2747"/>
                  <a:gd name="T18" fmla="*/ 8123 w 12793"/>
                  <a:gd name="T19" fmla="*/ 2476 h 2747"/>
                  <a:gd name="T20" fmla="*/ 8092 w 12793"/>
                  <a:gd name="T21" fmla="*/ 2219 h 2747"/>
                  <a:gd name="T22" fmla="*/ 7952 w 12793"/>
                  <a:gd name="T23" fmla="*/ 2271 h 2747"/>
                  <a:gd name="T24" fmla="*/ 7943 w 12793"/>
                  <a:gd name="T25" fmla="*/ 2410 h 2747"/>
                  <a:gd name="T26" fmla="*/ 7814 w 12793"/>
                  <a:gd name="T27" fmla="*/ 2290 h 2747"/>
                  <a:gd name="T28" fmla="*/ 7246 w 12793"/>
                  <a:gd name="T29" fmla="*/ 2077 h 2747"/>
                  <a:gd name="T30" fmla="*/ 7201 w 12793"/>
                  <a:gd name="T31" fmla="*/ 1780 h 2747"/>
                  <a:gd name="T32" fmla="*/ 7308 w 12793"/>
                  <a:gd name="T33" fmla="*/ 2235 h 2747"/>
                  <a:gd name="T34" fmla="*/ 6793 w 12793"/>
                  <a:gd name="T35" fmla="*/ 1798 h 2747"/>
                  <a:gd name="T36" fmla="*/ 6464 w 12793"/>
                  <a:gd name="T37" fmla="*/ 1879 h 2747"/>
                  <a:gd name="T38" fmla="*/ 6271 w 12793"/>
                  <a:gd name="T39" fmla="*/ 2215 h 2747"/>
                  <a:gd name="T40" fmla="*/ 5899 w 12793"/>
                  <a:gd name="T41" fmla="*/ 1549 h 2747"/>
                  <a:gd name="T42" fmla="*/ 5482 w 12793"/>
                  <a:gd name="T43" fmla="*/ 2102 h 2747"/>
                  <a:gd name="T44" fmla="*/ 5415 w 12793"/>
                  <a:gd name="T45" fmla="*/ 2312 h 2747"/>
                  <a:gd name="T46" fmla="*/ 4811 w 12793"/>
                  <a:gd name="T47" fmla="*/ 1794 h 2747"/>
                  <a:gd name="T48" fmla="*/ 4667 w 12793"/>
                  <a:gd name="T49" fmla="*/ 2340 h 2747"/>
                  <a:gd name="T50" fmla="*/ 4091 w 12793"/>
                  <a:gd name="T51" fmla="*/ 2299 h 2747"/>
                  <a:gd name="T52" fmla="*/ 3758 w 12793"/>
                  <a:gd name="T53" fmla="*/ 2144 h 2747"/>
                  <a:gd name="T54" fmla="*/ 3652 w 12793"/>
                  <a:gd name="T55" fmla="*/ 2080 h 2747"/>
                  <a:gd name="T56" fmla="*/ 3434 w 12793"/>
                  <a:gd name="T57" fmla="*/ 1780 h 2747"/>
                  <a:gd name="T58" fmla="*/ 3809 w 12793"/>
                  <a:gd name="T59" fmla="*/ 1316 h 2747"/>
                  <a:gd name="T60" fmla="*/ 3850 w 12793"/>
                  <a:gd name="T61" fmla="*/ 1314 h 2747"/>
                  <a:gd name="T62" fmla="*/ 3895 w 12793"/>
                  <a:gd name="T63" fmla="*/ 321 h 2747"/>
                  <a:gd name="T64" fmla="*/ 3658 w 12793"/>
                  <a:gd name="T65" fmla="*/ 704 h 2747"/>
                  <a:gd name="T66" fmla="*/ 3358 w 12793"/>
                  <a:gd name="T67" fmla="*/ 1288 h 2747"/>
                  <a:gd name="T68" fmla="*/ 7560 w 12793"/>
                  <a:gd name="T69" fmla="*/ 2319 h 2747"/>
                  <a:gd name="T70" fmla="*/ 7470 w 12793"/>
                  <a:gd name="T71" fmla="*/ 2486 h 2747"/>
                  <a:gd name="T72" fmla="*/ 7503 w 12793"/>
                  <a:gd name="T73" fmla="*/ 2386 h 2747"/>
                  <a:gd name="T74" fmla="*/ 7571 w 12793"/>
                  <a:gd name="T75" fmla="*/ 2351 h 2747"/>
                  <a:gd name="T76" fmla="*/ 7796 w 12793"/>
                  <a:gd name="T77" fmla="*/ 2328 h 2747"/>
                  <a:gd name="T78" fmla="*/ 8104 w 12793"/>
                  <a:gd name="T79" fmla="*/ 2498 h 2747"/>
                  <a:gd name="T80" fmla="*/ 8729 w 12793"/>
                  <a:gd name="T81" fmla="*/ 2141 h 2747"/>
                  <a:gd name="T82" fmla="*/ 8711 w 12793"/>
                  <a:gd name="T83" fmla="*/ 2219 h 2747"/>
                  <a:gd name="T84" fmla="*/ 8804 w 12793"/>
                  <a:gd name="T85" fmla="*/ 2110 h 2747"/>
                  <a:gd name="T86" fmla="*/ 8895 w 12793"/>
                  <a:gd name="T87" fmla="*/ 2033 h 2747"/>
                  <a:gd name="T88" fmla="*/ 8932 w 12793"/>
                  <a:gd name="T89" fmla="*/ 2130 h 2747"/>
                  <a:gd name="T90" fmla="*/ 8820 w 12793"/>
                  <a:gd name="T91" fmla="*/ 2271 h 2747"/>
                  <a:gd name="T92" fmla="*/ 9099 w 12793"/>
                  <a:gd name="T93" fmla="*/ 2129 h 2747"/>
                  <a:gd name="T94" fmla="*/ 8849 w 12793"/>
                  <a:gd name="T95" fmla="*/ 2394 h 2747"/>
                  <a:gd name="T96" fmla="*/ 9103 w 12793"/>
                  <a:gd name="T97" fmla="*/ 2217 h 2747"/>
                  <a:gd name="T98" fmla="*/ 9310 w 12793"/>
                  <a:gd name="T99" fmla="*/ 2120 h 2747"/>
                  <a:gd name="T100" fmla="*/ 9171 w 12793"/>
                  <a:gd name="T101" fmla="*/ 2012 h 2747"/>
                  <a:gd name="T102" fmla="*/ 9059 w 12793"/>
                  <a:gd name="T103" fmla="*/ 2113 h 2747"/>
                  <a:gd name="T104" fmla="*/ 8808 w 12793"/>
                  <a:gd name="T105" fmla="*/ 1896 h 2747"/>
                  <a:gd name="T106" fmla="*/ 8920 w 12793"/>
                  <a:gd name="T107" fmla="*/ 1855 h 2747"/>
                  <a:gd name="T108" fmla="*/ 8996 w 12793"/>
                  <a:gd name="T109" fmla="*/ 1831 h 2747"/>
                  <a:gd name="T110" fmla="*/ 9082 w 12793"/>
                  <a:gd name="T111" fmla="*/ 1897 h 2747"/>
                  <a:gd name="T112" fmla="*/ 9272 w 12793"/>
                  <a:gd name="T113" fmla="*/ 1890 h 2747"/>
                  <a:gd name="T114" fmla="*/ 9430 w 12793"/>
                  <a:gd name="T115" fmla="*/ 1948 h 2747"/>
                  <a:gd name="T116" fmla="*/ 9521 w 12793"/>
                  <a:gd name="T117" fmla="*/ 1950 h 2747"/>
                  <a:gd name="T118" fmla="*/ 9563 w 12793"/>
                  <a:gd name="T119" fmla="*/ 2013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93" h="2747">
                    <a:moveTo>
                      <a:pt x="9582" y="1340"/>
                    </a:moveTo>
                    <a:cubicBezTo>
                      <a:pt x="9579" y="1340"/>
                      <a:pt x="9576" y="1340"/>
                      <a:pt x="9574" y="1340"/>
                    </a:cubicBezTo>
                    <a:cubicBezTo>
                      <a:pt x="9347" y="1340"/>
                      <a:pt x="9121" y="1340"/>
                      <a:pt x="8895" y="1340"/>
                    </a:cubicBezTo>
                    <a:cubicBezTo>
                      <a:pt x="8858" y="1340"/>
                      <a:pt x="8855" y="1334"/>
                      <a:pt x="8855" y="1378"/>
                    </a:cubicBezTo>
                    <a:cubicBezTo>
                      <a:pt x="8855" y="1387"/>
                      <a:pt x="8853" y="1395"/>
                      <a:pt x="8851" y="1404"/>
                    </a:cubicBezTo>
                    <a:cubicBezTo>
                      <a:pt x="8828" y="1484"/>
                      <a:pt x="8805" y="1564"/>
                      <a:pt x="8783" y="1645"/>
                    </a:cubicBezTo>
                    <a:cubicBezTo>
                      <a:pt x="8775" y="1677"/>
                      <a:pt x="8752" y="1707"/>
                      <a:pt x="8772" y="1743"/>
                    </a:cubicBezTo>
                    <a:cubicBezTo>
                      <a:pt x="8773" y="1744"/>
                      <a:pt x="8772" y="1748"/>
                      <a:pt x="8771" y="1750"/>
                    </a:cubicBezTo>
                    <a:cubicBezTo>
                      <a:pt x="8765" y="1768"/>
                      <a:pt x="8760" y="1786"/>
                      <a:pt x="8752" y="1802"/>
                    </a:cubicBezTo>
                    <a:cubicBezTo>
                      <a:pt x="8749" y="1810"/>
                      <a:pt x="8741" y="1818"/>
                      <a:pt x="8733" y="1821"/>
                    </a:cubicBezTo>
                    <a:cubicBezTo>
                      <a:pt x="8668" y="1845"/>
                      <a:pt x="8617" y="1821"/>
                      <a:pt x="8568" y="1777"/>
                    </a:cubicBezTo>
                    <a:cubicBezTo>
                      <a:pt x="8535" y="1748"/>
                      <a:pt x="8496" y="1724"/>
                      <a:pt x="8463" y="1700"/>
                    </a:cubicBezTo>
                    <a:cubicBezTo>
                      <a:pt x="8450" y="1722"/>
                      <a:pt x="8439" y="1741"/>
                      <a:pt x="8429" y="1759"/>
                    </a:cubicBezTo>
                    <a:cubicBezTo>
                      <a:pt x="8427" y="1764"/>
                      <a:pt x="8426" y="1769"/>
                      <a:pt x="8426" y="1774"/>
                    </a:cubicBezTo>
                    <a:cubicBezTo>
                      <a:pt x="8422" y="1820"/>
                      <a:pt x="8410" y="1833"/>
                      <a:pt x="8365" y="1836"/>
                    </a:cubicBezTo>
                    <a:cubicBezTo>
                      <a:pt x="8346" y="1838"/>
                      <a:pt x="8333" y="1847"/>
                      <a:pt x="8333" y="1865"/>
                    </a:cubicBezTo>
                    <a:cubicBezTo>
                      <a:pt x="8334" y="1900"/>
                      <a:pt x="8335" y="1935"/>
                      <a:pt x="8341" y="1969"/>
                    </a:cubicBezTo>
                    <a:cubicBezTo>
                      <a:pt x="8343" y="1984"/>
                      <a:pt x="8358" y="1997"/>
                      <a:pt x="8369" y="2013"/>
                    </a:cubicBezTo>
                    <a:cubicBezTo>
                      <a:pt x="8382" y="2011"/>
                      <a:pt x="8398" y="2009"/>
                      <a:pt x="8415" y="2007"/>
                    </a:cubicBezTo>
                    <a:cubicBezTo>
                      <a:pt x="8407" y="2021"/>
                      <a:pt x="8399" y="2034"/>
                      <a:pt x="8391" y="2048"/>
                    </a:cubicBezTo>
                    <a:cubicBezTo>
                      <a:pt x="8393" y="2049"/>
                      <a:pt x="8393" y="2049"/>
                      <a:pt x="8395" y="2050"/>
                    </a:cubicBezTo>
                    <a:cubicBezTo>
                      <a:pt x="8414" y="2034"/>
                      <a:pt x="8433" y="2017"/>
                      <a:pt x="8452" y="2000"/>
                    </a:cubicBezTo>
                    <a:cubicBezTo>
                      <a:pt x="8458" y="2007"/>
                      <a:pt x="8455" y="2004"/>
                      <a:pt x="8461" y="2010"/>
                    </a:cubicBezTo>
                    <a:cubicBezTo>
                      <a:pt x="8437" y="2033"/>
                      <a:pt x="8413" y="2057"/>
                      <a:pt x="8389" y="2080"/>
                    </a:cubicBezTo>
                    <a:cubicBezTo>
                      <a:pt x="8393" y="2084"/>
                      <a:pt x="8391" y="2082"/>
                      <a:pt x="8395" y="2086"/>
                    </a:cubicBezTo>
                    <a:cubicBezTo>
                      <a:pt x="8418" y="2068"/>
                      <a:pt x="8441" y="2049"/>
                      <a:pt x="8465" y="2031"/>
                    </a:cubicBezTo>
                    <a:cubicBezTo>
                      <a:pt x="8469" y="2028"/>
                      <a:pt x="8477" y="2030"/>
                      <a:pt x="8483" y="2030"/>
                    </a:cubicBezTo>
                    <a:cubicBezTo>
                      <a:pt x="8481" y="2036"/>
                      <a:pt x="8481" y="2044"/>
                      <a:pt x="8477" y="2047"/>
                    </a:cubicBezTo>
                    <a:cubicBezTo>
                      <a:pt x="8466" y="2057"/>
                      <a:pt x="8454" y="2064"/>
                      <a:pt x="8442" y="2072"/>
                    </a:cubicBezTo>
                    <a:cubicBezTo>
                      <a:pt x="8443" y="2075"/>
                      <a:pt x="8443" y="2075"/>
                      <a:pt x="8444" y="2078"/>
                    </a:cubicBezTo>
                    <a:cubicBezTo>
                      <a:pt x="8463" y="2074"/>
                      <a:pt x="8481" y="2071"/>
                      <a:pt x="8499" y="2067"/>
                    </a:cubicBezTo>
                    <a:cubicBezTo>
                      <a:pt x="8501" y="2073"/>
                      <a:pt x="8500" y="2071"/>
                      <a:pt x="8502" y="2076"/>
                    </a:cubicBezTo>
                    <a:cubicBezTo>
                      <a:pt x="8476" y="2085"/>
                      <a:pt x="8450" y="2094"/>
                      <a:pt x="8424" y="2103"/>
                    </a:cubicBezTo>
                    <a:cubicBezTo>
                      <a:pt x="8425" y="2107"/>
                      <a:pt x="8425" y="2106"/>
                      <a:pt x="8426" y="2110"/>
                    </a:cubicBezTo>
                    <a:cubicBezTo>
                      <a:pt x="8453" y="2106"/>
                      <a:pt x="8479" y="2101"/>
                      <a:pt x="8506" y="2097"/>
                    </a:cubicBezTo>
                    <a:cubicBezTo>
                      <a:pt x="8509" y="2107"/>
                      <a:pt x="8509" y="2107"/>
                      <a:pt x="8509" y="2107"/>
                    </a:cubicBezTo>
                    <a:cubicBezTo>
                      <a:pt x="8503" y="2112"/>
                      <a:pt x="8498" y="2120"/>
                      <a:pt x="8491" y="2121"/>
                    </a:cubicBezTo>
                    <a:cubicBezTo>
                      <a:pt x="8465" y="2126"/>
                      <a:pt x="8438" y="2130"/>
                      <a:pt x="8412" y="2131"/>
                    </a:cubicBezTo>
                    <a:cubicBezTo>
                      <a:pt x="8392" y="2132"/>
                      <a:pt x="8372" y="2129"/>
                      <a:pt x="8361" y="2151"/>
                    </a:cubicBezTo>
                    <a:cubicBezTo>
                      <a:pt x="8333" y="2136"/>
                      <a:pt x="8331" y="2137"/>
                      <a:pt x="8317" y="2174"/>
                    </a:cubicBezTo>
                    <a:cubicBezTo>
                      <a:pt x="8298" y="2159"/>
                      <a:pt x="8285" y="2168"/>
                      <a:pt x="8278" y="2188"/>
                    </a:cubicBezTo>
                    <a:cubicBezTo>
                      <a:pt x="8272" y="2204"/>
                      <a:pt x="8268" y="2221"/>
                      <a:pt x="8263" y="2238"/>
                    </a:cubicBezTo>
                    <a:cubicBezTo>
                      <a:pt x="8273" y="2230"/>
                      <a:pt x="8284" y="2222"/>
                      <a:pt x="8294" y="2214"/>
                    </a:cubicBezTo>
                    <a:cubicBezTo>
                      <a:pt x="8299" y="2219"/>
                      <a:pt x="8297" y="2217"/>
                      <a:pt x="8301" y="2222"/>
                    </a:cubicBezTo>
                    <a:cubicBezTo>
                      <a:pt x="8284" y="2240"/>
                      <a:pt x="8267" y="2258"/>
                      <a:pt x="8250" y="2276"/>
                    </a:cubicBezTo>
                    <a:cubicBezTo>
                      <a:pt x="8288" y="2267"/>
                      <a:pt x="8301" y="2217"/>
                      <a:pt x="8349" y="2227"/>
                    </a:cubicBezTo>
                    <a:cubicBezTo>
                      <a:pt x="8348" y="2219"/>
                      <a:pt x="8347" y="2214"/>
                      <a:pt x="8346" y="2204"/>
                    </a:cubicBezTo>
                    <a:cubicBezTo>
                      <a:pt x="8357" y="2211"/>
                      <a:pt x="8364" y="2216"/>
                      <a:pt x="8372" y="2220"/>
                    </a:cubicBezTo>
                    <a:cubicBezTo>
                      <a:pt x="8379" y="2224"/>
                      <a:pt x="8387" y="2226"/>
                      <a:pt x="8401" y="2232"/>
                    </a:cubicBezTo>
                    <a:cubicBezTo>
                      <a:pt x="8384" y="2213"/>
                      <a:pt x="8373" y="2200"/>
                      <a:pt x="8361" y="2188"/>
                    </a:cubicBezTo>
                    <a:cubicBezTo>
                      <a:pt x="8364" y="2183"/>
                      <a:pt x="8364" y="2184"/>
                      <a:pt x="8366" y="2180"/>
                    </a:cubicBezTo>
                    <a:cubicBezTo>
                      <a:pt x="8374" y="2182"/>
                      <a:pt x="8383" y="2184"/>
                      <a:pt x="8394" y="2187"/>
                    </a:cubicBezTo>
                    <a:cubicBezTo>
                      <a:pt x="8387" y="2175"/>
                      <a:pt x="8382" y="2165"/>
                      <a:pt x="8378" y="2156"/>
                    </a:cubicBezTo>
                    <a:cubicBezTo>
                      <a:pt x="8383" y="2153"/>
                      <a:pt x="8381" y="2154"/>
                      <a:pt x="8386" y="2151"/>
                    </a:cubicBezTo>
                    <a:cubicBezTo>
                      <a:pt x="8392" y="2161"/>
                      <a:pt x="8397" y="2171"/>
                      <a:pt x="8404" y="2179"/>
                    </a:cubicBezTo>
                    <a:cubicBezTo>
                      <a:pt x="8410" y="2186"/>
                      <a:pt x="8418" y="2193"/>
                      <a:pt x="8426" y="2195"/>
                    </a:cubicBezTo>
                    <a:cubicBezTo>
                      <a:pt x="8441" y="2197"/>
                      <a:pt x="8457" y="2195"/>
                      <a:pt x="8473" y="2195"/>
                    </a:cubicBezTo>
                    <a:cubicBezTo>
                      <a:pt x="8472" y="2211"/>
                      <a:pt x="8472" y="2222"/>
                      <a:pt x="8471" y="2240"/>
                    </a:cubicBezTo>
                    <a:cubicBezTo>
                      <a:pt x="8482" y="2224"/>
                      <a:pt x="8488" y="2215"/>
                      <a:pt x="8492" y="2210"/>
                    </a:cubicBezTo>
                    <a:cubicBezTo>
                      <a:pt x="8500" y="2219"/>
                      <a:pt x="8507" y="2232"/>
                      <a:pt x="8516" y="2234"/>
                    </a:cubicBezTo>
                    <a:cubicBezTo>
                      <a:pt x="8524" y="2236"/>
                      <a:pt x="8536" y="2228"/>
                      <a:pt x="8544" y="2222"/>
                    </a:cubicBezTo>
                    <a:cubicBezTo>
                      <a:pt x="8555" y="2213"/>
                      <a:pt x="8565" y="2202"/>
                      <a:pt x="8579" y="2189"/>
                    </a:cubicBezTo>
                    <a:cubicBezTo>
                      <a:pt x="8586" y="2215"/>
                      <a:pt x="8575" y="2222"/>
                      <a:pt x="8562" y="2231"/>
                    </a:cubicBezTo>
                    <a:cubicBezTo>
                      <a:pt x="8547" y="2241"/>
                      <a:pt x="8534" y="2254"/>
                      <a:pt x="8520" y="2266"/>
                    </a:cubicBezTo>
                    <a:cubicBezTo>
                      <a:pt x="8526" y="2265"/>
                      <a:pt x="8532" y="2264"/>
                      <a:pt x="8538" y="2262"/>
                    </a:cubicBezTo>
                    <a:cubicBezTo>
                      <a:pt x="8562" y="2251"/>
                      <a:pt x="8585" y="2239"/>
                      <a:pt x="8609" y="2227"/>
                    </a:cubicBezTo>
                    <a:cubicBezTo>
                      <a:pt x="8612" y="2230"/>
                      <a:pt x="8612" y="2230"/>
                      <a:pt x="8616" y="2234"/>
                    </a:cubicBezTo>
                    <a:cubicBezTo>
                      <a:pt x="8603" y="2259"/>
                      <a:pt x="8560" y="2250"/>
                      <a:pt x="8551" y="2281"/>
                    </a:cubicBezTo>
                    <a:cubicBezTo>
                      <a:pt x="8573" y="2275"/>
                      <a:pt x="8594" y="2270"/>
                      <a:pt x="8615" y="2265"/>
                    </a:cubicBezTo>
                    <a:cubicBezTo>
                      <a:pt x="8617" y="2271"/>
                      <a:pt x="8616" y="2269"/>
                      <a:pt x="8619" y="2274"/>
                    </a:cubicBezTo>
                    <a:cubicBezTo>
                      <a:pt x="8598" y="2285"/>
                      <a:pt x="8566" y="2284"/>
                      <a:pt x="8567" y="2320"/>
                    </a:cubicBezTo>
                    <a:cubicBezTo>
                      <a:pt x="8584" y="2321"/>
                      <a:pt x="8602" y="2323"/>
                      <a:pt x="8619" y="2324"/>
                    </a:cubicBezTo>
                    <a:cubicBezTo>
                      <a:pt x="8620" y="2326"/>
                      <a:pt x="8620" y="2326"/>
                      <a:pt x="8620" y="2327"/>
                    </a:cubicBezTo>
                    <a:cubicBezTo>
                      <a:pt x="8594" y="2336"/>
                      <a:pt x="8568" y="2345"/>
                      <a:pt x="8542" y="2353"/>
                    </a:cubicBezTo>
                    <a:cubicBezTo>
                      <a:pt x="8544" y="2346"/>
                      <a:pt x="8547" y="2340"/>
                      <a:pt x="8549" y="2333"/>
                    </a:cubicBezTo>
                    <a:cubicBezTo>
                      <a:pt x="8547" y="2331"/>
                      <a:pt x="8547" y="2331"/>
                      <a:pt x="8544" y="2329"/>
                    </a:cubicBezTo>
                    <a:cubicBezTo>
                      <a:pt x="8526" y="2340"/>
                      <a:pt x="8507" y="2351"/>
                      <a:pt x="8485" y="2364"/>
                    </a:cubicBezTo>
                    <a:cubicBezTo>
                      <a:pt x="8494" y="2368"/>
                      <a:pt x="8499" y="2369"/>
                      <a:pt x="8503" y="2371"/>
                    </a:cubicBezTo>
                    <a:cubicBezTo>
                      <a:pt x="8501" y="2382"/>
                      <a:pt x="8498" y="2392"/>
                      <a:pt x="8496" y="2402"/>
                    </a:cubicBezTo>
                    <a:cubicBezTo>
                      <a:pt x="8519" y="2411"/>
                      <a:pt x="8534" y="2441"/>
                      <a:pt x="8569" y="2423"/>
                    </a:cubicBezTo>
                    <a:cubicBezTo>
                      <a:pt x="8559" y="2418"/>
                      <a:pt x="8553" y="2414"/>
                      <a:pt x="8544" y="2409"/>
                    </a:cubicBezTo>
                    <a:cubicBezTo>
                      <a:pt x="8555" y="2402"/>
                      <a:pt x="8564" y="2396"/>
                      <a:pt x="8578" y="2386"/>
                    </a:cubicBezTo>
                    <a:cubicBezTo>
                      <a:pt x="8563" y="2384"/>
                      <a:pt x="8555" y="2383"/>
                      <a:pt x="8547" y="2382"/>
                    </a:cubicBezTo>
                    <a:cubicBezTo>
                      <a:pt x="8547" y="2380"/>
                      <a:pt x="8547" y="2381"/>
                      <a:pt x="8547" y="2378"/>
                    </a:cubicBezTo>
                    <a:cubicBezTo>
                      <a:pt x="8565" y="2373"/>
                      <a:pt x="8582" y="2368"/>
                      <a:pt x="8600" y="2363"/>
                    </a:cubicBezTo>
                    <a:cubicBezTo>
                      <a:pt x="8602" y="2366"/>
                      <a:pt x="8603" y="2369"/>
                      <a:pt x="8604" y="2372"/>
                    </a:cubicBezTo>
                    <a:cubicBezTo>
                      <a:pt x="8611" y="2361"/>
                      <a:pt x="8619" y="2350"/>
                      <a:pt x="8626" y="2339"/>
                    </a:cubicBezTo>
                    <a:cubicBezTo>
                      <a:pt x="8639" y="2351"/>
                      <a:pt x="8647" y="2358"/>
                      <a:pt x="8657" y="2368"/>
                    </a:cubicBezTo>
                    <a:cubicBezTo>
                      <a:pt x="8643" y="2377"/>
                      <a:pt x="8634" y="2388"/>
                      <a:pt x="8621" y="2392"/>
                    </a:cubicBezTo>
                    <a:cubicBezTo>
                      <a:pt x="8595" y="2402"/>
                      <a:pt x="8582" y="2424"/>
                      <a:pt x="8590" y="2455"/>
                    </a:cubicBezTo>
                    <a:cubicBezTo>
                      <a:pt x="8599" y="2447"/>
                      <a:pt x="8608" y="2439"/>
                      <a:pt x="8618" y="2431"/>
                    </a:cubicBezTo>
                    <a:cubicBezTo>
                      <a:pt x="8621" y="2434"/>
                      <a:pt x="8620" y="2433"/>
                      <a:pt x="8623" y="2436"/>
                    </a:cubicBezTo>
                    <a:cubicBezTo>
                      <a:pt x="8612" y="2451"/>
                      <a:pt x="8601" y="2465"/>
                      <a:pt x="8590" y="2479"/>
                    </a:cubicBezTo>
                    <a:cubicBezTo>
                      <a:pt x="8593" y="2482"/>
                      <a:pt x="8592" y="2481"/>
                      <a:pt x="8595" y="2484"/>
                    </a:cubicBezTo>
                    <a:cubicBezTo>
                      <a:pt x="8610" y="2471"/>
                      <a:pt x="8624" y="2459"/>
                      <a:pt x="8634" y="2450"/>
                    </a:cubicBezTo>
                    <a:cubicBezTo>
                      <a:pt x="8647" y="2457"/>
                      <a:pt x="8656" y="2460"/>
                      <a:pt x="8663" y="2466"/>
                    </a:cubicBezTo>
                    <a:cubicBezTo>
                      <a:pt x="8670" y="2472"/>
                      <a:pt x="8676" y="2481"/>
                      <a:pt x="8677" y="2489"/>
                    </a:cubicBezTo>
                    <a:cubicBezTo>
                      <a:pt x="8677" y="2492"/>
                      <a:pt x="8666" y="2500"/>
                      <a:pt x="8658" y="2502"/>
                    </a:cubicBezTo>
                    <a:cubicBezTo>
                      <a:pt x="8646" y="2506"/>
                      <a:pt x="8633" y="2508"/>
                      <a:pt x="8620" y="2510"/>
                    </a:cubicBezTo>
                    <a:cubicBezTo>
                      <a:pt x="8558" y="2520"/>
                      <a:pt x="8496" y="2533"/>
                      <a:pt x="8434" y="2541"/>
                    </a:cubicBezTo>
                    <a:cubicBezTo>
                      <a:pt x="8396" y="2545"/>
                      <a:pt x="8357" y="2542"/>
                      <a:pt x="8319" y="2542"/>
                    </a:cubicBezTo>
                    <a:cubicBezTo>
                      <a:pt x="8309" y="2542"/>
                      <a:pt x="8299" y="2538"/>
                      <a:pt x="8289" y="2536"/>
                    </a:cubicBezTo>
                    <a:cubicBezTo>
                      <a:pt x="8293" y="2527"/>
                      <a:pt x="8297" y="2518"/>
                      <a:pt x="8300" y="2509"/>
                    </a:cubicBezTo>
                    <a:cubicBezTo>
                      <a:pt x="8300" y="2508"/>
                      <a:pt x="8299" y="2506"/>
                      <a:pt x="8297" y="2502"/>
                    </a:cubicBezTo>
                    <a:cubicBezTo>
                      <a:pt x="8289" y="2507"/>
                      <a:pt x="8276" y="2510"/>
                      <a:pt x="8274" y="2517"/>
                    </a:cubicBezTo>
                    <a:cubicBezTo>
                      <a:pt x="8263" y="2554"/>
                      <a:pt x="8235" y="2540"/>
                      <a:pt x="8212" y="2539"/>
                    </a:cubicBezTo>
                    <a:cubicBezTo>
                      <a:pt x="8197" y="2538"/>
                      <a:pt x="8181" y="2532"/>
                      <a:pt x="8168" y="2524"/>
                    </a:cubicBezTo>
                    <a:cubicBezTo>
                      <a:pt x="8153" y="2515"/>
                      <a:pt x="8141" y="2503"/>
                      <a:pt x="8128" y="2491"/>
                    </a:cubicBezTo>
                    <a:cubicBezTo>
                      <a:pt x="8124" y="2488"/>
                      <a:pt x="8122" y="2484"/>
                      <a:pt x="8119" y="2480"/>
                    </a:cubicBezTo>
                    <a:cubicBezTo>
                      <a:pt x="8120" y="2479"/>
                      <a:pt x="8121" y="2477"/>
                      <a:pt x="8123" y="2476"/>
                    </a:cubicBezTo>
                    <a:cubicBezTo>
                      <a:pt x="8135" y="2482"/>
                      <a:pt x="8147" y="2488"/>
                      <a:pt x="8163" y="2496"/>
                    </a:cubicBezTo>
                    <a:cubicBezTo>
                      <a:pt x="8154" y="2475"/>
                      <a:pt x="8151" y="2455"/>
                      <a:pt x="8140" y="2446"/>
                    </a:cubicBezTo>
                    <a:cubicBezTo>
                      <a:pt x="8128" y="2437"/>
                      <a:pt x="8108" y="2440"/>
                      <a:pt x="8092" y="2437"/>
                    </a:cubicBezTo>
                    <a:cubicBezTo>
                      <a:pt x="8087" y="2435"/>
                      <a:pt x="8083" y="2430"/>
                      <a:pt x="8074" y="2423"/>
                    </a:cubicBezTo>
                    <a:cubicBezTo>
                      <a:pt x="8087" y="2419"/>
                      <a:pt x="8094" y="2418"/>
                      <a:pt x="8108" y="2414"/>
                    </a:cubicBezTo>
                    <a:cubicBezTo>
                      <a:pt x="8096" y="2386"/>
                      <a:pt x="8086" y="2359"/>
                      <a:pt x="8078" y="2337"/>
                    </a:cubicBezTo>
                    <a:cubicBezTo>
                      <a:pt x="8096" y="2332"/>
                      <a:pt x="8120" y="2326"/>
                      <a:pt x="8149" y="2319"/>
                    </a:cubicBezTo>
                    <a:cubicBezTo>
                      <a:pt x="8133" y="2309"/>
                      <a:pt x="8122" y="2302"/>
                      <a:pt x="8108" y="2294"/>
                    </a:cubicBezTo>
                    <a:cubicBezTo>
                      <a:pt x="8144" y="2286"/>
                      <a:pt x="8132" y="2264"/>
                      <a:pt x="8127" y="2244"/>
                    </a:cubicBezTo>
                    <a:cubicBezTo>
                      <a:pt x="8127" y="2244"/>
                      <a:pt x="8127" y="2244"/>
                      <a:pt x="8127" y="2243"/>
                    </a:cubicBezTo>
                    <a:cubicBezTo>
                      <a:pt x="8116" y="2235"/>
                      <a:pt x="8104" y="2227"/>
                      <a:pt x="8092" y="2219"/>
                    </a:cubicBezTo>
                    <a:cubicBezTo>
                      <a:pt x="8089" y="2221"/>
                      <a:pt x="8089" y="2221"/>
                      <a:pt x="8086" y="2223"/>
                    </a:cubicBezTo>
                    <a:cubicBezTo>
                      <a:pt x="8088" y="2228"/>
                      <a:pt x="8089" y="2233"/>
                      <a:pt x="8090" y="2237"/>
                    </a:cubicBezTo>
                    <a:cubicBezTo>
                      <a:pt x="8091" y="2242"/>
                      <a:pt x="8093" y="2246"/>
                      <a:pt x="8095" y="2253"/>
                    </a:cubicBezTo>
                    <a:cubicBezTo>
                      <a:pt x="8088" y="2250"/>
                      <a:pt x="8083" y="2249"/>
                      <a:pt x="8080" y="2246"/>
                    </a:cubicBezTo>
                    <a:cubicBezTo>
                      <a:pt x="8058" y="2230"/>
                      <a:pt x="8034" y="2240"/>
                      <a:pt x="8026" y="2266"/>
                    </a:cubicBezTo>
                    <a:cubicBezTo>
                      <a:pt x="8020" y="2287"/>
                      <a:pt x="8001" y="2296"/>
                      <a:pt x="7975" y="2303"/>
                    </a:cubicBezTo>
                    <a:cubicBezTo>
                      <a:pt x="7986" y="2287"/>
                      <a:pt x="7994" y="2276"/>
                      <a:pt x="8002" y="2265"/>
                    </a:cubicBezTo>
                    <a:cubicBezTo>
                      <a:pt x="7996" y="2261"/>
                      <a:pt x="7999" y="2263"/>
                      <a:pt x="7993" y="2259"/>
                    </a:cubicBezTo>
                    <a:cubicBezTo>
                      <a:pt x="7982" y="2273"/>
                      <a:pt x="7970" y="2287"/>
                      <a:pt x="7958" y="2302"/>
                    </a:cubicBezTo>
                    <a:cubicBezTo>
                      <a:pt x="7955" y="2301"/>
                      <a:pt x="7955" y="2301"/>
                      <a:pt x="7952" y="2300"/>
                    </a:cubicBezTo>
                    <a:cubicBezTo>
                      <a:pt x="7952" y="2271"/>
                      <a:pt x="7952" y="2271"/>
                      <a:pt x="7952" y="2271"/>
                    </a:cubicBezTo>
                    <a:cubicBezTo>
                      <a:pt x="7949" y="2271"/>
                      <a:pt x="7946" y="2271"/>
                      <a:pt x="7942" y="2270"/>
                    </a:cubicBezTo>
                    <a:cubicBezTo>
                      <a:pt x="7940" y="2283"/>
                      <a:pt x="7932" y="2298"/>
                      <a:pt x="7937" y="2307"/>
                    </a:cubicBezTo>
                    <a:cubicBezTo>
                      <a:pt x="7953" y="2340"/>
                      <a:pt x="7954" y="2339"/>
                      <a:pt x="7927" y="2353"/>
                    </a:cubicBezTo>
                    <a:cubicBezTo>
                      <a:pt x="7928" y="2365"/>
                      <a:pt x="7929" y="2376"/>
                      <a:pt x="7930" y="2387"/>
                    </a:cubicBezTo>
                    <a:cubicBezTo>
                      <a:pt x="7938" y="2382"/>
                      <a:pt x="7940" y="2371"/>
                      <a:pt x="7945" y="2367"/>
                    </a:cubicBezTo>
                    <a:cubicBezTo>
                      <a:pt x="7955" y="2361"/>
                      <a:pt x="7967" y="2358"/>
                      <a:pt x="7978" y="2354"/>
                    </a:cubicBezTo>
                    <a:cubicBezTo>
                      <a:pt x="7980" y="2363"/>
                      <a:pt x="7982" y="2373"/>
                      <a:pt x="7982" y="2382"/>
                    </a:cubicBezTo>
                    <a:cubicBezTo>
                      <a:pt x="7981" y="2392"/>
                      <a:pt x="7978" y="2402"/>
                      <a:pt x="7976" y="2410"/>
                    </a:cubicBezTo>
                    <a:cubicBezTo>
                      <a:pt x="7971" y="2419"/>
                      <a:pt x="7967" y="2427"/>
                      <a:pt x="7960" y="2439"/>
                    </a:cubicBezTo>
                    <a:cubicBezTo>
                      <a:pt x="7949" y="2439"/>
                      <a:pt x="7933" y="2438"/>
                      <a:pt x="7913" y="2437"/>
                    </a:cubicBezTo>
                    <a:cubicBezTo>
                      <a:pt x="7925" y="2427"/>
                      <a:pt x="7931" y="2421"/>
                      <a:pt x="7943" y="2410"/>
                    </a:cubicBezTo>
                    <a:cubicBezTo>
                      <a:pt x="7918" y="2408"/>
                      <a:pt x="7900" y="2407"/>
                      <a:pt x="7883" y="2406"/>
                    </a:cubicBezTo>
                    <a:cubicBezTo>
                      <a:pt x="7883" y="2405"/>
                      <a:pt x="7882" y="2404"/>
                      <a:pt x="7882" y="2404"/>
                    </a:cubicBezTo>
                    <a:cubicBezTo>
                      <a:pt x="7883" y="2402"/>
                      <a:pt x="7883" y="2399"/>
                      <a:pt x="7884" y="2399"/>
                    </a:cubicBezTo>
                    <a:cubicBezTo>
                      <a:pt x="7907" y="2388"/>
                      <a:pt x="7922" y="2377"/>
                      <a:pt x="7886" y="2362"/>
                    </a:cubicBezTo>
                    <a:cubicBezTo>
                      <a:pt x="7885" y="2361"/>
                      <a:pt x="7887" y="2349"/>
                      <a:pt x="7890" y="2345"/>
                    </a:cubicBezTo>
                    <a:cubicBezTo>
                      <a:pt x="7892" y="2342"/>
                      <a:pt x="7899" y="2341"/>
                      <a:pt x="7904" y="2340"/>
                    </a:cubicBezTo>
                    <a:cubicBezTo>
                      <a:pt x="7895" y="2330"/>
                      <a:pt x="7888" y="2322"/>
                      <a:pt x="7878" y="2310"/>
                    </a:cubicBezTo>
                    <a:cubicBezTo>
                      <a:pt x="7878" y="2336"/>
                      <a:pt x="7878" y="2336"/>
                      <a:pt x="7878" y="2336"/>
                    </a:cubicBezTo>
                    <a:cubicBezTo>
                      <a:pt x="7865" y="2331"/>
                      <a:pt x="7854" y="2327"/>
                      <a:pt x="7840" y="2322"/>
                    </a:cubicBezTo>
                    <a:cubicBezTo>
                      <a:pt x="7850" y="2315"/>
                      <a:pt x="7857" y="2310"/>
                      <a:pt x="7863" y="2306"/>
                    </a:cubicBezTo>
                    <a:cubicBezTo>
                      <a:pt x="7847" y="2300"/>
                      <a:pt x="7829" y="2287"/>
                      <a:pt x="7814" y="2290"/>
                    </a:cubicBezTo>
                    <a:cubicBezTo>
                      <a:pt x="7794" y="2294"/>
                      <a:pt x="7788" y="2283"/>
                      <a:pt x="7777" y="2274"/>
                    </a:cubicBezTo>
                    <a:cubicBezTo>
                      <a:pt x="7770" y="2267"/>
                      <a:pt x="7755" y="2260"/>
                      <a:pt x="7748" y="2264"/>
                    </a:cubicBezTo>
                    <a:cubicBezTo>
                      <a:pt x="7715" y="2278"/>
                      <a:pt x="7702" y="2274"/>
                      <a:pt x="7690" y="2240"/>
                    </a:cubicBezTo>
                    <a:cubicBezTo>
                      <a:pt x="7687" y="2234"/>
                      <a:pt x="7677" y="2231"/>
                      <a:pt x="7672" y="2228"/>
                    </a:cubicBezTo>
                    <a:cubicBezTo>
                      <a:pt x="7663" y="2263"/>
                      <a:pt x="7655" y="2292"/>
                      <a:pt x="7648" y="2321"/>
                    </a:cubicBezTo>
                    <a:cubicBezTo>
                      <a:pt x="7645" y="2320"/>
                      <a:pt x="7642" y="2319"/>
                      <a:pt x="7639" y="2319"/>
                    </a:cubicBezTo>
                    <a:cubicBezTo>
                      <a:pt x="7642" y="2309"/>
                      <a:pt x="7646" y="2299"/>
                      <a:pt x="7646" y="2289"/>
                    </a:cubicBezTo>
                    <a:cubicBezTo>
                      <a:pt x="7646" y="2277"/>
                      <a:pt x="7645" y="2256"/>
                      <a:pt x="7640" y="2254"/>
                    </a:cubicBezTo>
                    <a:cubicBezTo>
                      <a:pt x="7613" y="2247"/>
                      <a:pt x="7583" y="2236"/>
                      <a:pt x="7557" y="2241"/>
                    </a:cubicBezTo>
                    <a:cubicBezTo>
                      <a:pt x="7489" y="2253"/>
                      <a:pt x="7426" y="2255"/>
                      <a:pt x="7366" y="2214"/>
                    </a:cubicBezTo>
                    <a:cubicBezTo>
                      <a:pt x="7315" y="2178"/>
                      <a:pt x="7264" y="2143"/>
                      <a:pt x="7246" y="2077"/>
                    </a:cubicBezTo>
                    <a:cubicBezTo>
                      <a:pt x="7237" y="2044"/>
                      <a:pt x="7227" y="2012"/>
                      <a:pt x="7221" y="1978"/>
                    </a:cubicBezTo>
                    <a:cubicBezTo>
                      <a:pt x="7217" y="1954"/>
                      <a:pt x="7221" y="1929"/>
                      <a:pt x="7221" y="1905"/>
                    </a:cubicBezTo>
                    <a:cubicBezTo>
                      <a:pt x="7223" y="1905"/>
                      <a:pt x="7225" y="1905"/>
                      <a:pt x="7228" y="1905"/>
                    </a:cubicBezTo>
                    <a:cubicBezTo>
                      <a:pt x="7230" y="1919"/>
                      <a:pt x="7232" y="1933"/>
                      <a:pt x="7235" y="1947"/>
                    </a:cubicBezTo>
                    <a:cubicBezTo>
                      <a:pt x="7240" y="1947"/>
                      <a:pt x="7238" y="1947"/>
                      <a:pt x="7244" y="1946"/>
                    </a:cubicBezTo>
                    <a:cubicBezTo>
                      <a:pt x="7244" y="1709"/>
                      <a:pt x="7244" y="1709"/>
                      <a:pt x="7244" y="1709"/>
                    </a:cubicBezTo>
                    <a:cubicBezTo>
                      <a:pt x="7241" y="1709"/>
                      <a:pt x="7242" y="1709"/>
                      <a:pt x="7240" y="1709"/>
                    </a:cubicBezTo>
                    <a:cubicBezTo>
                      <a:pt x="7235" y="1764"/>
                      <a:pt x="7230" y="1819"/>
                      <a:pt x="7226" y="1874"/>
                    </a:cubicBezTo>
                    <a:cubicBezTo>
                      <a:pt x="7222" y="1874"/>
                      <a:pt x="7223" y="1874"/>
                      <a:pt x="7219" y="1874"/>
                    </a:cubicBezTo>
                    <a:cubicBezTo>
                      <a:pt x="7219" y="1691"/>
                      <a:pt x="7219" y="1691"/>
                      <a:pt x="7219" y="1691"/>
                    </a:cubicBezTo>
                    <a:cubicBezTo>
                      <a:pt x="7209" y="1721"/>
                      <a:pt x="7202" y="1750"/>
                      <a:pt x="7201" y="1780"/>
                    </a:cubicBezTo>
                    <a:cubicBezTo>
                      <a:pt x="7200" y="1846"/>
                      <a:pt x="7202" y="1913"/>
                      <a:pt x="7202" y="1980"/>
                    </a:cubicBezTo>
                    <a:cubicBezTo>
                      <a:pt x="7202" y="1988"/>
                      <a:pt x="7196" y="2003"/>
                      <a:pt x="7191" y="2004"/>
                    </a:cubicBezTo>
                    <a:cubicBezTo>
                      <a:pt x="7169" y="2008"/>
                      <a:pt x="7145" y="2013"/>
                      <a:pt x="7123" y="2009"/>
                    </a:cubicBezTo>
                    <a:cubicBezTo>
                      <a:pt x="7096" y="2005"/>
                      <a:pt x="7070" y="1992"/>
                      <a:pt x="7044" y="1984"/>
                    </a:cubicBezTo>
                    <a:cubicBezTo>
                      <a:pt x="7033" y="1980"/>
                      <a:pt x="7022" y="1977"/>
                      <a:pt x="7017" y="1994"/>
                    </a:cubicBezTo>
                    <a:cubicBezTo>
                      <a:pt x="7009" y="2021"/>
                      <a:pt x="7018" y="2046"/>
                      <a:pt x="7041" y="2062"/>
                    </a:cubicBezTo>
                    <a:cubicBezTo>
                      <a:pt x="7050" y="2068"/>
                      <a:pt x="7055" y="2079"/>
                      <a:pt x="7062" y="2088"/>
                    </a:cubicBezTo>
                    <a:cubicBezTo>
                      <a:pt x="7067" y="2094"/>
                      <a:pt x="7070" y="2103"/>
                      <a:pt x="7076" y="2106"/>
                    </a:cubicBezTo>
                    <a:cubicBezTo>
                      <a:pt x="7113" y="2123"/>
                      <a:pt x="7151" y="2139"/>
                      <a:pt x="7189" y="2153"/>
                    </a:cubicBezTo>
                    <a:cubicBezTo>
                      <a:pt x="7212" y="2162"/>
                      <a:pt x="7238" y="2165"/>
                      <a:pt x="7262" y="2173"/>
                    </a:cubicBezTo>
                    <a:cubicBezTo>
                      <a:pt x="7288" y="2182"/>
                      <a:pt x="7308" y="2212"/>
                      <a:pt x="7308" y="2235"/>
                    </a:cubicBezTo>
                    <a:cubicBezTo>
                      <a:pt x="7308" y="2265"/>
                      <a:pt x="7293" y="2281"/>
                      <a:pt x="7265" y="2288"/>
                    </a:cubicBezTo>
                    <a:cubicBezTo>
                      <a:pt x="7257" y="2290"/>
                      <a:pt x="7250" y="2294"/>
                      <a:pt x="7243" y="2297"/>
                    </a:cubicBezTo>
                    <a:cubicBezTo>
                      <a:pt x="7176" y="2324"/>
                      <a:pt x="7109" y="2323"/>
                      <a:pt x="7043" y="2293"/>
                    </a:cubicBezTo>
                    <a:cubicBezTo>
                      <a:pt x="7001" y="2274"/>
                      <a:pt x="6960" y="2253"/>
                      <a:pt x="6911" y="2260"/>
                    </a:cubicBezTo>
                    <a:cubicBezTo>
                      <a:pt x="6865" y="2266"/>
                      <a:pt x="6828" y="2246"/>
                      <a:pt x="6794" y="2216"/>
                    </a:cubicBezTo>
                    <a:cubicBezTo>
                      <a:pt x="6783" y="2206"/>
                      <a:pt x="6782" y="2198"/>
                      <a:pt x="6789" y="2185"/>
                    </a:cubicBezTo>
                    <a:cubicBezTo>
                      <a:pt x="6798" y="2170"/>
                      <a:pt x="6803" y="2153"/>
                      <a:pt x="6809" y="2137"/>
                    </a:cubicBezTo>
                    <a:cubicBezTo>
                      <a:pt x="6818" y="2114"/>
                      <a:pt x="6824" y="2090"/>
                      <a:pt x="6836" y="2069"/>
                    </a:cubicBezTo>
                    <a:cubicBezTo>
                      <a:pt x="6848" y="2048"/>
                      <a:pt x="6851" y="2030"/>
                      <a:pt x="6842" y="2007"/>
                    </a:cubicBezTo>
                    <a:cubicBezTo>
                      <a:pt x="6836" y="1990"/>
                      <a:pt x="6833" y="1972"/>
                      <a:pt x="6829" y="1954"/>
                    </a:cubicBezTo>
                    <a:cubicBezTo>
                      <a:pt x="6817" y="1903"/>
                      <a:pt x="6805" y="1852"/>
                      <a:pt x="6793" y="1798"/>
                    </a:cubicBezTo>
                    <a:cubicBezTo>
                      <a:pt x="6784" y="1810"/>
                      <a:pt x="6780" y="1816"/>
                      <a:pt x="6772" y="1827"/>
                    </a:cubicBezTo>
                    <a:cubicBezTo>
                      <a:pt x="6743" y="1732"/>
                      <a:pt x="6782" y="1642"/>
                      <a:pt x="6762" y="1554"/>
                    </a:cubicBezTo>
                    <a:cubicBezTo>
                      <a:pt x="6759" y="1592"/>
                      <a:pt x="6760" y="1630"/>
                      <a:pt x="6758" y="1669"/>
                    </a:cubicBezTo>
                    <a:cubicBezTo>
                      <a:pt x="6757" y="1711"/>
                      <a:pt x="6752" y="1753"/>
                      <a:pt x="6751" y="1795"/>
                    </a:cubicBezTo>
                    <a:cubicBezTo>
                      <a:pt x="6750" y="1816"/>
                      <a:pt x="6742" y="1826"/>
                      <a:pt x="6721" y="1823"/>
                    </a:cubicBezTo>
                    <a:cubicBezTo>
                      <a:pt x="6697" y="1820"/>
                      <a:pt x="6673" y="1816"/>
                      <a:pt x="6649" y="1813"/>
                    </a:cubicBezTo>
                    <a:cubicBezTo>
                      <a:pt x="6629" y="1811"/>
                      <a:pt x="6609" y="1808"/>
                      <a:pt x="6588" y="1808"/>
                    </a:cubicBezTo>
                    <a:cubicBezTo>
                      <a:pt x="6579" y="1808"/>
                      <a:pt x="6566" y="1812"/>
                      <a:pt x="6562" y="1819"/>
                    </a:cubicBezTo>
                    <a:cubicBezTo>
                      <a:pt x="6554" y="1834"/>
                      <a:pt x="6544" y="1841"/>
                      <a:pt x="6527" y="1841"/>
                    </a:cubicBezTo>
                    <a:cubicBezTo>
                      <a:pt x="6511" y="1842"/>
                      <a:pt x="6496" y="1845"/>
                      <a:pt x="6480" y="1847"/>
                    </a:cubicBezTo>
                    <a:cubicBezTo>
                      <a:pt x="6459" y="1850"/>
                      <a:pt x="6454" y="1857"/>
                      <a:pt x="6464" y="1879"/>
                    </a:cubicBezTo>
                    <a:cubicBezTo>
                      <a:pt x="6475" y="1904"/>
                      <a:pt x="6486" y="1932"/>
                      <a:pt x="6487" y="1959"/>
                    </a:cubicBezTo>
                    <a:cubicBezTo>
                      <a:pt x="6489" y="1998"/>
                      <a:pt x="6498" y="2033"/>
                      <a:pt x="6527" y="2057"/>
                    </a:cubicBezTo>
                    <a:cubicBezTo>
                      <a:pt x="6553" y="2078"/>
                      <a:pt x="6559" y="2107"/>
                      <a:pt x="6569" y="2134"/>
                    </a:cubicBezTo>
                    <a:cubicBezTo>
                      <a:pt x="6572" y="2140"/>
                      <a:pt x="6568" y="2152"/>
                      <a:pt x="6563" y="2158"/>
                    </a:cubicBezTo>
                    <a:cubicBezTo>
                      <a:pt x="6525" y="2197"/>
                      <a:pt x="6502" y="2244"/>
                      <a:pt x="6487" y="2297"/>
                    </a:cubicBezTo>
                    <a:cubicBezTo>
                      <a:pt x="6479" y="2325"/>
                      <a:pt x="6461" y="2342"/>
                      <a:pt x="6429" y="2345"/>
                    </a:cubicBezTo>
                    <a:cubicBezTo>
                      <a:pt x="6403" y="2347"/>
                      <a:pt x="6378" y="2354"/>
                      <a:pt x="6353" y="2360"/>
                    </a:cubicBezTo>
                    <a:cubicBezTo>
                      <a:pt x="6317" y="2368"/>
                      <a:pt x="6285" y="2350"/>
                      <a:pt x="6276" y="2314"/>
                    </a:cubicBezTo>
                    <a:cubicBezTo>
                      <a:pt x="6275" y="2311"/>
                      <a:pt x="6273" y="2308"/>
                      <a:pt x="6272" y="2304"/>
                    </a:cubicBezTo>
                    <a:cubicBezTo>
                      <a:pt x="6267" y="2308"/>
                      <a:pt x="6263" y="2311"/>
                      <a:pt x="6259" y="2313"/>
                    </a:cubicBezTo>
                    <a:cubicBezTo>
                      <a:pt x="6238" y="2282"/>
                      <a:pt x="6246" y="2238"/>
                      <a:pt x="6271" y="2215"/>
                    </a:cubicBezTo>
                    <a:cubicBezTo>
                      <a:pt x="6297" y="2191"/>
                      <a:pt x="6322" y="2163"/>
                      <a:pt x="6345" y="2134"/>
                    </a:cubicBezTo>
                    <a:cubicBezTo>
                      <a:pt x="6363" y="2111"/>
                      <a:pt x="6354" y="2085"/>
                      <a:pt x="6341" y="2060"/>
                    </a:cubicBezTo>
                    <a:cubicBezTo>
                      <a:pt x="6326" y="2031"/>
                      <a:pt x="6297" y="2044"/>
                      <a:pt x="6274" y="2040"/>
                    </a:cubicBezTo>
                    <a:cubicBezTo>
                      <a:pt x="6247" y="2036"/>
                      <a:pt x="6219" y="2038"/>
                      <a:pt x="6192" y="2044"/>
                    </a:cubicBezTo>
                    <a:cubicBezTo>
                      <a:pt x="6164" y="2050"/>
                      <a:pt x="6152" y="2042"/>
                      <a:pt x="6145" y="2021"/>
                    </a:cubicBezTo>
                    <a:cubicBezTo>
                      <a:pt x="6138" y="2002"/>
                      <a:pt x="6127" y="1985"/>
                      <a:pt x="6118" y="1967"/>
                    </a:cubicBezTo>
                    <a:cubicBezTo>
                      <a:pt x="6113" y="1957"/>
                      <a:pt x="6109" y="1947"/>
                      <a:pt x="6105" y="1936"/>
                    </a:cubicBezTo>
                    <a:cubicBezTo>
                      <a:pt x="6099" y="1923"/>
                      <a:pt x="6095" y="1908"/>
                      <a:pt x="6089" y="1895"/>
                    </a:cubicBezTo>
                    <a:cubicBezTo>
                      <a:pt x="6063" y="1844"/>
                      <a:pt x="6037" y="1792"/>
                      <a:pt x="6010" y="1741"/>
                    </a:cubicBezTo>
                    <a:cubicBezTo>
                      <a:pt x="5995" y="1712"/>
                      <a:pt x="5983" y="1680"/>
                      <a:pt x="5961" y="1657"/>
                    </a:cubicBezTo>
                    <a:cubicBezTo>
                      <a:pt x="5931" y="1625"/>
                      <a:pt x="5912" y="1590"/>
                      <a:pt x="5899" y="1549"/>
                    </a:cubicBezTo>
                    <a:cubicBezTo>
                      <a:pt x="5893" y="1533"/>
                      <a:pt x="5883" y="1519"/>
                      <a:pt x="5871" y="1497"/>
                    </a:cubicBezTo>
                    <a:cubicBezTo>
                      <a:pt x="5857" y="1526"/>
                      <a:pt x="5845" y="1547"/>
                      <a:pt x="5837" y="1569"/>
                    </a:cubicBezTo>
                    <a:cubicBezTo>
                      <a:pt x="5815" y="1628"/>
                      <a:pt x="5795" y="1688"/>
                      <a:pt x="5774" y="1748"/>
                    </a:cubicBezTo>
                    <a:cubicBezTo>
                      <a:pt x="5758" y="1791"/>
                      <a:pt x="5741" y="1833"/>
                      <a:pt x="5726" y="1876"/>
                    </a:cubicBezTo>
                    <a:cubicBezTo>
                      <a:pt x="5719" y="1894"/>
                      <a:pt x="5726" y="1919"/>
                      <a:pt x="5695" y="1919"/>
                    </a:cubicBezTo>
                    <a:cubicBezTo>
                      <a:pt x="5693" y="1919"/>
                      <a:pt x="5689" y="1925"/>
                      <a:pt x="5688" y="1929"/>
                    </a:cubicBezTo>
                    <a:cubicBezTo>
                      <a:pt x="5675" y="1973"/>
                      <a:pt x="5664" y="2017"/>
                      <a:pt x="5649" y="2060"/>
                    </a:cubicBezTo>
                    <a:cubicBezTo>
                      <a:pt x="5640" y="2083"/>
                      <a:pt x="5624" y="2103"/>
                      <a:pt x="5611" y="2124"/>
                    </a:cubicBezTo>
                    <a:cubicBezTo>
                      <a:pt x="5609" y="2127"/>
                      <a:pt x="5605" y="2129"/>
                      <a:pt x="5602" y="2129"/>
                    </a:cubicBezTo>
                    <a:cubicBezTo>
                      <a:pt x="5581" y="2127"/>
                      <a:pt x="5559" y="2126"/>
                      <a:pt x="5538" y="2121"/>
                    </a:cubicBezTo>
                    <a:cubicBezTo>
                      <a:pt x="5519" y="2116"/>
                      <a:pt x="5501" y="2105"/>
                      <a:pt x="5482" y="2102"/>
                    </a:cubicBezTo>
                    <a:cubicBezTo>
                      <a:pt x="5453" y="2097"/>
                      <a:pt x="5431" y="2086"/>
                      <a:pt x="5415" y="2061"/>
                    </a:cubicBezTo>
                    <a:cubicBezTo>
                      <a:pt x="5409" y="2053"/>
                      <a:pt x="5394" y="2043"/>
                      <a:pt x="5386" y="2046"/>
                    </a:cubicBezTo>
                    <a:cubicBezTo>
                      <a:pt x="5374" y="2050"/>
                      <a:pt x="5361" y="2061"/>
                      <a:pt x="5356" y="2073"/>
                    </a:cubicBezTo>
                    <a:cubicBezTo>
                      <a:pt x="5354" y="2078"/>
                      <a:pt x="5367" y="2092"/>
                      <a:pt x="5375" y="2100"/>
                    </a:cubicBezTo>
                    <a:cubicBezTo>
                      <a:pt x="5380" y="2105"/>
                      <a:pt x="5387" y="2109"/>
                      <a:pt x="5393" y="2110"/>
                    </a:cubicBezTo>
                    <a:cubicBezTo>
                      <a:pt x="5436" y="2121"/>
                      <a:pt x="5478" y="2131"/>
                      <a:pt x="5520" y="2140"/>
                    </a:cubicBezTo>
                    <a:cubicBezTo>
                      <a:pt x="5559" y="2148"/>
                      <a:pt x="5603" y="2145"/>
                      <a:pt x="5627" y="2189"/>
                    </a:cubicBezTo>
                    <a:cubicBezTo>
                      <a:pt x="5628" y="2192"/>
                      <a:pt x="5632" y="2193"/>
                      <a:pt x="5635" y="2195"/>
                    </a:cubicBezTo>
                    <a:cubicBezTo>
                      <a:pt x="5664" y="2215"/>
                      <a:pt x="5665" y="2248"/>
                      <a:pt x="5636" y="2266"/>
                    </a:cubicBezTo>
                    <a:cubicBezTo>
                      <a:pt x="5584" y="2297"/>
                      <a:pt x="5529" y="2318"/>
                      <a:pt x="5467" y="2311"/>
                    </a:cubicBezTo>
                    <a:cubicBezTo>
                      <a:pt x="5450" y="2310"/>
                      <a:pt x="5433" y="2313"/>
                      <a:pt x="5415" y="2312"/>
                    </a:cubicBezTo>
                    <a:cubicBezTo>
                      <a:pt x="5396" y="2310"/>
                      <a:pt x="5377" y="2306"/>
                      <a:pt x="5358" y="2304"/>
                    </a:cubicBezTo>
                    <a:cubicBezTo>
                      <a:pt x="5337" y="2301"/>
                      <a:pt x="5317" y="2295"/>
                      <a:pt x="5296" y="2297"/>
                    </a:cubicBezTo>
                    <a:cubicBezTo>
                      <a:pt x="5248" y="2301"/>
                      <a:pt x="5200" y="2308"/>
                      <a:pt x="5152" y="2289"/>
                    </a:cubicBezTo>
                    <a:cubicBezTo>
                      <a:pt x="5134" y="2281"/>
                      <a:pt x="5127" y="2274"/>
                      <a:pt x="5132" y="2255"/>
                    </a:cubicBezTo>
                    <a:cubicBezTo>
                      <a:pt x="5145" y="2201"/>
                      <a:pt x="5134" y="2152"/>
                      <a:pt x="5101" y="2108"/>
                    </a:cubicBezTo>
                    <a:cubicBezTo>
                      <a:pt x="5083" y="2083"/>
                      <a:pt x="5064" y="2056"/>
                      <a:pt x="5040" y="2036"/>
                    </a:cubicBezTo>
                    <a:cubicBezTo>
                      <a:pt x="4977" y="1983"/>
                      <a:pt x="4929" y="1918"/>
                      <a:pt x="4885" y="1849"/>
                    </a:cubicBezTo>
                    <a:cubicBezTo>
                      <a:pt x="4877" y="1836"/>
                      <a:pt x="4876" y="1818"/>
                      <a:pt x="4871" y="1802"/>
                    </a:cubicBezTo>
                    <a:cubicBezTo>
                      <a:pt x="4868" y="1791"/>
                      <a:pt x="4865" y="1780"/>
                      <a:pt x="4862" y="1771"/>
                    </a:cubicBezTo>
                    <a:cubicBezTo>
                      <a:pt x="4841" y="1778"/>
                      <a:pt x="4825" y="1784"/>
                      <a:pt x="4809" y="1790"/>
                    </a:cubicBezTo>
                    <a:cubicBezTo>
                      <a:pt x="4810" y="1791"/>
                      <a:pt x="4810" y="1793"/>
                      <a:pt x="4811" y="1794"/>
                    </a:cubicBezTo>
                    <a:cubicBezTo>
                      <a:pt x="4854" y="1849"/>
                      <a:pt x="4854" y="1899"/>
                      <a:pt x="4813" y="1952"/>
                    </a:cubicBezTo>
                    <a:cubicBezTo>
                      <a:pt x="4808" y="1959"/>
                      <a:pt x="4803" y="1968"/>
                      <a:pt x="4802" y="1976"/>
                    </a:cubicBezTo>
                    <a:cubicBezTo>
                      <a:pt x="4801" y="2002"/>
                      <a:pt x="4788" y="2016"/>
                      <a:pt x="4759" y="2019"/>
                    </a:cubicBezTo>
                    <a:cubicBezTo>
                      <a:pt x="4767" y="2043"/>
                      <a:pt x="4775" y="2064"/>
                      <a:pt x="4781" y="2086"/>
                    </a:cubicBezTo>
                    <a:cubicBezTo>
                      <a:pt x="4788" y="2107"/>
                      <a:pt x="4793" y="2129"/>
                      <a:pt x="4798" y="2151"/>
                    </a:cubicBezTo>
                    <a:cubicBezTo>
                      <a:pt x="4801" y="2164"/>
                      <a:pt x="4801" y="2178"/>
                      <a:pt x="4804" y="2190"/>
                    </a:cubicBezTo>
                    <a:cubicBezTo>
                      <a:pt x="4820" y="2261"/>
                      <a:pt x="4838" y="2332"/>
                      <a:pt x="4853" y="2403"/>
                    </a:cubicBezTo>
                    <a:cubicBezTo>
                      <a:pt x="4855" y="2409"/>
                      <a:pt x="4846" y="2423"/>
                      <a:pt x="4840" y="2425"/>
                    </a:cubicBezTo>
                    <a:cubicBezTo>
                      <a:pt x="4815" y="2432"/>
                      <a:pt x="4789" y="2437"/>
                      <a:pt x="4763" y="2441"/>
                    </a:cubicBezTo>
                    <a:cubicBezTo>
                      <a:pt x="4755" y="2443"/>
                      <a:pt x="4744" y="2443"/>
                      <a:pt x="4739" y="2438"/>
                    </a:cubicBezTo>
                    <a:cubicBezTo>
                      <a:pt x="4708" y="2411"/>
                      <a:pt x="4668" y="2390"/>
                      <a:pt x="4667" y="2340"/>
                    </a:cubicBezTo>
                    <a:cubicBezTo>
                      <a:pt x="4667" y="2327"/>
                      <a:pt x="4663" y="2314"/>
                      <a:pt x="4660" y="2301"/>
                    </a:cubicBezTo>
                    <a:cubicBezTo>
                      <a:pt x="4651" y="2254"/>
                      <a:pt x="4642" y="2245"/>
                      <a:pt x="4597" y="2246"/>
                    </a:cubicBezTo>
                    <a:cubicBezTo>
                      <a:pt x="4525" y="2249"/>
                      <a:pt x="4454" y="2255"/>
                      <a:pt x="4383" y="2260"/>
                    </a:cubicBezTo>
                    <a:cubicBezTo>
                      <a:pt x="4359" y="2262"/>
                      <a:pt x="4341" y="2274"/>
                      <a:pt x="4338" y="2301"/>
                    </a:cubicBezTo>
                    <a:cubicBezTo>
                      <a:pt x="4335" y="2336"/>
                      <a:pt x="4330" y="2371"/>
                      <a:pt x="4329" y="2406"/>
                    </a:cubicBezTo>
                    <a:cubicBezTo>
                      <a:pt x="4328" y="2457"/>
                      <a:pt x="4329" y="2457"/>
                      <a:pt x="4278" y="2463"/>
                    </a:cubicBezTo>
                    <a:cubicBezTo>
                      <a:pt x="4245" y="2467"/>
                      <a:pt x="4184" y="2436"/>
                      <a:pt x="4170" y="2406"/>
                    </a:cubicBezTo>
                    <a:cubicBezTo>
                      <a:pt x="4167" y="2402"/>
                      <a:pt x="4169" y="2396"/>
                      <a:pt x="4167" y="2391"/>
                    </a:cubicBezTo>
                    <a:cubicBezTo>
                      <a:pt x="4162" y="2382"/>
                      <a:pt x="4159" y="2370"/>
                      <a:pt x="4151" y="2366"/>
                    </a:cubicBezTo>
                    <a:cubicBezTo>
                      <a:pt x="4136" y="2357"/>
                      <a:pt x="4126" y="2350"/>
                      <a:pt x="4125" y="2329"/>
                    </a:cubicBezTo>
                    <a:cubicBezTo>
                      <a:pt x="4124" y="2318"/>
                      <a:pt x="4105" y="2305"/>
                      <a:pt x="4091" y="2299"/>
                    </a:cubicBezTo>
                    <a:cubicBezTo>
                      <a:pt x="4076" y="2291"/>
                      <a:pt x="4068" y="2302"/>
                      <a:pt x="4065" y="2318"/>
                    </a:cubicBezTo>
                    <a:cubicBezTo>
                      <a:pt x="4064" y="2322"/>
                      <a:pt x="4056" y="2324"/>
                      <a:pt x="4047" y="2330"/>
                    </a:cubicBezTo>
                    <a:cubicBezTo>
                      <a:pt x="4053" y="2311"/>
                      <a:pt x="4056" y="2298"/>
                      <a:pt x="4061" y="2281"/>
                    </a:cubicBezTo>
                    <a:cubicBezTo>
                      <a:pt x="4026" y="2286"/>
                      <a:pt x="4002" y="2280"/>
                      <a:pt x="3982" y="2252"/>
                    </a:cubicBezTo>
                    <a:cubicBezTo>
                      <a:pt x="3972" y="2238"/>
                      <a:pt x="3962" y="2226"/>
                      <a:pt x="3960" y="2208"/>
                    </a:cubicBezTo>
                    <a:cubicBezTo>
                      <a:pt x="3959" y="2201"/>
                      <a:pt x="3953" y="2193"/>
                      <a:pt x="3949" y="2186"/>
                    </a:cubicBezTo>
                    <a:cubicBezTo>
                      <a:pt x="3942" y="2176"/>
                      <a:pt x="3933" y="2166"/>
                      <a:pt x="3925" y="2157"/>
                    </a:cubicBezTo>
                    <a:cubicBezTo>
                      <a:pt x="3921" y="2151"/>
                      <a:pt x="3916" y="2142"/>
                      <a:pt x="3909" y="2141"/>
                    </a:cubicBezTo>
                    <a:cubicBezTo>
                      <a:pt x="3905" y="2140"/>
                      <a:pt x="3897" y="2149"/>
                      <a:pt x="3894" y="2155"/>
                    </a:cubicBezTo>
                    <a:cubicBezTo>
                      <a:pt x="3886" y="2174"/>
                      <a:pt x="3873" y="2176"/>
                      <a:pt x="3854" y="2176"/>
                    </a:cubicBezTo>
                    <a:cubicBezTo>
                      <a:pt x="3818" y="2175"/>
                      <a:pt x="3782" y="2178"/>
                      <a:pt x="3758" y="2144"/>
                    </a:cubicBezTo>
                    <a:cubicBezTo>
                      <a:pt x="3756" y="2142"/>
                      <a:pt x="3753" y="2141"/>
                      <a:pt x="3751" y="2140"/>
                    </a:cubicBezTo>
                    <a:cubicBezTo>
                      <a:pt x="3727" y="2133"/>
                      <a:pt x="3727" y="2117"/>
                      <a:pt x="3734" y="2096"/>
                    </a:cubicBezTo>
                    <a:cubicBezTo>
                      <a:pt x="3749" y="2056"/>
                      <a:pt x="3764" y="2016"/>
                      <a:pt x="3776" y="1975"/>
                    </a:cubicBezTo>
                    <a:cubicBezTo>
                      <a:pt x="3784" y="1950"/>
                      <a:pt x="3787" y="1923"/>
                      <a:pt x="3793" y="1897"/>
                    </a:cubicBezTo>
                    <a:cubicBezTo>
                      <a:pt x="3790" y="1896"/>
                      <a:pt x="3787" y="1896"/>
                      <a:pt x="3784" y="1895"/>
                    </a:cubicBezTo>
                    <a:cubicBezTo>
                      <a:pt x="3780" y="1910"/>
                      <a:pt x="3774" y="1923"/>
                      <a:pt x="3772" y="1938"/>
                    </a:cubicBezTo>
                    <a:cubicBezTo>
                      <a:pt x="3766" y="1965"/>
                      <a:pt x="3765" y="1993"/>
                      <a:pt x="3741" y="2013"/>
                    </a:cubicBezTo>
                    <a:cubicBezTo>
                      <a:pt x="3733" y="2020"/>
                      <a:pt x="3732" y="2035"/>
                      <a:pt x="3730" y="2047"/>
                    </a:cubicBezTo>
                    <a:cubicBezTo>
                      <a:pt x="3726" y="2066"/>
                      <a:pt x="3725" y="2085"/>
                      <a:pt x="3720" y="2103"/>
                    </a:cubicBezTo>
                    <a:cubicBezTo>
                      <a:pt x="3710" y="2136"/>
                      <a:pt x="3701" y="2139"/>
                      <a:pt x="3670" y="2127"/>
                    </a:cubicBezTo>
                    <a:cubicBezTo>
                      <a:pt x="3646" y="2118"/>
                      <a:pt x="3652" y="2097"/>
                      <a:pt x="3652" y="2080"/>
                    </a:cubicBezTo>
                    <a:cubicBezTo>
                      <a:pt x="3654" y="2014"/>
                      <a:pt x="3656" y="1948"/>
                      <a:pt x="3659" y="1882"/>
                    </a:cubicBezTo>
                    <a:cubicBezTo>
                      <a:pt x="3659" y="1863"/>
                      <a:pt x="3653" y="1851"/>
                      <a:pt x="3634" y="1848"/>
                    </a:cubicBezTo>
                    <a:cubicBezTo>
                      <a:pt x="3616" y="1846"/>
                      <a:pt x="3595" y="1841"/>
                      <a:pt x="3587" y="1867"/>
                    </a:cubicBezTo>
                    <a:cubicBezTo>
                      <a:pt x="3579" y="1896"/>
                      <a:pt x="3569" y="1924"/>
                      <a:pt x="3564" y="1954"/>
                    </a:cubicBezTo>
                    <a:cubicBezTo>
                      <a:pt x="3561" y="1975"/>
                      <a:pt x="3560" y="1994"/>
                      <a:pt x="3534" y="1996"/>
                    </a:cubicBezTo>
                    <a:cubicBezTo>
                      <a:pt x="3542" y="2006"/>
                      <a:pt x="3548" y="2014"/>
                      <a:pt x="3559" y="2026"/>
                    </a:cubicBezTo>
                    <a:cubicBezTo>
                      <a:pt x="3525" y="2015"/>
                      <a:pt x="3500" y="2007"/>
                      <a:pt x="3479" y="2000"/>
                    </a:cubicBezTo>
                    <a:cubicBezTo>
                      <a:pt x="3477" y="1985"/>
                      <a:pt x="3470" y="1970"/>
                      <a:pt x="3474" y="1957"/>
                    </a:cubicBezTo>
                    <a:cubicBezTo>
                      <a:pt x="3481" y="1930"/>
                      <a:pt x="3466" y="1925"/>
                      <a:pt x="3446" y="1919"/>
                    </a:cubicBezTo>
                    <a:cubicBezTo>
                      <a:pt x="3425" y="1913"/>
                      <a:pt x="3417" y="1897"/>
                      <a:pt x="3422" y="1873"/>
                    </a:cubicBezTo>
                    <a:cubicBezTo>
                      <a:pt x="3428" y="1843"/>
                      <a:pt x="3431" y="1811"/>
                      <a:pt x="3434" y="1780"/>
                    </a:cubicBezTo>
                    <a:cubicBezTo>
                      <a:pt x="3436" y="1759"/>
                      <a:pt x="3479" y="1502"/>
                      <a:pt x="3501" y="1395"/>
                    </a:cubicBezTo>
                    <a:cubicBezTo>
                      <a:pt x="3505" y="1375"/>
                      <a:pt x="3499" y="1366"/>
                      <a:pt x="3480" y="1358"/>
                    </a:cubicBezTo>
                    <a:cubicBezTo>
                      <a:pt x="3436" y="1340"/>
                      <a:pt x="3423" y="1320"/>
                      <a:pt x="3425" y="1280"/>
                    </a:cubicBezTo>
                    <a:cubicBezTo>
                      <a:pt x="3426" y="1261"/>
                      <a:pt x="3426" y="1242"/>
                      <a:pt x="3430" y="1225"/>
                    </a:cubicBezTo>
                    <a:cubicBezTo>
                      <a:pt x="3431" y="1218"/>
                      <a:pt x="3442" y="1209"/>
                      <a:pt x="3448" y="1209"/>
                    </a:cubicBezTo>
                    <a:cubicBezTo>
                      <a:pt x="3476" y="1211"/>
                      <a:pt x="3486" y="1198"/>
                      <a:pt x="3486" y="1172"/>
                    </a:cubicBezTo>
                    <a:cubicBezTo>
                      <a:pt x="3486" y="1167"/>
                      <a:pt x="3489" y="1163"/>
                      <a:pt x="3492" y="1157"/>
                    </a:cubicBezTo>
                    <a:cubicBezTo>
                      <a:pt x="3497" y="1159"/>
                      <a:pt x="3501" y="1162"/>
                      <a:pt x="3504" y="1163"/>
                    </a:cubicBezTo>
                    <a:cubicBezTo>
                      <a:pt x="3553" y="1174"/>
                      <a:pt x="3600" y="1191"/>
                      <a:pt x="3649" y="1193"/>
                    </a:cubicBezTo>
                    <a:cubicBezTo>
                      <a:pt x="3674" y="1193"/>
                      <a:pt x="3681" y="1201"/>
                      <a:pt x="3690" y="1218"/>
                    </a:cubicBezTo>
                    <a:cubicBezTo>
                      <a:pt x="3717" y="1266"/>
                      <a:pt x="3757" y="1298"/>
                      <a:pt x="3809" y="1316"/>
                    </a:cubicBezTo>
                    <a:cubicBezTo>
                      <a:pt x="3848" y="1330"/>
                      <a:pt x="3863" y="1373"/>
                      <a:pt x="3836" y="1405"/>
                    </a:cubicBezTo>
                    <a:cubicBezTo>
                      <a:pt x="3817" y="1429"/>
                      <a:pt x="3812" y="1453"/>
                      <a:pt x="3818" y="1481"/>
                    </a:cubicBezTo>
                    <a:cubicBezTo>
                      <a:pt x="3823" y="1499"/>
                      <a:pt x="3815" y="1509"/>
                      <a:pt x="3799" y="1516"/>
                    </a:cubicBezTo>
                    <a:cubicBezTo>
                      <a:pt x="3755" y="1534"/>
                      <a:pt x="3749" y="1551"/>
                      <a:pt x="3769" y="1604"/>
                    </a:cubicBezTo>
                    <a:cubicBezTo>
                      <a:pt x="3771" y="1590"/>
                      <a:pt x="3773" y="1581"/>
                      <a:pt x="3772" y="1573"/>
                    </a:cubicBezTo>
                    <a:cubicBezTo>
                      <a:pt x="3767" y="1544"/>
                      <a:pt x="3785" y="1535"/>
                      <a:pt x="3808" y="1530"/>
                    </a:cubicBezTo>
                    <a:cubicBezTo>
                      <a:pt x="3814" y="1529"/>
                      <a:pt x="3819" y="1528"/>
                      <a:pt x="3824" y="1528"/>
                    </a:cubicBezTo>
                    <a:cubicBezTo>
                      <a:pt x="3847" y="1524"/>
                      <a:pt x="3860" y="1512"/>
                      <a:pt x="3862" y="1488"/>
                    </a:cubicBezTo>
                    <a:cubicBezTo>
                      <a:pt x="3865" y="1455"/>
                      <a:pt x="3870" y="1423"/>
                      <a:pt x="3873" y="1391"/>
                    </a:cubicBezTo>
                    <a:cubicBezTo>
                      <a:pt x="3874" y="1373"/>
                      <a:pt x="3874" y="1355"/>
                      <a:pt x="3870" y="1338"/>
                    </a:cubicBezTo>
                    <a:cubicBezTo>
                      <a:pt x="3868" y="1329"/>
                      <a:pt x="3859" y="1319"/>
                      <a:pt x="3850" y="1314"/>
                    </a:cubicBezTo>
                    <a:cubicBezTo>
                      <a:pt x="3823" y="1301"/>
                      <a:pt x="3795" y="1292"/>
                      <a:pt x="3768" y="1279"/>
                    </a:cubicBezTo>
                    <a:cubicBezTo>
                      <a:pt x="3721" y="1256"/>
                      <a:pt x="3700" y="1217"/>
                      <a:pt x="3704" y="1162"/>
                    </a:cubicBezTo>
                    <a:cubicBezTo>
                      <a:pt x="3729" y="1179"/>
                      <a:pt x="3754" y="1197"/>
                      <a:pt x="3779" y="1213"/>
                    </a:cubicBezTo>
                    <a:cubicBezTo>
                      <a:pt x="3824" y="1239"/>
                      <a:pt x="3843" y="1244"/>
                      <a:pt x="3855" y="1240"/>
                    </a:cubicBezTo>
                    <a:cubicBezTo>
                      <a:pt x="3793" y="1201"/>
                      <a:pt x="3729" y="1162"/>
                      <a:pt x="3665" y="1121"/>
                    </a:cubicBezTo>
                    <a:cubicBezTo>
                      <a:pt x="3659" y="1117"/>
                      <a:pt x="3654" y="1107"/>
                      <a:pt x="3654" y="1099"/>
                    </a:cubicBezTo>
                    <a:cubicBezTo>
                      <a:pt x="3656" y="1045"/>
                      <a:pt x="3656" y="991"/>
                      <a:pt x="3661" y="937"/>
                    </a:cubicBezTo>
                    <a:cubicBezTo>
                      <a:pt x="3667" y="873"/>
                      <a:pt x="3682" y="810"/>
                      <a:pt x="3686" y="747"/>
                    </a:cubicBezTo>
                    <a:cubicBezTo>
                      <a:pt x="3689" y="712"/>
                      <a:pt x="3694" y="679"/>
                      <a:pt x="3708" y="648"/>
                    </a:cubicBezTo>
                    <a:cubicBezTo>
                      <a:pt x="3740" y="580"/>
                      <a:pt x="3768" y="509"/>
                      <a:pt x="3804" y="443"/>
                    </a:cubicBezTo>
                    <a:cubicBezTo>
                      <a:pt x="3829" y="399"/>
                      <a:pt x="3865" y="362"/>
                      <a:pt x="3895" y="321"/>
                    </a:cubicBezTo>
                    <a:cubicBezTo>
                      <a:pt x="3911" y="299"/>
                      <a:pt x="3928" y="280"/>
                      <a:pt x="3955" y="268"/>
                    </a:cubicBezTo>
                    <a:cubicBezTo>
                      <a:pt x="3989" y="253"/>
                      <a:pt x="3999" y="217"/>
                      <a:pt x="3988" y="182"/>
                    </a:cubicBezTo>
                    <a:cubicBezTo>
                      <a:pt x="3969" y="123"/>
                      <a:pt x="3942" y="64"/>
                      <a:pt x="3976" y="0"/>
                    </a:cubicBezTo>
                    <a:cubicBezTo>
                      <a:pt x="3968" y="7"/>
                      <a:pt x="3963" y="15"/>
                      <a:pt x="3957" y="22"/>
                    </a:cubicBezTo>
                    <a:cubicBezTo>
                      <a:pt x="3932" y="46"/>
                      <a:pt x="3927" y="72"/>
                      <a:pt x="3940" y="105"/>
                    </a:cubicBezTo>
                    <a:cubicBezTo>
                      <a:pt x="3948" y="123"/>
                      <a:pt x="3951" y="144"/>
                      <a:pt x="3956" y="163"/>
                    </a:cubicBezTo>
                    <a:cubicBezTo>
                      <a:pt x="3965" y="198"/>
                      <a:pt x="3956" y="221"/>
                      <a:pt x="3925" y="242"/>
                    </a:cubicBezTo>
                    <a:cubicBezTo>
                      <a:pt x="3913" y="250"/>
                      <a:pt x="3900" y="259"/>
                      <a:pt x="3891" y="270"/>
                    </a:cubicBezTo>
                    <a:cubicBezTo>
                      <a:pt x="3850" y="323"/>
                      <a:pt x="3809" y="375"/>
                      <a:pt x="3771" y="429"/>
                    </a:cubicBezTo>
                    <a:cubicBezTo>
                      <a:pt x="3720" y="502"/>
                      <a:pt x="3693" y="586"/>
                      <a:pt x="3666" y="670"/>
                    </a:cubicBezTo>
                    <a:cubicBezTo>
                      <a:pt x="3662" y="681"/>
                      <a:pt x="3659" y="692"/>
                      <a:pt x="3658" y="704"/>
                    </a:cubicBezTo>
                    <a:cubicBezTo>
                      <a:pt x="3652" y="750"/>
                      <a:pt x="3649" y="796"/>
                      <a:pt x="3642" y="842"/>
                    </a:cubicBezTo>
                    <a:cubicBezTo>
                      <a:pt x="3632" y="910"/>
                      <a:pt x="3619" y="977"/>
                      <a:pt x="3610" y="1045"/>
                    </a:cubicBezTo>
                    <a:cubicBezTo>
                      <a:pt x="3606" y="1074"/>
                      <a:pt x="3606" y="1105"/>
                      <a:pt x="3640" y="1121"/>
                    </a:cubicBezTo>
                    <a:cubicBezTo>
                      <a:pt x="3644" y="1123"/>
                      <a:pt x="3649" y="1126"/>
                      <a:pt x="3650" y="1129"/>
                    </a:cubicBezTo>
                    <a:cubicBezTo>
                      <a:pt x="3653" y="1139"/>
                      <a:pt x="3654" y="1150"/>
                      <a:pt x="3656" y="1160"/>
                    </a:cubicBezTo>
                    <a:cubicBezTo>
                      <a:pt x="3647" y="1161"/>
                      <a:pt x="3637" y="1162"/>
                      <a:pt x="3628" y="1161"/>
                    </a:cubicBezTo>
                    <a:cubicBezTo>
                      <a:pt x="3607" y="1157"/>
                      <a:pt x="3587" y="1152"/>
                      <a:pt x="3565" y="1149"/>
                    </a:cubicBezTo>
                    <a:cubicBezTo>
                      <a:pt x="3554" y="1147"/>
                      <a:pt x="3541" y="1150"/>
                      <a:pt x="3529" y="1148"/>
                    </a:cubicBezTo>
                    <a:cubicBezTo>
                      <a:pt x="3513" y="1145"/>
                      <a:pt x="3503" y="1137"/>
                      <a:pt x="3506" y="1117"/>
                    </a:cubicBezTo>
                    <a:cubicBezTo>
                      <a:pt x="3489" y="1126"/>
                      <a:pt x="3473" y="1135"/>
                      <a:pt x="3457" y="1144"/>
                    </a:cubicBezTo>
                    <a:cubicBezTo>
                      <a:pt x="3403" y="1179"/>
                      <a:pt x="3351" y="1218"/>
                      <a:pt x="3358" y="1288"/>
                    </a:cubicBezTo>
                    <a:cubicBezTo>
                      <a:pt x="0" y="1288"/>
                      <a:pt x="0" y="1288"/>
                      <a:pt x="0" y="1288"/>
                    </a:cubicBezTo>
                    <a:cubicBezTo>
                      <a:pt x="0" y="1318"/>
                      <a:pt x="1" y="2738"/>
                      <a:pt x="1" y="2738"/>
                    </a:cubicBezTo>
                    <a:cubicBezTo>
                      <a:pt x="12793" y="2747"/>
                      <a:pt x="12793" y="2747"/>
                      <a:pt x="12793" y="2747"/>
                    </a:cubicBezTo>
                    <a:cubicBezTo>
                      <a:pt x="12793" y="1353"/>
                      <a:pt x="12793" y="1353"/>
                      <a:pt x="12793" y="1353"/>
                    </a:cubicBezTo>
                    <a:cubicBezTo>
                      <a:pt x="12782" y="1349"/>
                      <a:pt x="9593" y="1344"/>
                      <a:pt x="9582" y="1340"/>
                    </a:cubicBezTo>
                    <a:close/>
                    <a:moveTo>
                      <a:pt x="7092" y="2021"/>
                    </a:moveTo>
                    <a:cubicBezTo>
                      <a:pt x="7109" y="2024"/>
                      <a:pt x="7123" y="2027"/>
                      <a:pt x="7142" y="2031"/>
                    </a:cubicBezTo>
                    <a:cubicBezTo>
                      <a:pt x="7112" y="2050"/>
                      <a:pt x="7104" y="2049"/>
                      <a:pt x="7092" y="2021"/>
                    </a:cubicBezTo>
                    <a:close/>
                    <a:moveTo>
                      <a:pt x="7560" y="2319"/>
                    </a:moveTo>
                    <a:cubicBezTo>
                      <a:pt x="7550" y="2301"/>
                      <a:pt x="7544" y="2288"/>
                      <a:pt x="7534" y="2270"/>
                    </a:cubicBezTo>
                    <a:cubicBezTo>
                      <a:pt x="7563" y="2277"/>
                      <a:pt x="7566" y="2283"/>
                      <a:pt x="7560" y="2319"/>
                    </a:cubicBezTo>
                    <a:close/>
                    <a:moveTo>
                      <a:pt x="7450" y="2436"/>
                    </a:moveTo>
                    <a:cubicBezTo>
                      <a:pt x="7468" y="2437"/>
                      <a:pt x="7487" y="2439"/>
                      <a:pt x="7505" y="2440"/>
                    </a:cubicBezTo>
                    <a:cubicBezTo>
                      <a:pt x="7505" y="2442"/>
                      <a:pt x="7506" y="2444"/>
                      <a:pt x="7506" y="2446"/>
                    </a:cubicBezTo>
                    <a:cubicBezTo>
                      <a:pt x="7487" y="2448"/>
                      <a:pt x="7469" y="2450"/>
                      <a:pt x="7450" y="2451"/>
                    </a:cubicBezTo>
                    <a:cubicBezTo>
                      <a:pt x="7450" y="2446"/>
                      <a:pt x="7450" y="2441"/>
                      <a:pt x="7450" y="2436"/>
                    </a:cubicBezTo>
                    <a:close/>
                    <a:moveTo>
                      <a:pt x="7619" y="2470"/>
                    </a:moveTo>
                    <a:cubicBezTo>
                      <a:pt x="7617" y="2471"/>
                      <a:pt x="7608" y="2458"/>
                      <a:pt x="7599" y="2448"/>
                    </a:cubicBezTo>
                    <a:cubicBezTo>
                      <a:pt x="7596" y="2452"/>
                      <a:pt x="7591" y="2456"/>
                      <a:pt x="7588" y="2461"/>
                    </a:cubicBezTo>
                    <a:cubicBezTo>
                      <a:pt x="7573" y="2491"/>
                      <a:pt x="7563" y="2495"/>
                      <a:pt x="7532" y="2484"/>
                    </a:cubicBezTo>
                    <a:cubicBezTo>
                      <a:pt x="7525" y="2482"/>
                      <a:pt x="7516" y="2485"/>
                      <a:pt x="7507" y="2486"/>
                    </a:cubicBezTo>
                    <a:cubicBezTo>
                      <a:pt x="7495" y="2488"/>
                      <a:pt x="7483" y="2490"/>
                      <a:pt x="7470" y="2486"/>
                    </a:cubicBezTo>
                    <a:cubicBezTo>
                      <a:pt x="7494" y="2461"/>
                      <a:pt x="7530" y="2476"/>
                      <a:pt x="7555" y="2453"/>
                    </a:cubicBezTo>
                    <a:cubicBezTo>
                      <a:pt x="7552" y="2444"/>
                      <a:pt x="7546" y="2429"/>
                      <a:pt x="7540" y="2413"/>
                    </a:cubicBezTo>
                    <a:cubicBezTo>
                      <a:pt x="7525" y="2415"/>
                      <a:pt x="7508" y="2420"/>
                      <a:pt x="7490" y="2421"/>
                    </a:cubicBezTo>
                    <a:cubicBezTo>
                      <a:pt x="7474" y="2422"/>
                      <a:pt x="7459" y="2420"/>
                      <a:pt x="7443" y="2419"/>
                    </a:cubicBezTo>
                    <a:cubicBezTo>
                      <a:pt x="7443" y="2416"/>
                      <a:pt x="7443" y="2412"/>
                      <a:pt x="7443" y="2409"/>
                    </a:cubicBezTo>
                    <a:cubicBezTo>
                      <a:pt x="7449" y="2408"/>
                      <a:pt x="7455" y="2406"/>
                      <a:pt x="7461" y="2406"/>
                    </a:cubicBezTo>
                    <a:cubicBezTo>
                      <a:pt x="7467" y="2405"/>
                      <a:pt x="7473" y="2405"/>
                      <a:pt x="7482" y="2401"/>
                    </a:cubicBezTo>
                    <a:cubicBezTo>
                      <a:pt x="7474" y="2396"/>
                      <a:pt x="7465" y="2391"/>
                      <a:pt x="7458" y="2385"/>
                    </a:cubicBezTo>
                    <a:cubicBezTo>
                      <a:pt x="7454" y="2381"/>
                      <a:pt x="7454" y="2374"/>
                      <a:pt x="7452" y="2368"/>
                    </a:cubicBezTo>
                    <a:cubicBezTo>
                      <a:pt x="7457" y="2367"/>
                      <a:pt x="7464" y="2365"/>
                      <a:pt x="7468" y="2366"/>
                    </a:cubicBezTo>
                    <a:cubicBezTo>
                      <a:pt x="7480" y="2372"/>
                      <a:pt x="7491" y="2379"/>
                      <a:pt x="7503" y="2386"/>
                    </a:cubicBezTo>
                    <a:cubicBezTo>
                      <a:pt x="7504" y="2384"/>
                      <a:pt x="7505" y="2382"/>
                      <a:pt x="7506" y="2381"/>
                    </a:cubicBezTo>
                    <a:cubicBezTo>
                      <a:pt x="7498" y="2370"/>
                      <a:pt x="7489" y="2358"/>
                      <a:pt x="7480" y="2347"/>
                    </a:cubicBezTo>
                    <a:cubicBezTo>
                      <a:pt x="7482" y="2345"/>
                      <a:pt x="7484" y="2343"/>
                      <a:pt x="7486" y="2341"/>
                    </a:cubicBezTo>
                    <a:cubicBezTo>
                      <a:pt x="7496" y="2349"/>
                      <a:pt x="7507" y="2357"/>
                      <a:pt x="7518" y="2366"/>
                    </a:cubicBezTo>
                    <a:cubicBezTo>
                      <a:pt x="7530" y="2351"/>
                      <a:pt x="7533" y="2338"/>
                      <a:pt x="7517" y="2325"/>
                    </a:cubicBezTo>
                    <a:cubicBezTo>
                      <a:pt x="7513" y="2321"/>
                      <a:pt x="7508" y="2317"/>
                      <a:pt x="7508" y="2312"/>
                    </a:cubicBezTo>
                    <a:cubicBezTo>
                      <a:pt x="7507" y="2307"/>
                      <a:pt x="7509" y="2300"/>
                      <a:pt x="7510" y="2294"/>
                    </a:cubicBezTo>
                    <a:cubicBezTo>
                      <a:pt x="7515" y="2297"/>
                      <a:pt x="7521" y="2299"/>
                      <a:pt x="7524" y="2302"/>
                    </a:cubicBezTo>
                    <a:cubicBezTo>
                      <a:pt x="7531" y="2312"/>
                      <a:pt x="7537" y="2323"/>
                      <a:pt x="7543" y="2334"/>
                    </a:cubicBezTo>
                    <a:cubicBezTo>
                      <a:pt x="7551" y="2350"/>
                      <a:pt x="7559" y="2366"/>
                      <a:pt x="7537" y="2380"/>
                    </a:cubicBezTo>
                    <a:cubicBezTo>
                      <a:pt x="7564" y="2393"/>
                      <a:pt x="7563" y="2370"/>
                      <a:pt x="7571" y="2351"/>
                    </a:cubicBezTo>
                    <a:cubicBezTo>
                      <a:pt x="7584" y="2379"/>
                      <a:pt x="7589" y="2408"/>
                      <a:pt x="7621" y="2417"/>
                    </a:cubicBezTo>
                    <a:cubicBezTo>
                      <a:pt x="7623" y="2407"/>
                      <a:pt x="7626" y="2399"/>
                      <a:pt x="7628" y="2390"/>
                    </a:cubicBezTo>
                    <a:cubicBezTo>
                      <a:pt x="7604" y="2392"/>
                      <a:pt x="7603" y="2391"/>
                      <a:pt x="7589" y="2354"/>
                    </a:cubicBezTo>
                    <a:cubicBezTo>
                      <a:pt x="7605" y="2352"/>
                      <a:pt x="7621" y="2350"/>
                      <a:pt x="7638" y="2348"/>
                    </a:cubicBezTo>
                    <a:cubicBezTo>
                      <a:pt x="7637" y="2373"/>
                      <a:pt x="7656" y="2383"/>
                      <a:pt x="7681" y="2388"/>
                    </a:cubicBezTo>
                    <a:cubicBezTo>
                      <a:pt x="7682" y="2390"/>
                      <a:pt x="7684" y="2393"/>
                      <a:pt x="7685" y="2395"/>
                    </a:cubicBezTo>
                    <a:cubicBezTo>
                      <a:pt x="7677" y="2401"/>
                      <a:pt x="7668" y="2407"/>
                      <a:pt x="7657" y="2414"/>
                    </a:cubicBezTo>
                    <a:cubicBezTo>
                      <a:pt x="7669" y="2415"/>
                      <a:pt x="7679" y="2417"/>
                      <a:pt x="7687" y="2418"/>
                    </a:cubicBezTo>
                    <a:cubicBezTo>
                      <a:pt x="7686" y="2464"/>
                      <a:pt x="7645" y="2457"/>
                      <a:pt x="7619" y="2470"/>
                    </a:cubicBezTo>
                    <a:close/>
                    <a:moveTo>
                      <a:pt x="7758" y="2290"/>
                    </a:moveTo>
                    <a:cubicBezTo>
                      <a:pt x="7780" y="2290"/>
                      <a:pt x="7787" y="2310"/>
                      <a:pt x="7796" y="2328"/>
                    </a:cubicBezTo>
                    <a:cubicBezTo>
                      <a:pt x="7782" y="2318"/>
                      <a:pt x="7767" y="2308"/>
                      <a:pt x="7752" y="2298"/>
                    </a:cubicBezTo>
                    <a:cubicBezTo>
                      <a:pt x="7754" y="2296"/>
                      <a:pt x="7756" y="2293"/>
                      <a:pt x="7758" y="2290"/>
                    </a:cubicBezTo>
                    <a:close/>
                    <a:moveTo>
                      <a:pt x="7789" y="2350"/>
                    </a:moveTo>
                    <a:cubicBezTo>
                      <a:pt x="7806" y="2361"/>
                      <a:pt x="7819" y="2370"/>
                      <a:pt x="7835" y="2380"/>
                    </a:cubicBezTo>
                    <a:cubicBezTo>
                      <a:pt x="7805" y="2396"/>
                      <a:pt x="7795" y="2381"/>
                      <a:pt x="7789" y="2350"/>
                    </a:cubicBezTo>
                    <a:close/>
                    <a:moveTo>
                      <a:pt x="8017" y="2310"/>
                    </a:moveTo>
                    <a:cubicBezTo>
                      <a:pt x="8029" y="2290"/>
                      <a:pt x="8035" y="2290"/>
                      <a:pt x="8065" y="2310"/>
                    </a:cubicBezTo>
                    <a:lnTo>
                      <a:pt x="8017" y="2310"/>
                    </a:lnTo>
                    <a:close/>
                    <a:moveTo>
                      <a:pt x="8104" y="2498"/>
                    </a:moveTo>
                    <a:cubicBezTo>
                      <a:pt x="8121" y="2506"/>
                      <a:pt x="8142" y="2507"/>
                      <a:pt x="8154" y="2529"/>
                    </a:cubicBezTo>
                    <a:cubicBezTo>
                      <a:pt x="8111" y="2532"/>
                      <a:pt x="8098" y="2524"/>
                      <a:pt x="8104" y="2498"/>
                    </a:cubicBezTo>
                    <a:close/>
                    <a:moveTo>
                      <a:pt x="9077" y="1814"/>
                    </a:moveTo>
                    <a:cubicBezTo>
                      <a:pt x="9066" y="1828"/>
                      <a:pt x="9056" y="1842"/>
                      <a:pt x="9045" y="1857"/>
                    </a:cubicBezTo>
                    <a:cubicBezTo>
                      <a:pt x="9042" y="1855"/>
                      <a:pt x="9040" y="1853"/>
                      <a:pt x="9037" y="1851"/>
                    </a:cubicBezTo>
                    <a:cubicBezTo>
                      <a:pt x="9046" y="1836"/>
                      <a:pt x="9056" y="1821"/>
                      <a:pt x="9065" y="1806"/>
                    </a:cubicBezTo>
                    <a:cubicBezTo>
                      <a:pt x="9069" y="1809"/>
                      <a:pt x="9073" y="1811"/>
                      <a:pt x="9077" y="1814"/>
                    </a:cubicBezTo>
                    <a:close/>
                    <a:moveTo>
                      <a:pt x="8729" y="2141"/>
                    </a:moveTo>
                    <a:cubicBezTo>
                      <a:pt x="8738" y="2145"/>
                      <a:pt x="8747" y="2152"/>
                      <a:pt x="8756" y="2158"/>
                    </a:cubicBezTo>
                    <a:cubicBezTo>
                      <a:pt x="8756" y="2160"/>
                      <a:pt x="8755" y="2163"/>
                      <a:pt x="8755" y="2165"/>
                    </a:cubicBezTo>
                    <a:cubicBezTo>
                      <a:pt x="8743" y="2163"/>
                      <a:pt x="8731" y="2163"/>
                      <a:pt x="8719" y="2160"/>
                    </a:cubicBezTo>
                    <a:cubicBezTo>
                      <a:pt x="8715" y="2159"/>
                      <a:pt x="8714" y="2149"/>
                      <a:pt x="8711" y="2144"/>
                    </a:cubicBezTo>
                    <a:cubicBezTo>
                      <a:pt x="8717" y="2143"/>
                      <a:pt x="8724" y="2139"/>
                      <a:pt x="8729" y="2141"/>
                    </a:cubicBezTo>
                    <a:close/>
                    <a:moveTo>
                      <a:pt x="8753" y="2338"/>
                    </a:moveTo>
                    <a:cubicBezTo>
                      <a:pt x="8749" y="2368"/>
                      <a:pt x="8740" y="2372"/>
                      <a:pt x="8710" y="2367"/>
                    </a:cubicBezTo>
                    <a:cubicBezTo>
                      <a:pt x="8708" y="2367"/>
                      <a:pt x="8706" y="2366"/>
                      <a:pt x="8705" y="2366"/>
                    </a:cubicBezTo>
                    <a:cubicBezTo>
                      <a:pt x="8668" y="2390"/>
                      <a:pt x="8673" y="2347"/>
                      <a:pt x="8655" y="2339"/>
                    </a:cubicBezTo>
                    <a:cubicBezTo>
                      <a:pt x="8656" y="2337"/>
                      <a:pt x="8657" y="2334"/>
                      <a:pt x="8658" y="2332"/>
                    </a:cubicBezTo>
                    <a:cubicBezTo>
                      <a:pt x="8671" y="2332"/>
                      <a:pt x="8684" y="2330"/>
                      <a:pt x="8697" y="2332"/>
                    </a:cubicBezTo>
                    <a:cubicBezTo>
                      <a:pt x="8719" y="2336"/>
                      <a:pt x="8730" y="2325"/>
                      <a:pt x="8737" y="2306"/>
                    </a:cubicBezTo>
                    <a:cubicBezTo>
                      <a:pt x="8745" y="2285"/>
                      <a:pt x="8753" y="2263"/>
                      <a:pt x="8762" y="2238"/>
                    </a:cubicBezTo>
                    <a:cubicBezTo>
                      <a:pt x="8755" y="2238"/>
                      <a:pt x="8742" y="2239"/>
                      <a:pt x="8730" y="2238"/>
                    </a:cubicBezTo>
                    <a:cubicBezTo>
                      <a:pt x="8723" y="2237"/>
                      <a:pt x="8717" y="2232"/>
                      <a:pt x="8710" y="2228"/>
                    </a:cubicBezTo>
                    <a:cubicBezTo>
                      <a:pt x="8709" y="2227"/>
                      <a:pt x="8711" y="2219"/>
                      <a:pt x="8711" y="2219"/>
                    </a:cubicBezTo>
                    <a:cubicBezTo>
                      <a:pt x="8718" y="2219"/>
                      <a:pt x="8726" y="2217"/>
                      <a:pt x="8733" y="2219"/>
                    </a:cubicBezTo>
                    <a:cubicBezTo>
                      <a:pt x="8763" y="2230"/>
                      <a:pt x="8791" y="2226"/>
                      <a:pt x="8825" y="2211"/>
                    </a:cubicBezTo>
                    <a:cubicBezTo>
                      <a:pt x="8807" y="2196"/>
                      <a:pt x="8791" y="2182"/>
                      <a:pt x="8775" y="2167"/>
                    </a:cubicBezTo>
                    <a:cubicBezTo>
                      <a:pt x="8790" y="2137"/>
                      <a:pt x="8739" y="2136"/>
                      <a:pt x="8741" y="2104"/>
                    </a:cubicBezTo>
                    <a:cubicBezTo>
                      <a:pt x="8758" y="2116"/>
                      <a:pt x="8772" y="2126"/>
                      <a:pt x="8787" y="2137"/>
                    </a:cubicBezTo>
                    <a:cubicBezTo>
                      <a:pt x="8789" y="2135"/>
                      <a:pt x="8791" y="2134"/>
                      <a:pt x="8792" y="2133"/>
                    </a:cubicBezTo>
                    <a:cubicBezTo>
                      <a:pt x="8789" y="2126"/>
                      <a:pt x="8787" y="2118"/>
                      <a:pt x="8783" y="2112"/>
                    </a:cubicBezTo>
                    <a:cubicBezTo>
                      <a:pt x="8778" y="2104"/>
                      <a:pt x="8769" y="2098"/>
                      <a:pt x="8765" y="2089"/>
                    </a:cubicBezTo>
                    <a:cubicBezTo>
                      <a:pt x="8762" y="2082"/>
                      <a:pt x="8764" y="2073"/>
                      <a:pt x="8764" y="2065"/>
                    </a:cubicBezTo>
                    <a:cubicBezTo>
                      <a:pt x="8771" y="2069"/>
                      <a:pt x="8779" y="2071"/>
                      <a:pt x="8783" y="2077"/>
                    </a:cubicBezTo>
                    <a:cubicBezTo>
                      <a:pt x="8791" y="2087"/>
                      <a:pt x="8796" y="2100"/>
                      <a:pt x="8804" y="2110"/>
                    </a:cubicBezTo>
                    <a:cubicBezTo>
                      <a:pt x="8809" y="2117"/>
                      <a:pt x="8817" y="2121"/>
                      <a:pt x="8823" y="2126"/>
                    </a:cubicBezTo>
                    <a:cubicBezTo>
                      <a:pt x="8825" y="2125"/>
                      <a:pt x="8828" y="2123"/>
                      <a:pt x="8830" y="2121"/>
                    </a:cubicBezTo>
                    <a:cubicBezTo>
                      <a:pt x="8823" y="2106"/>
                      <a:pt x="8815" y="2091"/>
                      <a:pt x="8809" y="2075"/>
                    </a:cubicBezTo>
                    <a:cubicBezTo>
                      <a:pt x="8806" y="2067"/>
                      <a:pt x="8803" y="2059"/>
                      <a:pt x="8803" y="2050"/>
                    </a:cubicBezTo>
                    <a:cubicBezTo>
                      <a:pt x="8803" y="2046"/>
                      <a:pt x="8810" y="2039"/>
                      <a:pt x="8814" y="2038"/>
                    </a:cubicBezTo>
                    <a:cubicBezTo>
                      <a:pt x="8818" y="2037"/>
                      <a:pt x="8824" y="2042"/>
                      <a:pt x="8827" y="2046"/>
                    </a:cubicBezTo>
                    <a:cubicBezTo>
                      <a:pt x="8830" y="2051"/>
                      <a:pt x="8831" y="2058"/>
                      <a:pt x="8833" y="2064"/>
                    </a:cubicBezTo>
                    <a:cubicBezTo>
                      <a:pt x="8839" y="2086"/>
                      <a:pt x="8839" y="2086"/>
                      <a:pt x="8859" y="2091"/>
                    </a:cubicBezTo>
                    <a:cubicBezTo>
                      <a:pt x="8861" y="2098"/>
                      <a:pt x="8862" y="2105"/>
                      <a:pt x="8864" y="2113"/>
                    </a:cubicBezTo>
                    <a:cubicBezTo>
                      <a:pt x="8867" y="2113"/>
                      <a:pt x="8869" y="2114"/>
                      <a:pt x="8872" y="2115"/>
                    </a:cubicBezTo>
                    <a:cubicBezTo>
                      <a:pt x="8880" y="2088"/>
                      <a:pt x="8887" y="2060"/>
                      <a:pt x="8895" y="2033"/>
                    </a:cubicBezTo>
                    <a:cubicBezTo>
                      <a:pt x="8897" y="2034"/>
                      <a:pt x="8900" y="2035"/>
                      <a:pt x="8903" y="2036"/>
                    </a:cubicBezTo>
                    <a:cubicBezTo>
                      <a:pt x="8901" y="2055"/>
                      <a:pt x="8899" y="2074"/>
                      <a:pt x="8897" y="2093"/>
                    </a:cubicBezTo>
                    <a:cubicBezTo>
                      <a:pt x="8900" y="2093"/>
                      <a:pt x="8902" y="2094"/>
                      <a:pt x="8904" y="2094"/>
                    </a:cubicBezTo>
                    <a:cubicBezTo>
                      <a:pt x="8908" y="2085"/>
                      <a:pt x="8912" y="2076"/>
                      <a:pt x="8917" y="2067"/>
                    </a:cubicBezTo>
                    <a:cubicBezTo>
                      <a:pt x="8920" y="2063"/>
                      <a:pt x="8925" y="2061"/>
                      <a:pt x="8930" y="2058"/>
                    </a:cubicBezTo>
                    <a:cubicBezTo>
                      <a:pt x="8930" y="2063"/>
                      <a:pt x="8933" y="2070"/>
                      <a:pt x="8931" y="2074"/>
                    </a:cubicBezTo>
                    <a:cubicBezTo>
                      <a:pt x="8926" y="2088"/>
                      <a:pt x="8918" y="2102"/>
                      <a:pt x="8912" y="2115"/>
                    </a:cubicBezTo>
                    <a:cubicBezTo>
                      <a:pt x="8914" y="2117"/>
                      <a:pt x="8916" y="2119"/>
                      <a:pt x="8919" y="2121"/>
                    </a:cubicBezTo>
                    <a:cubicBezTo>
                      <a:pt x="8931" y="2106"/>
                      <a:pt x="8944" y="2091"/>
                      <a:pt x="8957" y="2076"/>
                    </a:cubicBezTo>
                    <a:cubicBezTo>
                      <a:pt x="8959" y="2078"/>
                      <a:pt x="8962" y="2080"/>
                      <a:pt x="8965" y="2082"/>
                    </a:cubicBezTo>
                    <a:cubicBezTo>
                      <a:pt x="8954" y="2098"/>
                      <a:pt x="8943" y="2114"/>
                      <a:pt x="8932" y="2130"/>
                    </a:cubicBezTo>
                    <a:cubicBezTo>
                      <a:pt x="8933" y="2132"/>
                      <a:pt x="8934" y="2133"/>
                      <a:pt x="8935" y="2134"/>
                    </a:cubicBezTo>
                    <a:cubicBezTo>
                      <a:pt x="8951" y="2123"/>
                      <a:pt x="8968" y="2111"/>
                      <a:pt x="8985" y="2100"/>
                    </a:cubicBezTo>
                    <a:cubicBezTo>
                      <a:pt x="8987" y="2103"/>
                      <a:pt x="8990" y="2106"/>
                      <a:pt x="8992" y="2109"/>
                    </a:cubicBezTo>
                    <a:cubicBezTo>
                      <a:pt x="8968" y="2132"/>
                      <a:pt x="8944" y="2155"/>
                      <a:pt x="8919" y="2179"/>
                    </a:cubicBezTo>
                    <a:cubicBezTo>
                      <a:pt x="8923" y="2198"/>
                      <a:pt x="8933" y="2204"/>
                      <a:pt x="8952" y="2195"/>
                    </a:cubicBezTo>
                    <a:cubicBezTo>
                      <a:pt x="8967" y="2188"/>
                      <a:pt x="8982" y="2182"/>
                      <a:pt x="8998" y="2177"/>
                    </a:cubicBezTo>
                    <a:cubicBezTo>
                      <a:pt x="9003" y="2175"/>
                      <a:pt x="9009" y="2177"/>
                      <a:pt x="9015" y="2178"/>
                    </a:cubicBezTo>
                    <a:cubicBezTo>
                      <a:pt x="9013" y="2183"/>
                      <a:pt x="9013" y="2191"/>
                      <a:pt x="9009" y="2193"/>
                    </a:cubicBezTo>
                    <a:cubicBezTo>
                      <a:pt x="8991" y="2202"/>
                      <a:pt x="8972" y="2215"/>
                      <a:pt x="8952" y="2217"/>
                    </a:cubicBezTo>
                    <a:cubicBezTo>
                      <a:pt x="8914" y="2220"/>
                      <a:pt x="8875" y="2218"/>
                      <a:pt x="8850" y="2257"/>
                    </a:cubicBezTo>
                    <a:cubicBezTo>
                      <a:pt x="8845" y="2265"/>
                      <a:pt x="8830" y="2266"/>
                      <a:pt x="8820" y="2271"/>
                    </a:cubicBezTo>
                    <a:cubicBezTo>
                      <a:pt x="8789" y="2284"/>
                      <a:pt x="8758" y="2296"/>
                      <a:pt x="8753" y="2338"/>
                    </a:cubicBezTo>
                    <a:close/>
                    <a:moveTo>
                      <a:pt x="8997" y="2139"/>
                    </a:moveTo>
                    <a:cubicBezTo>
                      <a:pt x="8999" y="2142"/>
                      <a:pt x="9001" y="2146"/>
                      <a:pt x="9003" y="2150"/>
                    </a:cubicBezTo>
                    <a:cubicBezTo>
                      <a:pt x="8985" y="2159"/>
                      <a:pt x="8967" y="2169"/>
                      <a:pt x="8950" y="2179"/>
                    </a:cubicBezTo>
                    <a:cubicBezTo>
                      <a:pt x="8948" y="2176"/>
                      <a:pt x="8946" y="2173"/>
                      <a:pt x="8944" y="2170"/>
                    </a:cubicBezTo>
                    <a:cubicBezTo>
                      <a:pt x="8962" y="2160"/>
                      <a:pt x="8980" y="2149"/>
                      <a:pt x="8997" y="2139"/>
                    </a:cubicBezTo>
                    <a:close/>
                    <a:moveTo>
                      <a:pt x="9067" y="2198"/>
                    </a:moveTo>
                    <a:cubicBezTo>
                      <a:pt x="9045" y="2210"/>
                      <a:pt x="9030" y="2219"/>
                      <a:pt x="9013" y="2229"/>
                    </a:cubicBezTo>
                    <a:cubicBezTo>
                      <a:pt x="9016" y="2203"/>
                      <a:pt x="9030" y="2195"/>
                      <a:pt x="9067" y="2198"/>
                    </a:cubicBezTo>
                    <a:close/>
                    <a:moveTo>
                      <a:pt x="9034" y="2156"/>
                    </a:moveTo>
                    <a:cubicBezTo>
                      <a:pt x="9055" y="2148"/>
                      <a:pt x="9067" y="2122"/>
                      <a:pt x="9099" y="2129"/>
                    </a:cubicBezTo>
                    <a:cubicBezTo>
                      <a:pt x="9120" y="2133"/>
                      <a:pt x="9144" y="2123"/>
                      <a:pt x="9167" y="2120"/>
                    </a:cubicBezTo>
                    <a:cubicBezTo>
                      <a:pt x="9173" y="2128"/>
                      <a:pt x="9179" y="2137"/>
                      <a:pt x="9185" y="2145"/>
                    </a:cubicBezTo>
                    <a:cubicBezTo>
                      <a:pt x="9135" y="2149"/>
                      <a:pt x="9084" y="2153"/>
                      <a:pt x="9034" y="2156"/>
                    </a:cubicBezTo>
                    <a:close/>
                    <a:moveTo>
                      <a:pt x="9303" y="2195"/>
                    </a:moveTo>
                    <a:cubicBezTo>
                      <a:pt x="9254" y="2206"/>
                      <a:pt x="9204" y="2218"/>
                      <a:pt x="9158" y="2238"/>
                    </a:cubicBezTo>
                    <a:cubicBezTo>
                      <a:pt x="9118" y="2255"/>
                      <a:pt x="9079" y="2279"/>
                      <a:pt x="9058" y="2322"/>
                    </a:cubicBezTo>
                    <a:cubicBezTo>
                      <a:pt x="9053" y="2332"/>
                      <a:pt x="9037" y="2337"/>
                      <a:pt x="9026" y="2345"/>
                    </a:cubicBezTo>
                    <a:cubicBezTo>
                      <a:pt x="9020" y="2348"/>
                      <a:pt x="9014" y="2351"/>
                      <a:pt x="9009" y="2355"/>
                    </a:cubicBezTo>
                    <a:cubicBezTo>
                      <a:pt x="8959" y="2401"/>
                      <a:pt x="8897" y="2422"/>
                      <a:pt x="8836" y="2445"/>
                    </a:cubicBezTo>
                    <a:cubicBezTo>
                      <a:pt x="8834" y="2446"/>
                      <a:pt x="8830" y="2444"/>
                      <a:pt x="8821" y="2442"/>
                    </a:cubicBezTo>
                    <a:cubicBezTo>
                      <a:pt x="8831" y="2425"/>
                      <a:pt x="8836" y="2404"/>
                      <a:pt x="8849" y="2394"/>
                    </a:cubicBezTo>
                    <a:cubicBezTo>
                      <a:pt x="8895" y="2358"/>
                      <a:pt x="8922" y="2305"/>
                      <a:pt x="8959" y="2260"/>
                    </a:cubicBezTo>
                    <a:cubicBezTo>
                      <a:pt x="8967" y="2250"/>
                      <a:pt x="8978" y="2243"/>
                      <a:pt x="8988" y="2234"/>
                    </a:cubicBezTo>
                    <a:cubicBezTo>
                      <a:pt x="8991" y="2238"/>
                      <a:pt x="8994" y="2241"/>
                      <a:pt x="8997" y="2245"/>
                    </a:cubicBezTo>
                    <a:cubicBezTo>
                      <a:pt x="8981" y="2262"/>
                      <a:pt x="8962" y="2277"/>
                      <a:pt x="8948" y="2296"/>
                    </a:cubicBezTo>
                    <a:cubicBezTo>
                      <a:pt x="8923" y="2331"/>
                      <a:pt x="8901" y="2368"/>
                      <a:pt x="8878" y="2404"/>
                    </a:cubicBezTo>
                    <a:cubicBezTo>
                      <a:pt x="8878" y="2405"/>
                      <a:pt x="8879" y="2407"/>
                      <a:pt x="8881" y="2412"/>
                    </a:cubicBezTo>
                    <a:cubicBezTo>
                      <a:pt x="8906" y="2395"/>
                      <a:pt x="8930" y="2379"/>
                      <a:pt x="8957" y="2362"/>
                    </a:cubicBezTo>
                    <a:cubicBezTo>
                      <a:pt x="8957" y="2362"/>
                      <a:pt x="8961" y="2366"/>
                      <a:pt x="8964" y="2370"/>
                    </a:cubicBezTo>
                    <a:cubicBezTo>
                      <a:pt x="8996" y="2348"/>
                      <a:pt x="9018" y="2320"/>
                      <a:pt x="9027" y="2279"/>
                    </a:cubicBezTo>
                    <a:cubicBezTo>
                      <a:pt x="9029" y="2265"/>
                      <a:pt x="9047" y="2253"/>
                      <a:pt x="9060" y="2243"/>
                    </a:cubicBezTo>
                    <a:cubicBezTo>
                      <a:pt x="9072" y="2233"/>
                      <a:pt x="9087" y="2226"/>
                      <a:pt x="9103" y="2217"/>
                    </a:cubicBezTo>
                    <a:cubicBezTo>
                      <a:pt x="9106" y="2223"/>
                      <a:pt x="9109" y="2229"/>
                      <a:pt x="9115" y="2241"/>
                    </a:cubicBezTo>
                    <a:cubicBezTo>
                      <a:pt x="9145" y="2220"/>
                      <a:pt x="9174" y="2199"/>
                      <a:pt x="9203" y="2180"/>
                    </a:cubicBezTo>
                    <a:cubicBezTo>
                      <a:pt x="9210" y="2176"/>
                      <a:pt x="9222" y="2177"/>
                      <a:pt x="9231" y="2179"/>
                    </a:cubicBezTo>
                    <a:cubicBezTo>
                      <a:pt x="9241" y="2182"/>
                      <a:pt x="9251" y="2193"/>
                      <a:pt x="9259" y="2192"/>
                    </a:cubicBezTo>
                    <a:cubicBezTo>
                      <a:pt x="9281" y="2186"/>
                      <a:pt x="9307" y="2185"/>
                      <a:pt x="9319" y="2160"/>
                    </a:cubicBezTo>
                    <a:cubicBezTo>
                      <a:pt x="9322" y="2153"/>
                      <a:pt x="9326" y="2146"/>
                      <a:pt x="9330" y="2139"/>
                    </a:cubicBezTo>
                    <a:cubicBezTo>
                      <a:pt x="9348" y="2171"/>
                      <a:pt x="9336" y="2187"/>
                      <a:pt x="9303" y="2195"/>
                    </a:cubicBezTo>
                    <a:close/>
                    <a:moveTo>
                      <a:pt x="9225" y="2133"/>
                    </a:moveTo>
                    <a:cubicBezTo>
                      <a:pt x="9236" y="2113"/>
                      <a:pt x="9248" y="2092"/>
                      <a:pt x="9261" y="2073"/>
                    </a:cubicBezTo>
                    <a:cubicBezTo>
                      <a:pt x="9263" y="2070"/>
                      <a:pt x="9275" y="2070"/>
                      <a:pt x="9277" y="2073"/>
                    </a:cubicBezTo>
                    <a:cubicBezTo>
                      <a:pt x="9289" y="2087"/>
                      <a:pt x="9299" y="2104"/>
                      <a:pt x="9310" y="2120"/>
                    </a:cubicBezTo>
                    <a:cubicBezTo>
                      <a:pt x="9281" y="2128"/>
                      <a:pt x="9259" y="2134"/>
                      <a:pt x="9232" y="2142"/>
                    </a:cubicBezTo>
                    <a:cubicBezTo>
                      <a:pt x="9233" y="2143"/>
                      <a:pt x="9224" y="2136"/>
                      <a:pt x="9225" y="2133"/>
                    </a:cubicBezTo>
                    <a:close/>
                    <a:moveTo>
                      <a:pt x="9528" y="2045"/>
                    </a:moveTo>
                    <a:cubicBezTo>
                      <a:pt x="9549" y="2053"/>
                      <a:pt x="9568" y="2061"/>
                      <a:pt x="9588" y="2069"/>
                    </a:cubicBezTo>
                    <a:cubicBezTo>
                      <a:pt x="9586" y="2074"/>
                      <a:pt x="9584" y="2078"/>
                      <a:pt x="9583" y="2083"/>
                    </a:cubicBezTo>
                    <a:cubicBezTo>
                      <a:pt x="9490" y="2046"/>
                      <a:pt x="9398" y="2010"/>
                      <a:pt x="9306" y="1974"/>
                    </a:cubicBezTo>
                    <a:cubicBezTo>
                      <a:pt x="9286" y="1995"/>
                      <a:pt x="9200" y="2013"/>
                      <a:pt x="9185" y="1999"/>
                    </a:cubicBezTo>
                    <a:cubicBezTo>
                      <a:pt x="9196" y="1992"/>
                      <a:pt x="9207" y="1985"/>
                      <a:pt x="9221" y="1976"/>
                    </a:cubicBezTo>
                    <a:cubicBezTo>
                      <a:pt x="9166" y="1967"/>
                      <a:pt x="9143" y="1977"/>
                      <a:pt x="9119" y="2018"/>
                    </a:cubicBezTo>
                    <a:cubicBezTo>
                      <a:pt x="9136" y="2012"/>
                      <a:pt x="9151" y="2006"/>
                      <a:pt x="9166" y="2001"/>
                    </a:cubicBezTo>
                    <a:cubicBezTo>
                      <a:pt x="9168" y="2005"/>
                      <a:pt x="9170" y="2008"/>
                      <a:pt x="9171" y="2012"/>
                    </a:cubicBezTo>
                    <a:cubicBezTo>
                      <a:pt x="9146" y="2026"/>
                      <a:pt x="9120" y="2040"/>
                      <a:pt x="9094" y="2054"/>
                    </a:cubicBezTo>
                    <a:cubicBezTo>
                      <a:pt x="9095" y="2056"/>
                      <a:pt x="9096" y="2058"/>
                      <a:pt x="9097" y="2060"/>
                    </a:cubicBezTo>
                    <a:cubicBezTo>
                      <a:pt x="9125" y="2050"/>
                      <a:pt x="9154" y="2041"/>
                      <a:pt x="9183" y="2032"/>
                    </a:cubicBezTo>
                    <a:cubicBezTo>
                      <a:pt x="9184" y="2036"/>
                      <a:pt x="9186" y="2040"/>
                      <a:pt x="9187" y="2044"/>
                    </a:cubicBezTo>
                    <a:cubicBezTo>
                      <a:pt x="9160" y="2055"/>
                      <a:pt x="9133" y="2066"/>
                      <a:pt x="9106" y="2077"/>
                    </a:cubicBezTo>
                    <a:cubicBezTo>
                      <a:pt x="9107" y="2080"/>
                      <a:pt x="9108" y="2083"/>
                      <a:pt x="9109" y="2086"/>
                    </a:cubicBezTo>
                    <a:cubicBezTo>
                      <a:pt x="9116" y="2086"/>
                      <a:pt x="9124" y="2088"/>
                      <a:pt x="9130" y="2086"/>
                    </a:cubicBezTo>
                    <a:cubicBezTo>
                      <a:pt x="9163" y="2075"/>
                      <a:pt x="9195" y="2073"/>
                      <a:pt x="9226" y="2090"/>
                    </a:cubicBezTo>
                    <a:cubicBezTo>
                      <a:pt x="9217" y="2122"/>
                      <a:pt x="9208" y="2125"/>
                      <a:pt x="9183" y="2107"/>
                    </a:cubicBezTo>
                    <a:cubicBezTo>
                      <a:pt x="9177" y="2103"/>
                      <a:pt x="9168" y="2101"/>
                      <a:pt x="9160" y="2102"/>
                    </a:cubicBezTo>
                    <a:cubicBezTo>
                      <a:pt x="9126" y="2105"/>
                      <a:pt x="9092" y="2108"/>
                      <a:pt x="9059" y="2113"/>
                    </a:cubicBezTo>
                    <a:cubicBezTo>
                      <a:pt x="9016" y="2119"/>
                      <a:pt x="8990" y="2093"/>
                      <a:pt x="8966" y="2064"/>
                    </a:cubicBezTo>
                    <a:cubicBezTo>
                      <a:pt x="8942" y="2036"/>
                      <a:pt x="8919" y="2008"/>
                      <a:pt x="8895" y="1980"/>
                    </a:cubicBezTo>
                    <a:cubicBezTo>
                      <a:pt x="8883" y="1966"/>
                      <a:pt x="8871" y="1957"/>
                      <a:pt x="8853" y="1972"/>
                    </a:cubicBezTo>
                    <a:cubicBezTo>
                      <a:pt x="8849" y="1976"/>
                      <a:pt x="8842" y="1979"/>
                      <a:pt x="8836" y="1979"/>
                    </a:cubicBezTo>
                    <a:cubicBezTo>
                      <a:pt x="8832" y="1979"/>
                      <a:pt x="8827" y="1976"/>
                      <a:pt x="8822" y="1974"/>
                    </a:cubicBezTo>
                    <a:cubicBezTo>
                      <a:pt x="8825" y="1970"/>
                      <a:pt x="8828" y="1964"/>
                      <a:pt x="8832" y="1962"/>
                    </a:cubicBezTo>
                    <a:cubicBezTo>
                      <a:pt x="8842" y="1957"/>
                      <a:pt x="8852" y="1955"/>
                      <a:pt x="8865" y="1950"/>
                    </a:cubicBezTo>
                    <a:cubicBezTo>
                      <a:pt x="8845" y="1934"/>
                      <a:pt x="8817" y="1954"/>
                      <a:pt x="8804" y="1921"/>
                    </a:cubicBezTo>
                    <a:cubicBezTo>
                      <a:pt x="8876" y="1921"/>
                      <a:pt x="8876" y="1921"/>
                      <a:pt x="8876" y="1921"/>
                    </a:cubicBezTo>
                    <a:cubicBezTo>
                      <a:pt x="8876" y="1918"/>
                      <a:pt x="8876" y="1916"/>
                      <a:pt x="8876" y="1913"/>
                    </a:cubicBezTo>
                    <a:cubicBezTo>
                      <a:pt x="8855" y="1908"/>
                      <a:pt x="8834" y="1903"/>
                      <a:pt x="8808" y="1896"/>
                    </a:cubicBezTo>
                    <a:cubicBezTo>
                      <a:pt x="8822" y="1886"/>
                      <a:pt x="8831" y="1880"/>
                      <a:pt x="8842" y="1872"/>
                    </a:cubicBezTo>
                    <a:cubicBezTo>
                      <a:pt x="8853" y="1877"/>
                      <a:pt x="8867" y="1882"/>
                      <a:pt x="8881" y="1888"/>
                    </a:cubicBezTo>
                    <a:cubicBezTo>
                      <a:pt x="8882" y="1886"/>
                      <a:pt x="8882" y="1884"/>
                      <a:pt x="8883" y="1883"/>
                    </a:cubicBezTo>
                    <a:cubicBezTo>
                      <a:pt x="8868" y="1869"/>
                      <a:pt x="8853" y="1855"/>
                      <a:pt x="8837" y="1841"/>
                    </a:cubicBezTo>
                    <a:cubicBezTo>
                      <a:pt x="8839" y="1838"/>
                      <a:pt x="8841" y="1835"/>
                      <a:pt x="8844" y="1832"/>
                    </a:cubicBezTo>
                    <a:cubicBezTo>
                      <a:pt x="8859" y="1842"/>
                      <a:pt x="8874" y="1851"/>
                      <a:pt x="8890" y="1861"/>
                    </a:cubicBezTo>
                    <a:cubicBezTo>
                      <a:pt x="8891" y="1860"/>
                      <a:pt x="8893" y="1858"/>
                      <a:pt x="8894" y="1857"/>
                    </a:cubicBezTo>
                    <a:cubicBezTo>
                      <a:pt x="8887" y="1849"/>
                      <a:pt x="8878" y="1841"/>
                      <a:pt x="8872" y="1832"/>
                    </a:cubicBezTo>
                    <a:cubicBezTo>
                      <a:pt x="8867" y="1825"/>
                      <a:pt x="8866" y="1817"/>
                      <a:pt x="8864" y="1810"/>
                    </a:cubicBezTo>
                    <a:cubicBezTo>
                      <a:pt x="8872" y="1813"/>
                      <a:pt x="8881" y="1814"/>
                      <a:pt x="8887" y="1819"/>
                    </a:cubicBezTo>
                    <a:cubicBezTo>
                      <a:pt x="8899" y="1830"/>
                      <a:pt x="8909" y="1843"/>
                      <a:pt x="8920" y="1855"/>
                    </a:cubicBezTo>
                    <a:cubicBezTo>
                      <a:pt x="8923" y="1852"/>
                      <a:pt x="8926" y="1850"/>
                      <a:pt x="8928" y="1848"/>
                    </a:cubicBezTo>
                    <a:cubicBezTo>
                      <a:pt x="8920" y="1836"/>
                      <a:pt x="8910" y="1824"/>
                      <a:pt x="8903" y="1812"/>
                    </a:cubicBezTo>
                    <a:cubicBezTo>
                      <a:pt x="8899" y="1805"/>
                      <a:pt x="8899" y="1796"/>
                      <a:pt x="8898" y="1788"/>
                    </a:cubicBezTo>
                    <a:cubicBezTo>
                      <a:pt x="8898" y="1787"/>
                      <a:pt x="8906" y="1783"/>
                      <a:pt x="8907" y="1784"/>
                    </a:cubicBezTo>
                    <a:cubicBezTo>
                      <a:pt x="8911" y="1790"/>
                      <a:pt x="8915" y="1796"/>
                      <a:pt x="8919" y="1802"/>
                    </a:cubicBezTo>
                    <a:cubicBezTo>
                      <a:pt x="8921" y="1805"/>
                      <a:pt x="8920" y="1809"/>
                      <a:pt x="8922" y="1812"/>
                    </a:cubicBezTo>
                    <a:cubicBezTo>
                      <a:pt x="8935" y="1843"/>
                      <a:pt x="8935" y="1843"/>
                      <a:pt x="8964" y="1825"/>
                    </a:cubicBezTo>
                    <a:cubicBezTo>
                      <a:pt x="8968" y="1831"/>
                      <a:pt x="8971" y="1837"/>
                      <a:pt x="8978" y="1850"/>
                    </a:cubicBezTo>
                    <a:cubicBezTo>
                      <a:pt x="8986" y="1825"/>
                      <a:pt x="8993" y="1804"/>
                      <a:pt x="8999" y="1784"/>
                    </a:cubicBezTo>
                    <a:cubicBezTo>
                      <a:pt x="9002" y="1785"/>
                      <a:pt x="9004" y="1786"/>
                      <a:pt x="9007" y="1787"/>
                    </a:cubicBezTo>
                    <a:cubicBezTo>
                      <a:pt x="9004" y="1802"/>
                      <a:pt x="9000" y="1816"/>
                      <a:pt x="8996" y="1831"/>
                    </a:cubicBezTo>
                    <a:cubicBezTo>
                      <a:pt x="8999" y="1832"/>
                      <a:pt x="9001" y="1834"/>
                      <a:pt x="9004" y="1835"/>
                    </a:cubicBezTo>
                    <a:cubicBezTo>
                      <a:pt x="9010" y="1822"/>
                      <a:pt x="9016" y="1809"/>
                      <a:pt x="9024" y="1797"/>
                    </a:cubicBezTo>
                    <a:cubicBezTo>
                      <a:pt x="9027" y="1792"/>
                      <a:pt x="9034" y="1791"/>
                      <a:pt x="9040" y="1788"/>
                    </a:cubicBezTo>
                    <a:cubicBezTo>
                      <a:pt x="9041" y="1794"/>
                      <a:pt x="9045" y="1802"/>
                      <a:pt x="9042" y="1804"/>
                    </a:cubicBezTo>
                    <a:cubicBezTo>
                      <a:pt x="9020" y="1829"/>
                      <a:pt x="9018" y="1858"/>
                      <a:pt x="9028" y="1889"/>
                    </a:cubicBezTo>
                    <a:cubicBezTo>
                      <a:pt x="9049" y="1869"/>
                      <a:pt x="9071" y="1848"/>
                      <a:pt x="9093" y="1827"/>
                    </a:cubicBezTo>
                    <a:cubicBezTo>
                      <a:pt x="9096" y="1830"/>
                      <a:pt x="9099" y="1833"/>
                      <a:pt x="9102" y="1836"/>
                    </a:cubicBezTo>
                    <a:cubicBezTo>
                      <a:pt x="9085" y="1855"/>
                      <a:pt x="9067" y="1874"/>
                      <a:pt x="9049" y="1893"/>
                    </a:cubicBezTo>
                    <a:cubicBezTo>
                      <a:pt x="9077" y="1892"/>
                      <a:pt x="9090" y="1857"/>
                      <a:pt x="9119" y="1864"/>
                    </a:cubicBezTo>
                    <a:cubicBezTo>
                      <a:pt x="9121" y="1866"/>
                      <a:pt x="9122" y="1869"/>
                      <a:pt x="9124" y="1872"/>
                    </a:cubicBezTo>
                    <a:cubicBezTo>
                      <a:pt x="9110" y="1880"/>
                      <a:pt x="9096" y="1888"/>
                      <a:pt x="9082" y="1897"/>
                    </a:cubicBezTo>
                    <a:cubicBezTo>
                      <a:pt x="9129" y="1871"/>
                      <a:pt x="9163" y="1903"/>
                      <a:pt x="9199" y="1921"/>
                    </a:cubicBezTo>
                    <a:cubicBezTo>
                      <a:pt x="9203" y="1923"/>
                      <a:pt x="9208" y="1923"/>
                      <a:pt x="9218" y="1926"/>
                    </a:cubicBezTo>
                    <a:cubicBezTo>
                      <a:pt x="9197" y="1897"/>
                      <a:pt x="9157" y="1895"/>
                      <a:pt x="9147" y="1855"/>
                    </a:cubicBezTo>
                    <a:cubicBezTo>
                      <a:pt x="9177" y="1868"/>
                      <a:pt x="9192" y="1899"/>
                      <a:pt x="9222" y="1897"/>
                    </a:cubicBezTo>
                    <a:cubicBezTo>
                      <a:pt x="9209" y="1882"/>
                      <a:pt x="9196" y="1869"/>
                      <a:pt x="9185" y="1854"/>
                    </a:cubicBezTo>
                    <a:cubicBezTo>
                      <a:pt x="9181" y="1848"/>
                      <a:pt x="9185" y="1836"/>
                      <a:pt x="9185" y="1827"/>
                    </a:cubicBezTo>
                    <a:cubicBezTo>
                      <a:pt x="9191" y="1832"/>
                      <a:pt x="9199" y="1837"/>
                      <a:pt x="9203" y="1844"/>
                    </a:cubicBezTo>
                    <a:cubicBezTo>
                      <a:pt x="9213" y="1864"/>
                      <a:pt x="9224" y="1880"/>
                      <a:pt x="9252" y="1872"/>
                    </a:cubicBezTo>
                    <a:cubicBezTo>
                      <a:pt x="9248" y="1851"/>
                      <a:pt x="9244" y="1829"/>
                      <a:pt x="9240" y="1806"/>
                    </a:cubicBezTo>
                    <a:cubicBezTo>
                      <a:pt x="9244" y="1805"/>
                      <a:pt x="9248" y="1805"/>
                      <a:pt x="9252" y="1804"/>
                    </a:cubicBezTo>
                    <a:cubicBezTo>
                      <a:pt x="9259" y="1832"/>
                      <a:pt x="9266" y="1861"/>
                      <a:pt x="9272" y="1890"/>
                    </a:cubicBezTo>
                    <a:cubicBezTo>
                      <a:pt x="9276" y="1889"/>
                      <a:pt x="9280" y="1889"/>
                      <a:pt x="9284" y="1888"/>
                    </a:cubicBezTo>
                    <a:cubicBezTo>
                      <a:pt x="9280" y="1858"/>
                      <a:pt x="9276" y="1828"/>
                      <a:pt x="9271" y="1793"/>
                    </a:cubicBezTo>
                    <a:cubicBezTo>
                      <a:pt x="9307" y="1809"/>
                      <a:pt x="9278" y="1844"/>
                      <a:pt x="9303" y="1864"/>
                    </a:cubicBezTo>
                    <a:cubicBezTo>
                      <a:pt x="9304" y="1852"/>
                      <a:pt x="9304" y="1844"/>
                      <a:pt x="9306" y="1836"/>
                    </a:cubicBezTo>
                    <a:cubicBezTo>
                      <a:pt x="9307" y="1828"/>
                      <a:pt x="9309" y="1821"/>
                      <a:pt x="9311" y="1814"/>
                    </a:cubicBezTo>
                    <a:cubicBezTo>
                      <a:pt x="9312" y="1813"/>
                      <a:pt x="9320" y="1814"/>
                      <a:pt x="9320" y="1814"/>
                    </a:cubicBezTo>
                    <a:cubicBezTo>
                      <a:pt x="9321" y="1822"/>
                      <a:pt x="9321" y="1829"/>
                      <a:pt x="9320" y="1837"/>
                    </a:cubicBezTo>
                    <a:cubicBezTo>
                      <a:pt x="9319" y="1852"/>
                      <a:pt x="9317" y="1867"/>
                      <a:pt x="9314" y="1888"/>
                    </a:cubicBezTo>
                    <a:cubicBezTo>
                      <a:pt x="9337" y="1866"/>
                      <a:pt x="9353" y="1850"/>
                      <a:pt x="9371" y="1835"/>
                    </a:cubicBezTo>
                    <a:cubicBezTo>
                      <a:pt x="9381" y="1826"/>
                      <a:pt x="9405" y="1849"/>
                      <a:pt x="9409" y="1871"/>
                    </a:cubicBezTo>
                    <a:cubicBezTo>
                      <a:pt x="9414" y="1897"/>
                      <a:pt x="9420" y="1922"/>
                      <a:pt x="9430" y="1948"/>
                    </a:cubicBezTo>
                    <a:cubicBezTo>
                      <a:pt x="9431" y="1941"/>
                      <a:pt x="9432" y="1933"/>
                      <a:pt x="9432" y="1926"/>
                    </a:cubicBezTo>
                    <a:cubicBezTo>
                      <a:pt x="9439" y="1923"/>
                      <a:pt x="9449" y="1921"/>
                      <a:pt x="9451" y="1917"/>
                    </a:cubicBezTo>
                    <a:cubicBezTo>
                      <a:pt x="9460" y="1885"/>
                      <a:pt x="9469" y="1902"/>
                      <a:pt x="9478" y="1917"/>
                    </a:cubicBezTo>
                    <a:cubicBezTo>
                      <a:pt x="9504" y="1907"/>
                      <a:pt x="9492" y="1867"/>
                      <a:pt x="9516" y="1857"/>
                    </a:cubicBezTo>
                    <a:cubicBezTo>
                      <a:pt x="9519" y="1858"/>
                      <a:pt x="9521" y="1859"/>
                      <a:pt x="9523" y="1861"/>
                    </a:cubicBezTo>
                    <a:cubicBezTo>
                      <a:pt x="9513" y="1885"/>
                      <a:pt x="9503" y="1910"/>
                      <a:pt x="9493" y="1934"/>
                    </a:cubicBezTo>
                    <a:cubicBezTo>
                      <a:pt x="9495" y="1936"/>
                      <a:pt x="9497" y="1937"/>
                      <a:pt x="9500" y="1938"/>
                    </a:cubicBezTo>
                    <a:cubicBezTo>
                      <a:pt x="9510" y="1927"/>
                      <a:pt x="9521" y="1916"/>
                      <a:pt x="9531" y="1905"/>
                    </a:cubicBezTo>
                    <a:cubicBezTo>
                      <a:pt x="9532" y="1906"/>
                      <a:pt x="9534" y="1906"/>
                      <a:pt x="9535" y="1907"/>
                    </a:cubicBezTo>
                    <a:cubicBezTo>
                      <a:pt x="9529" y="1920"/>
                      <a:pt x="9523" y="1933"/>
                      <a:pt x="9517" y="1946"/>
                    </a:cubicBezTo>
                    <a:cubicBezTo>
                      <a:pt x="9518" y="1947"/>
                      <a:pt x="9520" y="1948"/>
                      <a:pt x="9521" y="1950"/>
                    </a:cubicBezTo>
                    <a:cubicBezTo>
                      <a:pt x="9537" y="1935"/>
                      <a:pt x="9552" y="1920"/>
                      <a:pt x="9568" y="1905"/>
                    </a:cubicBezTo>
                    <a:cubicBezTo>
                      <a:pt x="9571" y="1908"/>
                      <a:pt x="9573" y="1911"/>
                      <a:pt x="9576" y="1913"/>
                    </a:cubicBezTo>
                    <a:cubicBezTo>
                      <a:pt x="9559" y="1931"/>
                      <a:pt x="9543" y="1949"/>
                      <a:pt x="9522" y="1972"/>
                    </a:cubicBezTo>
                    <a:cubicBezTo>
                      <a:pt x="9551" y="1962"/>
                      <a:pt x="9572" y="1954"/>
                      <a:pt x="9594" y="1946"/>
                    </a:cubicBezTo>
                    <a:cubicBezTo>
                      <a:pt x="9595" y="1946"/>
                      <a:pt x="9598" y="1953"/>
                      <a:pt x="9600" y="1957"/>
                    </a:cubicBezTo>
                    <a:cubicBezTo>
                      <a:pt x="9581" y="1965"/>
                      <a:pt x="9564" y="1972"/>
                      <a:pt x="9548" y="1980"/>
                    </a:cubicBezTo>
                    <a:cubicBezTo>
                      <a:pt x="9549" y="1983"/>
                      <a:pt x="9550" y="1986"/>
                      <a:pt x="9551" y="1989"/>
                    </a:cubicBezTo>
                    <a:cubicBezTo>
                      <a:pt x="9561" y="1987"/>
                      <a:pt x="9571" y="1983"/>
                      <a:pt x="9581" y="1982"/>
                    </a:cubicBezTo>
                    <a:cubicBezTo>
                      <a:pt x="9588" y="1982"/>
                      <a:pt x="9596" y="1986"/>
                      <a:pt x="9603" y="1989"/>
                    </a:cubicBezTo>
                    <a:cubicBezTo>
                      <a:pt x="9597" y="1995"/>
                      <a:pt x="9593" y="2003"/>
                      <a:pt x="9586" y="2007"/>
                    </a:cubicBezTo>
                    <a:cubicBezTo>
                      <a:pt x="9579" y="2011"/>
                      <a:pt x="9571" y="2011"/>
                      <a:pt x="9563" y="2013"/>
                    </a:cubicBezTo>
                    <a:cubicBezTo>
                      <a:pt x="9563" y="2016"/>
                      <a:pt x="9563" y="2018"/>
                      <a:pt x="9563" y="2021"/>
                    </a:cubicBezTo>
                    <a:cubicBezTo>
                      <a:pt x="9577" y="2023"/>
                      <a:pt x="9590" y="2025"/>
                      <a:pt x="9610" y="2029"/>
                    </a:cubicBezTo>
                    <a:cubicBezTo>
                      <a:pt x="9583" y="2060"/>
                      <a:pt x="9554" y="2022"/>
                      <a:pt x="9528" y="20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p:cNvSpPr>
                <a:spLocks/>
              </p:cNvSpPr>
              <p:nvPr/>
            </p:nvSpPr>
            <p:spPr bwMode="auto">
              <a:xfrm>
                <a:off x="3844926" y="4094163"/>
                <a:ext cx="331788" cy="131763"/>
              </a:xfrm>
              <a:custGeom>
                <a:avLst/>
                <a:gdLst>
                  <a:gd name="T0" fmla="*/ 275 w 349"/>
                  <a:gd name="T1" fmla="*/ 44 h 139"/>
                  <a:gd name="T2" fmla="*/ 198 w 349"/>
                  <a:gd name="T3" fmla="*/ 13 h 139"/>
                  <a:gd name="T4" fmla="*/ 178 w 349"/>
                  <a:gd name="T5" fmla="*/ 0 h 139"/>
                  <a:gd name="T6" fmla="*/ 58 w 349"/>
                  <a:gd name="T7" fmla="*/ 6 h 139"/>
                  <a:gd name="T8" fmla="*/ 12 w 349"/>
                  <a:gd name="T9" fmla="*/ 63 h 139"/>
                  <a:gd name="T10" fmla="*/ 0 w 349"/>
                  <a:gd name="T11" fmla="*/ 82 h 139"/>
                  <a:gd name="T12" fmla="*/ 5 w 349"/>
                  <a:gd name="T13" fmla="*/ 89 h 139"/>
                  <a:gd name="T14" fmla="*/ 115 w 349"/>
                  <a:gd name="T15" fmla="*/ 47 h 139"/>
                  <a:gd name="T16" fmla="*/ 138 w 349"/>
                  <a:gd name="T17" fmla="*/ 43 h 139"/>
                  <a:gd name="T18" fmla="*/ 274 w 349"/>
                  <a:gd name="T19" fmla="*/ 77 h 139"/>
                  <a:gd name="T20" fmla="*/ 349 w 349"/>
                  <a:gd name="T21" fmla="*/ 139 h 139"/>
                  <a:gd name="T22" fmla="*/ 275 w 349"/>
                  <a:gd name="T23" fmla="*/ 4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139">
                    <a:moveTo>
                      <a:pt x="275" y="44"/>
                    </a:moveTo>
                    <a:cubicBezTo>
                      <a:pt x="249" y="33"/>
                      <a:pt x="224" y="23"/>
                      <a:pt x="198" y="13"/>
                    </a:cubicBezTo>
                    <a:cubicBezTo>
                      <a:pt x="189" y="9"/>
                      <a:pt x="182" y="6"/>
                      <a:pt x="178" y="0"/>
                    </a:cubicBezTo>
                    <a:cubicBezTo>
                      <a:pt x="138" y="3"/>
                      <a:pt x="98" y="4"/>
                      <a:pt x="58" y="6"/>
                    </a:cubicBezTo>
                    <a:cubicBezTo>
                      <a:pt x="43" y="25"/>
                      <a:pt x="27" y="43"/>
                      <a:pt x="12" y="63"/>
                    </a:cubicBezTo>
                    <a:cubicBezTo>
                      <a:pt x="7" y="69"/>
                      <a:pt x="4" y="75"/>
                      <a:pt x="0" y="82"/>
                    </a:cubicBezTo>
                    <a:cubicBezTo>
                      <a:pt x="2" y="84"/>
                      <a:pt x="4" y="86"/>
                      <a:pt x="5" y="89"/>
                    </a:cubicBezTo>
                    <a:cubicBezTo>
                      <a:pt x="32" y="46"/>
                      <a:pt x="74" y="47"/>
                      <a:pt x="115" y="47"/>
                    </a:cubicBezTo>
                    <a:cubicBezTo>
                      <a:pt x="123" y="47"/>
                      <a:pt x="132" y="47"/>
                      <a:pt x="138" y="43"/>
                    </a:cubicBezTo>
                    <a:cubicBezTo>
                      <a:pt x="194" y="12"/>
                      <a:pt x="233" y="53"/>
                      <a:pt x="274" y="77"/>
                    </a:cubicBezTo>
                    <a:cubicBezTo>
                      <a:pt x="301" y="93"/>
                      <a:pt x="324" y="118"/>
                      <a:pt x="349" y="139"/>
                    </a:cubicBezTo>
                    <a:cubicBezTo>
                      <a:pt x="342" y="93"/>
                      <a:pt x="318" y="62"/>
                      <a:pt x="27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p:cNvSpPr>
                <a:spLocks noEditPoints="1"/>
              </p:cNvSpPr>
              <p:nvPr/>
            </p:nvSpPr>
            <p:spPr bwMode="auto">
              <a:xfrm>
                <a:off x="7896226" y="3978275"/>
                <a:ext cx="663575" cy="793750"/>
              </a:xfrm>
              <a:custGeom>
                <a:avLst/>
                <a:gdLst>
                  <a:gd name="T0" fmla="*/ 589 w 696"/>
                  <a:gd name="T1" fmla="*/ 186 h 833"/>
                  <a:gd name="T2" fmla="*/ 553 w 696"/>
                  <a:gd name="T3" fmla="*/ 148 h 833"/>
                  <a:gd name="T4" fmla="*/ 549 w 696"/>
                  <a:gd name="T5" fmla="*/ 151 h 833"/>
                  <a:gd name="T6" fmla="*/ 555 w 696"/>
                  <a:gd name="T7" fmla="*/ 173 h 833"/>
                  <a:gd name="T8" fmla="*/ 574 w 696"/>
                  <a:gd name="T9" fmla="*/ 263 h 833"/>
                  <a:gd name="T10" fmla="*/ 562 w 696"/>
                  <a:gd name="T11" fmla="*/ 290 h 833"/>
                  <a:gd name="T12" fmla="*/ 556 w 696"/>
                  <a:gd name="T13" fmla="*/ 289 h 833"/>
                  <a:gd name="T14" fmla="*/ 563 w 696"/>
                  <a:gd name="T15" fmla="*/ 308 h 833"/>
                  <a:gd name="T16" fmla="*/ 686 w 696"/>
                  <a:gd name="T17" fmla="*/ 588 h 833"/>
                  <a:gd name="T18" fmla="*/ 691 w 696"/>
                  <a:gd name="T19" fmla="*/ 600 h 833"/>
                  <a:gd name="T20" fmla="*/ 655 w 696"/>
                  <a:gd name="T21" fmla="*/ 797 h 833"/>
                  <a:gd name="T22" fmla="*/ 641 w 696"/>
                  <a:gd name="T23" fmla="*/ 804 h 833"/>
                  <a:gd name="T24" fmla="*/ 646 w 696"/>
                  <a:gd name="T25" fmla="*/ 756 h 833"/>
                  <a:gd name="T26" fmla="*/ 626 w 696"/>
                  <a:gd name="T27" fmla="*/ 789 h 833"/>
                  <a:gd name="T28" fmla="*/ 600 w 696"/>
                  <a:gd name="T29" fmla="*/ 753 h 833"/>
                  <a:gd name="T30" fmla="*/ 575 w 696"/>
                  <a:gd name="T31" fmla="*/ 757 h 833"/>
                  <a:gd name="T32" fmla="*/ 547 w 696"/>
                  <a:gd name="T33" fmla="*/ 779 h 833"/>
                  <a:gd name="T34" fmla="*/ 307 w 696"/>
                  <a:gd name="T35" fmla="*/ 828 h 833"/>
                  <a:gd name="T36" fmla="*/ 245 w 696"/>
                  <a:gd name="T37" fmla="*/ 831 h 833"/>
                  <a:gd name="T38" fmla="*/ 187 w 696"/>
                  <a:gd name="T39" fmla="*/ 774 h 833"/>
                  <a:gd name="T40" fmla="*/ 166 w 696"/>
                  <a:gd name="T41" fmla="*/ 783 h 833"/>
                  <a:gd name="T42" fmla="*/ 158 w 696"/>
                  <a:gd name="T43" fmla="*/ 759 h 833"/>
                  <a:gd name="T44" fmla="*/ 154 w 696"/>
                  <a:gd name="T45" fmla="*/ 667 h 833"/>
                  <a:gd name="T46" fmla="*/ 166 w 696"/>
                  <a:gd name="T47" fmla="*/ 634 h 833"/>
                  <a:gd name="T48" fmla="*/ 230 w 696"/>
                  <a:gd name="T49" fmla="*/ 501 h 833"/>
                  <a:gd name="T50" fmla="*/ 244 w 696"/>
                  <a:gd name="T51" fmla="*/ 473 h 833"/>
                  <a:gd name="T52" fmla="*/ 252 w 696"/>
                  <a:gd name="T53" fmla="*/ 423 h 833"/>
                  <a:gd name="T54" fmla="*/ 254 w 696"/>
                  <a:gd name="T55" fmla="*/ 367 h 833"/>
                  <a:gd name="T56" fmla="*/ 230 w 696"/>
                  <a:gd name="T57" fmla="*/ 377 h 833"/>
                  <a:gd name="T58" fmla="*/ 246 w 696"/>
                  <a:gd name="T59" fmla="*/ 348 h 833"/>
                  <a:gd name="T60" fmla="*/ 188 w 696"/>
                  <a:gd name="T61" fmla="*/ 396 h 833"/>
                  <a:gd name="T62" fmla="*/ 177 w 696"/>
                  <a:gd name="T63" fmla="*/ 424 h 833"/>
                  <a:gd name="T64" fmla="*/ 124 w 696"/>
                  <a:gd name="T65" fmla="*/ 467 h 833"/>
                  <a:gd name="T66" fmla="*/ 5 w 696"/>
                  <a:gd name="T67" fmla="*/ 376 h 833"/>
                  <a:gd name="T68" fmla="*/ 3 w 696"/>
                  <a:gd name="T69" fmla="*/ 343 h 833"/>
                  <a:gd name="T70" fmla="*/ 29 w 696"/>
                  <a:gd name="T71" fmla="*/ 247 h 833"/>
                  <a:gd name="T72" fmla="*/ 33 w 696"/>
                  <a:gd name="T73" fmla="*/ 207 h 833"/>
                  <a:gd name="T74" fmla="*/ 41 w 696"/>
                  <a:gd name="T75" fmla="*/ 186 h 833"/>
                  <a:gd name="T76" fmla="*/ 88 w 696"/>
                  <a:gd name="T77" fmla="*/ 129 h 833"/>
                  <a:gd name="T78" fmla="*/ 248 w 696"/>
                  <a:gd name="T79" fmla="*/ 21 h 833"/>
                  <a:gd name="T80" fmla="*/ 240 w 696"/>
                  <a:gd name="T81" fmla="*/ 36 h 833"/>
                  <a:gd name="T82" fmla="*/ 273 w 696"/>
                  <a:gd name="T83" fmla="*/ 15 h 833"/>
                  <a:gd name="T84" fmla="*/ 327 w 696"/>
                  <a:gd name="T85" fmla="*/ 1 h 833"/>
                  <a:gd name="T86" fmla="*/ 370 w 696"/>
                  <a:gd name="T87" fmla="*/ 6 h 833"/>
                  <a:gd name="T88" fmla="*/ 452 w 696"/>
                  <a:gd name="T89" fmla="*/ 59 h 833"/>
                  <a:gd name="T90" fmla="*/ 517 w 696"/>
                  <a:gd name="T91" fmla="*/ 103 h 833"/>
                  <a:gd name="T92" fmla="*/ 588 w 696"/>
                  <a:gd name="T93" fmla="*/ 187 h 833"/>
                  <a:gd name="T94" fmla="*/ 589 w 696"/>
                  <a:gd name="T95" fmla="*/ 186 h 833"/>
                  <a:gd name="T96" fmla="*/ 326 w 696"/>
                  <a:gd name="T97" fmla="*/ 708 h 833"/>
                  <a:gd name="T98" fmla="*/ 385 w 696"/>
                  <a:gd name="T99" fmla="*/ 658 h 833"/>
                  <a:gd name="T100" fmla="*/ 415 w 696"/>
                  <a:gd name="T101" fmla="*/ 554 h 833"/>
                  <a:gd name="T102" fmla="*/ 411 w 696"/>
                  <a:gd name="T103" fmla="*/ 539 h 833"/>
                  <a:gd name="T104" fmla="*/ 396 w 696"/>
                  <a:gd name="T105" fmla="*/ 549 h 833"/>
                  <a:gd name="T106" fmla="*/ 326 w 696"/>
                  <a:gd name="T107" fmla="*/ 708 h 833"/>
                  <a:gd name="T108" fmla="*/ 389 w 696"/>
                  <a:gd name="T109" fmla="*/ 680 h 833"/>
                  <a:gd name="T110" fmla="*/ 397 w 696"/>
                  <a:gd name="T111" fmla="*/ 686 h 833"/>
                  <a:gd name="T112" fmla="*/ 438 w 696"/>
                  <a:gd name="T113" fmla="*/ 595 h 833"/>
                  <a:gd name="T114" fmla="*/ 431 w 696"/>
                  <a:gd name="T115" fmla="*/ 591 h 833"/>
                  <a:gd name="T116" fmla="*/ 389 w 696"/>
                  <a:gd name="T117" fmla="*/ 68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6" h="833">
                    <a:moveTo>
                      <a:pt x="589" y="186"/>
                    </a:moveTo>
                    <a:cubicBezTo>
                      <a:pt x="577" y="173"/>
                      <a:pt x="565" y="161"/>
                      <a:pt x="553" y="148"/>
                    </a:cubicBezTo>
                    <a:cubicBezTo>
                      <a:pt x="552" y="149"/>
                      <a:pt x="550" y="150"/>
                      <a:pt x="549" y="151"/>
                    </a:cubicBezTo>
                    <a:cubicBezTo>
                      <a:pt x="551" y="159"/>
                      <a:pt x="551" y="167"/>
                      <a:pt x="555" y="173"/>
                    </a:cubicBezTo>
                    <a:cubicBezTo>
                      <a:pt x="575" y="200"/>
                      <a:pt x="570" y="232"/>
                      <a:pt x="574" y="263"/>
                    </a:cubicBezTo>
                    <a:cubicBezTo>
                      <a:pt x="575" y="271"/>
                      <a:pt x="566" y="281"/>
                      <a:pt x="562" y="290"/>
                    </a:cubicBezTo>
                    <a:cubicBezTo>
                      <a:pt x="560" y="290"/>
                      <a:pt x="558" y="289"/>
                      <a:pt x="556" y="289"/>
                    </a:cubicBezTo>
                    <a:cubicBezTo>
                      <a:pt x="558" y="296"/>
                      <a:pt x="560" y="302"/>
                      <a:pt x="563" y="308"/>
                    </a:cubicBezTo>
                    <a:cubicBezTo>
                      <a:pt x="604" y="402"/>
                      <a:pt x="645" y="495"/>
                      <a:pt x="686" y="588"/>
                    </a:cubicBezTo>
                    <a:cubicBezTo>
                      <a:pt x="687" y="592"/>
                      <a:pt x="691" y="596"/>
                      <a:pt x="691" y="600"/>
                    </a:cubicBezTo>
                    <a:cubicBezTo>
                      <a:pt x="694" y="668"/>
                      <a:pt x="696" y="737"/>
                      <a:pt x="655" y="797"/>
                    </a:cubicBezTo>
                    <a:cubicBezTo>
                      <a:pt x="653" y="799"/>
                      <a:pt x="650" y="799"/>
                      <a:pt x="641" y="804"/>
                    </a:cubicBezTo>
                    <a:cubicBezTo>
                      <a:pt x="643" y="787"/>
                      <a:pt x="644" y="774"/>
                      <a:pt x="646" y="756"/>
                    </a:cubicBezTo>
                    <a:cubicBezTo>
                      <a:pt x="637" y="770"/>
                      <a:pt x="631" y="780"/>
                      <a:pt x="626" y="789"/>
                    </a:cubicBezTo>
                    <a:cubicBezTo>
                      <a:pt x="617" y="776"/>
                      <a:pt x="609" y="764"/>
                      <a:pt x="600" y="753"/>
                    </a:cubicBezTo>
                    <a:cubicBezTo>
                      <a:pt x="590" y="741"/>
                      <a:pt x="584" y="747"/>
                      <a:pt x="575" y="757"/>
                    </a:cubicBezTo>
                    <a:cubicBezTo>
                      <a:pt x="568" y="766"/>
                      <a:pt x="556" y="780"/>
                      <a:pt x="547" y="779"/>
                    </a:cubicBezTo>
                    <a:cubicBezTo>
                      <a:pt x="463" y="776"/>
                      <a:pt x="387" y="814"/>
                      <a:pt x="307" y="828"/>
                    </a:cubicBezTo>
                    <a:cubicBezTo>
                      <a:pt x="287" y="832"/>
                      <a:pt x="265" y="833"/>
                      <a:pt x="245" y="831"/>
                    </a:cubicBezTo>
                    <a:cubicBezTo>
                      <a:pt x="210" y="829"/>
                      <a:pt x="192" y="808"/>
                      <a:pt x="187" y="774"/>
                    </a:cubicBezTo>
                    <a:cubicBezTo>
                      <a:pt x="179" y="777"/>
                      <a:pt x="173" y="780"/>
                      <a:pt x="166" y="783"/>
                    </a:cubicBezTo>
                    <a:cubicBezTo>
                      <a:pt x="163" y="775"/>
                      <a:pt x="159" y="767"/>
                      <a:pt x="158" y="759"/>
                    </a:cubicBezTo>
                    <a:cubicBezTo>
                      <a:pt x="156" y="729"/>
                      <a:pt x="154" y="698"/>
                      <a:pt x="154" y="667"/>
                    </a:cubicBezTo>
                    <a:cubicBezTo>
                      <a:pt x="154" y="656"/>
                      <a:pt x="158" y="641"/>
                      <a:pt x="166" y="634"/>
                    </a:cubicBezTo>
                    <a:cubicBezTo>
                      <a:pt x="206" y="598"/>
                      <a:pt x="225" y="553"/>
                      <a:pt x="230" y="501"/>
                    </a:cubicBezTo>
                    <a:cubicBezTo>
                      <a:pt x="231" y="491"/>
                      <a:pt x="238" y="481"/>
                      <a:pt x="244" y="473"/>
                    </a:cubicBezTo>
                    <a:cubicBezTo>
                      <a:pt x="257" y="458"/>
                      <a:pt x="266" y="446"/>
                      <a:pt x="252" y="423"/>
                    </a:cubicBezTo>
                    <a:cubicBezTo>
                      <a:pt x="245" y="410"/>
                      <a:pt x="253" y="388"/>
                      <a:pt x="254" y="367"/>
                    </a:cubicBezTo>
                    <a:cubicBezTo>
                      <a:pt x="247" y="370"/>
                      <a:pt x="240" y="373"/>
                      <a:pt x="230" y="377"/>
                    </a:cubicBezTo>
                    <a:cubicBezTo>
                      <a:pt x="235" y="367"/>
                      <a:pt x="239" y="360"/>
                      <a:pt x="246" y="348"/>
                    </a:cubicBezTo>
                    <a:cubicBezTo>
                      <a:pt x="223" y="366"/>
                      <a:pt x="204" y="380"/>
                      <a:pt x="188" y="396"/>
                    </a:cubicBezTo>
                    <a:cubicBezTo>
                      <a:pt x="182" y="403"/>
                      <a:pt x="178" y="414"/>
                      <a:pt x="177" y="424"/>
                    </a:cubicBezTo>
                    <a:cubicBezTo>
                      <a:pt x="175" y="458"/>
                      <a:pt x="157" y="472"/>
                      <a:pt x="124" y="467"/>
                    </a:cubicBezTo>
                    <a:cubicBezTo>
                      <a:pt x="67" y="460"/>
                      <a:pt x="35" y="419"/>
                      <a:pt x="5" y="376"/>
                    </a:cubicBezTo>
                    <a:cubicBezTo>
                      <a:pt x="0" y="368"/>
                      <a:pt x="0" y="354"/>
                      <a:pt x="3" y="343"/>
                    </a:cubicBezTo>
                    <a:cubicBezTo>
                      <a:pt x="11" y="311"/>
                      <a:pt x="21" y="279"/>
                      <a:pt x="29" y="247"/>
                    </a:cubicBezTo>
                    <a:cubicBezTo>
                      <a:pt x="32" y="234"/>
                      <a:pt x="31" y="220"/>
                      <a:pt x="33" y="207"/>
                    </a:cubicBezTo>
                    <a:cubicBezTo>
                      <a:pt x="34" y="200"/>
                      <a:pt x="37" y="192"/>
                      <a:pt x="41" y="186"/>
                    </a:cubicBezTo>
                    <a:cubicBezTo>
                      <a:pt x="56" y="167"/>
                      <a:pt x="72" y="148"/>
                      <a:pt x="88" y="129"/>
                    </a:cubicBezTo>
                    <a:cubicBezTo>
                      <a:pt x="127" y="80"/>
                      <a:pt x="170" y="51"/>
                      <a:pt x="248" y="21"/>
                    </a:cubicBezTo>
                    <a:cubicBezTo>
                      <a:pt x="244" y="28"/>
                      <a:pt x="242" y="32"/>
                      <a:pt x="240" y="36"/>
                    </a:cubicBezTo>
                    <a:cubicBezTo>
                      <a:pt x="265" y="42"/>
                      <a:pt x="265" y="42"/>
                      <a:pt x="273" y="15"/>
                    </a:cubicBezTo>
                    <a:cubicBezTo>
                      <a:pt x="291" y="10"/>
                      <a:pt x="309" y="3"/>
                      <a:pt x="327" y="1"/>
                    </a:cubicBezTo>
                    <a:cubicBezTo>
                      <a:pt x="341" y="0"/>
                      <a:pt x="356" y="1"/>
                      <a:pt x="370" y="6"/>
                    </a:cubicBezTo>
                    <a:cubicBezTo>
                      <a:pt x="401" y="17"/>
                      <a:pt x="430" y="29"/>
                      <a:pt x="452" y="59"/>
                    </a:cubicBezTo>
                    <a:cubicBezTo>
                      <a:pt x="467" y="79"/>
                      <a:pt x="494" y="90"/>
                      <a:pt x="517" y="103"/>
                    </a:cubicBezTo>
                    <a:cubicBezTo>
                      <a:pt x="551" y="122"/>
                      <a:pt x="573" y="151"/>
                      <a:pt x="588" y="187"/>
                    </a:cubicBezTo>
                    <a:lnTo>
                      <a:pt x="589" y="186"/>
                    </a:lnTo>
                    <a:close/>
                    <a:moveTo>
                      <a:pt x="326" y="708"/>
                    </a:moveTo>
                    <a:cubicBezTo>
                      <a:pt x="349" y="690"/>
                      <a:pt x="377" y="688"/>
                      <a:pt x="385" y="658"/>
                    </a:cubicBezTo>
                    <a:cubicBezTo>
                      <a:pt x="394" y="623"/>
                      <a:pt x="406" y="589"/>
                      <a:pt x="415" y="554"/>
                    </a:cubicBezTo>
                    <a:cubicBezTo>
                      <a:pt x="416" y="550"/>
                      <a:pt x="412" y="544"/>
                      <a:pt x="411" y="539"/>
                    </a:cubicBezTo>
                    <a:cubicBezTo>
                      <a:pt x="406" y="542"/>
                      <a:pt x="398" y="544"/>
                      <a:pt x="396" y="549"/>
                    </a:cubicBezTo>
                    <a:cubicBezTo>
                      <a:pt x="373" y="600"/>
                      <a:pt x="351" y="652"/>
                      <a:pt x="326" y="708"/>
                    </a:cubicBezTo>
                    <a:close/>
                    <a:moveTo>
                      <a:pt x="389" y="680"/>
                    </a:moveTo>
                    <a:cubicBezTo>
                      <a:pt x="392" y="682"/>
                      <a:pt x="394" y="684"/>
                      <a:pt x="397" y="686"/>
                    </a:cubicBezTo>
                    <a:cubicBezTo>
                      <a:pt x="433" y="667"/>
                      <a:pt x="426" y="626"/>
                      <a:pt x="438" y="595"/>
                    </a:cubicBezTo>
                    <a:cubicBezTo>
                      <a:pt x="435" y="593"/>
                      <a:pt x="433" y="592"/>
                      <a:pt x="431" y="591"/>
                    </a:cubicBezTo>
                    <a:cubicBezTo>
                      <a:pt x="417" y="621"/>
                      <a:pt x="403" y="651"/>
                      <a:pt x="389" y="6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p:cNvSpPr>
                <a:spLocks noEditPoints="1"/>
              </p:cNvSpPr>
              <p:nvPr/>
            </p:nvSpPr>
            <p:spPr bwMode="auto">
              <a:xfrm>
                <a:off x="4005263" y="4708525"/>
                <a:ext cx="625475" cy="822325"/>
              </a:xfrm>
              <a:custGeom>
                <a:avLst/>
                <a:gdLst>
                  <a:gd name="T0" fmla="*/ 230 w 658"/>
                  <a:gd name="T1" fmla="*/ 102 h 864"/>
                  <a:gd name="T2" fmla="*/ 378 w 658"/>
                  <a:gd name="T3" fmla="*/ 23 h 864"/>
                  <a:gd name="T4" fmla="*/ 507 w 658"/>
                  <a:gd name="T5" fmla="*/ 84 h 864"/>
                  <a:gd name="T6" fmla="*/ 537 w 658"/>
                  <a:gd name="T7" fmla="*/ 155 h 864"/>
                  <a:gd name="T8" fmla="*/ 534 w 658"/>
                  <a:gd name="T9" fmla="*/ 210 h 864"/>
                  <a:gd name="T10" fmla="*/ 481 w 658"/>
                  <a:gd name="T11" fmla="*/ 117 h 864"/>
                  <a:gd name="T12" fmla="*/ 441 w 658"/>
                  <a:gd name="T13" fmla="*/ 79 h 864"/>
                  <a:gd name="T14" fmla="*/ 460 w 658"/>
                  <a:gd name="T15" fmla="*/ 207 h 864"/>
                  <a:gd name="T16" fmla="*/ 485 w 658"/>
                  <a:gd name="T17" fmla="*/ 301 h 864"/>
                  <a:gd name="T18" fmla="*/ 479 w 658"/>
                  <a:gd name="T19" fmla="*/ 416 h 864"/>
                  <a:gd name="T20" fmla="*/ 494 w 658"/>
                  <a:gd name="T21" fmla="*/ 410 h 864"/>
                  <a:gd name="T22" fmla="*/ 410 w 658"/>
                  <a:gd name="T23" fmla="*/ 551 h 864"/>
                  <a:gd name="T24" fmla="*/ 397 w 658"/>
                  <a:gd name="T25" fmla="*/ 460 h 864"/>
                  <a:gd name="T26" fmla="*/ 439 w 658"/>
                  <a:gd name="T27" fmla="*/ 423 h 864"/>
                  <a:gd name="T28" fmla="*/ 396 w 658"/>
                  <a:gd name="T29" fmla="*/ 441 h 864"/>
                  <a:gd name="T30" fmla="*/ 443 w 658"/>
                  <a:gd name="T31" fmla="*/ 301 h 864"/>
                  <a:gd name="T32" fmla="*/ 407 w 658"/>
                  <a:gd name="T33" fmla="*/ 208 h 864"/>
                  <a:gd name="T34" fmla="*/ 376 w 658"/>
                  <a:gd name="T35" fmla="*/ 154 h 864"/>
                  <a:gd name="T36" fmla="*/ 371 w 658"/>
                  <a:gd name="T37" fmla="*/ 171 h 864"/>
                  <a:gd name="T38" fmla="*/ 402 w 658"/>
                  <a:gd name="T39" fmla="*/ 371 h 864"/>
                  <a:gd name="T40" fmla="*/ 368 w 658"/>
                  <a:gd name="T41" fmla="*/ 254 h 864"/>
                  <a:gd name="T42" fmla="*/ 353 w 658"/>
                  <a:gd name="T43" fmla="*/ 239 h 864"/>
                  <a:gd name="T44" fmla="*/ 350 w 658"/>
                  <a:gd name="T45" fmla="*/ 444 h 864"/>
                  <a:gd name="T46" fmla="*/ 294 w 658"/>
                  <a:gd name="T47" fmla="*/ 553 h 864"/>
                  <a:gd name="T48" fmla="*/ 95 w 658"/>
                  <a:gd name="T49" fmla="*/ 634 h 864"/>
                  <a:gd name="T50" fmla="*/ 162 w 658"/>
                  <a:gd name="T51" fmla="*/ 631 h 864"/>
                  <a:gd name="T52" fmla="*/ 277 w 658"/>
                  <a:gd name="T53" fmla="*/ 604 h 864"/>
                  <a:gd name="T54" fmla="*/ 258 w 658"/>
                  <a:gd name="T55" fmla="*/ 693 h 864"/>
                  <a:gd name="T56" fmla="*/ 204 w 658"/>
                  <a:gd name="T57" fmla="*/ 757 h 864"/>
                  <a:gd name="T58" fmla="*/ 289 w 658"/>
                  <a:gd name="T59" fmla="*/ 731 h 864"/>
                  <a:gd name="T60" fmla="*/ 349 w 658"/>
                  <a:gd name="T61" fmla="*/ 658 h 864"/>
                  <a:gd name="T62" fmla="*/ 319 w 658"/>
                  <a:gd name="T63" fmla="*/ 651 h 864"/>
                  <a:gd name="T64" fmla="*/ 466 w 658"/>
                  <a:gd name="T65" fmla="*/ 623 h 864"/>
                  <a:gd name="T66" fmla="*/ 543 w 658"/>
                  <a:gd name="T67" fmla="*/ 628 h 864"/>
                  <a:gd name="T68" fmla="*/ 491 w 658"/>
                  <a:gd name="T69" fmla="*/ 662 h 864"/>
                  <a:gd name="T70" fmla="*/ 374 w 658"/>
                  <a:gd name="T71" fmla="*/ 765 h 864"/>
                  <a:gd name="T72" fmla="*/ 417 w 658"/>
                  <a:gd name="T73" fmla="*/ 762 h 864"/>
                  <a:gd name="T74" fmla="*/ 529 w 658"/>
                  <a:gd name="T75" fmla="*/ 696 h 864"/>
                  <a:gd name="T76" fmla="*/ 613 w 658"/>
                  <a:gd name="T77" fmla="*/ 641 h 864"/>
                  <a:gd name="T78" fmla="*/ 651 w 658"/>
                  <a:gd name="T79" fmla="*/ 680 h 864"/>
                  <a:gd name="T80" fmla="*/ 617 w 658"/>
                  <a:gd name="T81" fmla="*/ 827 h 864"/>
                  <a:gd name="T82" fmla="*/ 192 w 658"/>
                  <a:gd name="T83" fmla="*/ 864 h 864"/>
                  <a:gd name="T84" fmla="*/ 209 w 658"/>
                  <a:gd name="T85" fmla="*/ 844 h 864"/>
                  <a:gd name="T86" fmla="*/ 155 w 658"/>
                  <a:gd name="T87" fmla="*/ 833 h 864"/>
                  <a:gd name="T88" fmla="*/ 82 w 658"/>
                  <a:gd name="T89" fmla="*/ 842 h 864"/>
                  <a:gd name="T90" fmla="*/ 34 w 658"/>
                  <a:gd name="T91" fmla="*/ 683 h 864"/>
                  <a:gd name="T92" fmla="*/ 57 w 658"/>
                  <a:gd name="T93" fmla="*/ 564 h 864"/>
                  <a:gd name="T94" fmla="*/ 93 w 658"/>
                  <a:gd name="T95" fmla="*/ 341 h 864"/>
                  <a:gd name="T96" fmla="*/ 44 w 658"/>
                  <a:gd name="T97" fmla="*/ 395 h 864"/>
                  <a:gd name="T98" fmla="*/ 127 w 658"/>
                  <a:gd name="T99" fmla="*/ 173 h 864"/>
                  <a:gd name="T100" fmla="*/ 172 w 658"/>
                  <a:gd name="T101" fmla="*/ 213 h 864"/>
                  <a:gd name="T102" fmla="*/ 171 w 658"/>
                  <a:gd name="T103" fmla="*/ 708 h 864"/>
                  <a:gd name="T104" fmla="*/ 141 w 658"/>
                  <a:gd name="T105" fmla="*/ 719 h 864"/>
                  <a:gd name="T106" fmla="*/ 171 w 658"/>
                  <a:gd name="T107" fmla="*/ 70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864">
                    <a:moveTo>
                      <a:pt x="168" y="134"/>
                    </a:moveTo>
                    <a:cubicBezTo>
                      <a:pt x="190" y="123"/>
                      <a:pt x="210" y="112"/>
                      <a:pt x="230" y="102"/>
                    </a:cubicBezTo>
                    <a:cubicBezTo>
                      <a:pt x="234" y="100"/>
                      <a:pt x="239" y="98"/>
                      <a:pt x="242" y="95"/>
                    </a:cubicBezTo>
                    <a:cubicBezTo>
                      <a:pt x="279" y="55"/>
                      <a:pt x="329" y="39"/>
                      <a:pt x="378" y="23"/>
                    </a:cubicBezTo>
                    <a:cubicBezTo>
                      <a:pt x="452" y="0"/>
                      <a:pt x="462" y="25"/>
                      <a:pt x="497" y="69"/>
                    </a:cubicBezTo>
                    <a:cubicBezTo>
                      <a:pt x="500" y="73"/>
                      <a:pt x="504" y="79"/>
                      <a:pt x="507" y="84"/>
                    </a:cubicBezTo>
                    <a:cubicBezTo>
                      <a:pt x="489" y="97"/>
                      <a:pt x="497" y="112"/>
                      <a:pt x="510" y="116"/>
                    </a:cubicBezTo>
                    <a:cubicBezTo>
                      <a:pt x="532" y="122"/>
                      <a:pt x="534" y="138"/>
                      <a:pt x="537" y="155"/>
                    </a:cubicBezTo>
                    <a:cubicBezTo>
                      <a:pt x="540" y="172"/>
                      <a:pt x="543" y="190"/>
                      <a:pt x="546" y="207"/>
                    </a:cubicBezTo>
                    <a:cubicBezTo>
                      <a:pt x="542" y="208"/>
                      <a:pt x="538" y="209"/>
                      <a:pt x="534" y="210"/>
                    </a:cubicBezTo>
                    <a:cubicBezTo>
                      <a:pt x="527" y="185"/>
                      <a:pt x="520" y="159"/>
                      <a:pt x="512" y="133"/>
                    </a:cubicBezTo>
                    <a:cubicBezTo>
                      <a:pt x="494" y="149"/>
                      <a:pt x="488" y="134"/>
                      <a:pt x="481" y="117"/>
                    </a:cubicBezTo>
                    <a:cubicBezTo>
                      <a:pt x="473" y="101"/>
                      <a:pt x="462" y="87"/>
                      <a:pt x="452" y="73"/>
                    </a:cubicBezTo>
                    <a:cubicBezTo>
                      <a:pt x="448" y="75"/>
                      <a:pt x="445" y="77"/>
                      <a:pt x="441" y="79"/>
                    </a:cubicBezTo>
                    <a:cubicBezTo>
                      <a:pt x="465" y="144"/>
                      <a:pt x="488" y="209"/>
                      <a:pt x="515" y="281"/>
                    </a:cubicBezTo>
                    <a:cubicBezTo>
                      <a:pt x="481" y="261"/>
                      <a:pt x="494" y="218"/>
                      <a:pt x="460" y="207"/>
                    </a:cubicBezTo>
                    <a:cubicBezTo>
                      <a:pt x="451" y="232"/>
                      <a:pt x="458" y="263"/>
                      <a:pt x="477" y="276"/>
                    </a:cubicBezTo>
                    <a:cubicBezTo>
                      <a:pt x="488" y="283"/>
                      <a:pt x="487" y="289"/>
                      <a:pt x="485" y="301"/>
                    </a:cubicBezTo>
                    <a:cubicBezTo>
                      <a:pt x="478" y="338"/>
                      <a:pt x="476" y="377"/>
                      <a:pt x="473" y="414"/>
                    </a:cubicBezTo>
                    <a:cubicBezTo>
                      <a:pt x="475" y="415"/>
                      <a:pt x="477" y="415"/>
                      <a:pt x="479" y="416"/>
                    </a:cubicBezTo>
                    <a:cubicBezTo>
                      <a:pt x="483" y="412"/>
                      <a:pt x="486" y="408"/>
                      <a:pt x="490" y="403"/>
                    </a:cubicBezTo>
                    <a:cubicBezTo>
                      <a:pt x="492" y="406"/>
                      <a:pt x="494" y="408"/>
                      <a:pt x="494" y="410"/>
                    </a:cubicBezTo>
                    <a:cubicBezTo>
                      <a:pt x="484" y="444"/>
                      <a:pt x="471" y="475"/>
                      <a:pt x="436" y="495"/>
                    </a:cubicBezTo>
                    <a:cubicBezTo>
                      <a:pt x="422" y="503"/>
                      <a:pt x="417" y="531"/>
                      <a:pt x="410" y="551"/>
                    </a:cubicBezTo>
                    <a:cubicBezTo>
                      <a:pt x="404" y="572"/>
                      <a:pt x="387" y="585"/>
                      <a:pt x="360" y="583"/>
                    </a:cubicBezTo>
                    <a:cubicBezTo>
                      <a:pt x="361" y="538"/>
                      <a:pt x="366" y="495"/>
                      <a:pt x="397" y="460"/>
                    </a:cubicBezTo>
                    <a:cubicBezTo>
                      <a:pt x="402" y="454"/>
                      <a:pt x="413" y="453"/>
                      <a:pt x="419" y="448"/>
                    </a:cubicBezTo>
                    <a:cubicBezTo>
                      <a:pt x="427" y="441"/>
                      <a:pt x="432" y="431"/>
                      <a:pt x="439" y="423"/>
                    </a:cubicBezTo>
                    <a:cubicBezTo>
                      <a:pt x="436" y="420"/>
                      <a:pt x="434" y="418"/>
                      <a:pt x="431" y="415"/>
                    </a:cubicBezTo>
                    <a:cubicBezTo>
                      <a:pt x="419" y="424"/>
                      <a:pt x="408" y="433"/>
                      <a:pt x="396" y="441"/>
                    </a:cubicBezTo>
                    <a:cubicBezTo>
                      <a:pt x="394" y="440"/>
                      <a:pt x="392" y="438"/>
                      <a:pt x="390" y="437"/>
                    </a:cubicBezTo>
                    <a:cubicBezTo>
                      <a:pt x="425" y="398"/>
                      <a:pt x="446" y="354"/>
                      <a:pt x="443" y="301"/>
                    </a:cubicBezTo>
                    <a:cubicBezTo>
                      <a:pt x="439" y="252"/>
                      <a:pt x="450" y="198"/>
                      <a:pt x="398" y="154"/>
                    </a:cubicBezTo>
                    <a:cubicBezTo>
                      <a:pt x="402" y="177"/>
                      <a:pt x="404" y="193"/>
                      <a:pt x="407" y="208"/>
                    </a:cubicBezTo>
                    <a:cubicBezTo>
                      <a:pt x="406" y="209"/>
                      <a:pt x="405" y="210"/>
                      <a:pt x="404" y="210"/>
                    </a:cubicBezTo>
                    <a:cubicBezTo>
                      <a:pt x="395" y="192"/>
                      <a:pt x="385" y="173"/>
                      <a:pt x="376" y="154"/>
                    </a:cubicBezTo>
                    <a:cubicBezTo>
                      <a:pt x="374" y="155"/>
                      <a:pt x="372" y="155"/>
                      <a:pt x="370" y="156"/>
                    </a:cubicBezTo>
                    <a:cubicBezTo>
                      <a:pt x="370" y="161"/>
                      <a:pt x="369" y="167"/>
                      <a:pt x="371" y="171"/>
                    </a:cubicBezTo>
                    <a:cubicBezTo>
                      <a:pt x="402" y="227"/>
                      <a:pt x="404" y="288"/>
                      <a:pt x="410" y="349"/>
                    </a:cubicBezTo>
                    <a:cubicBezTo>
                      <a:pt x="411" y="356"/>
                      <a:pt x="405" y="364"/>
                      <a:pt x="402" y="371"/>
                    </a:cubicBezTo>
                    <a:cubicBezTo>
                      <a:pt x="397" y="365"/>
                      <a:pt x="391" y="359"/>
                      <a:pt x="389" y="352"/>
                    </a:cubicBezTo>
                    <a:cubicBezTo>
                      <a:pt x="381" y="319"/>
                      <a:pt x="375" y="287"/>
                      <a:pt x="368" y="254"/>
                    </a:cubicBezTo>
                    <a:cubicBezTo>
                      <a:pt x="366" y="244"/>
                      <a:pt x="361" y="234"/>
                      <a:pt x="352" y="225"/>
                    </a:cubicBezTo>
                    <a:cubicBezTo>
                      <a:pt x="352" y="230"/>
                      <a:pt x="352" y="235"/>
                      <a:pt x="353" y="239"/>
                    </a:cubicBezTo>
                    <a:cubicBezTo>
                      <a:pt x="361" y="269"/>
                      <a:pt x="360" y="297"/>
                      <a:pt x="351" y="329"/>
                    </a:cubicBezTo>
                    <a:cubicBezTo>
                      <a:pt x="340" y="365"/>
                      <a:pt x="336" y="406"/>
                      <a:pt x="350" y="444"/>
                    </a:cubicBezTo>
                    <a:cubicBezTo>
                      <a:pt x="366" y="484"/>
                      <a:pt x="339" y="515"/>
                      <a:pt x="330" y="550"/>
                    </a:cubicBezTo>
                    <a:cubicBezTo>
                      <a:pt x="329" y="554"/>
                      <a:pt x="303" y="558"/>
                      <a:pt x="294" y="553"/>
                    </a:cubicBezTo>
                    <a:cubicBezTo>
                      <a:pt x="249" y="529"/>
                      <a:pt x="210" y="539"/>
                      <a:pt x="172" y="568"/>
                    </a:cubicBezTo>
                    <a:cubicBezTo>
                      <a:pt x="146" y="589"/>
                      <a:pt x="120" y="612"/>
                      <a:pt x="95" y="634"/>
                    </a:cubicBezTo>
                    <a:cubicBezTo>
                      <a:pt x="91" y="638"/>
                      <a:pt x="89" y="643"/>
                      <a:pt x="88" y="652"/>
                    </a:cubicBezTo>
                    <a:cubicBezTo>
                      <a:pt x="110" y="630"/>
                      <a:pt x="138" y="638"/>
                      <a:pt x="162" y="631"/>
                    </a:cubicBezTo>
                    <a:cubicBezTo>
                      <a:pt x="191" y="624"/>
                      <a:pt x="218" y="612"/>
                      <a:pt x="246" y="604"/>
                    </a:cubicBezTo>
                    <a:cubicBezTo>
                      <a:pt x="255" y="602"/>
                      <a:pt x="264" y="604"/>
                      <a:pt x="277" y="604"/>
                    </a:cubicBezTo>
                    <a:cubicBezTo>
                      <a:pt x="271" y="615"/>
                      <a:pt x="267" y="622"/>
                      <a:pt x="262" y="631"/>
                    </a:cubicBezTo>
                    <a:cubicBezTo>
                      <a:pt x="290" y="652"/>
                      <a:pt x="267" y="675"/>
                      <a:pt x="258" y="693"/>
                    </a:cubicBezTo>
                    <a:cubicBezTo>
                      <a:pt x="252" y="705"/>
                      <a:pt x="238" y="729"/>
                      <a:pt x="209" y="709"/>
                    </a:cubicBezTo>
                    <a:cubicBezTo>
                      <a:pt x="207" y="728"/>
                      <a:pt x="206" y="743"/>
                      <a:pt x="204" y="757"/>
                    </a:cubicBezTo>
                    <a:cubicBezTo>
                      <a:pt x="221" y="754"/>
                      <a:pt x="239" y="751"/>
                      <a:pt x="256" y="746"/>
                    </a:cubicBezTo>
                    <a:cubicBezTo>
                      <a:pt x="267" y="742"/>
                      <a:pt x="278" y="736"/>
                      <a:pt x="289" y="731"/>
                    </a:cubicBezTo>
                    <a:cubicBezTo>
                      <a:pt x="290" y="730"/>
                      <a:pt x="293" y="730"/>
                      <a:pt x="294" y="729"/>
                    </a:cubicBezTo>
                    <a:cubicBezTo>
                      <a:pt x="311" y="707"/>
                      <a:pt x="329" y="685"/>
                      <a:pt x="349" y="658"/>
                    </a:cubicBezTo>
                    <a:cubicBezTo>
                      <a:pt x="336" y="662"/>
                      <a:pt x="328" y="664"/>
                      <a:pt x="316" y="668"/>
                    </a:cubicBezTo>
                    <a:cubicBezTo>
                      <a:pt x="317" y="661"/>
                      <a:pt x="316" y="655"/>
                      <a:pt x="319" y="651"/>
                    </a:cubicBezTo>
                    <a:cubicBezTo>
                      <a:pt x="336" y="626"/>
                      <a:pt x="366" y="618"/>
                      <a:pt x="396" y="624"/>
                    </a:cubicBezTo>
                    <a:cubicBezTo>
                      <a:pt x="419" y="628"/>
                      <a:pt x="443" y="625"/>
                      <a:pt x="466" y="623"/>
                    </a:cubicBezTo>
                    <a:cubicBezTo>
                      <a:pt x="490" y="622"/>
                      <a:pt x="515" y="619"/>
                      <a:pt x="539" y="617"/>
                    </a:cubicBezTo>
                    <a:cubicBezTo>
                      <a:pt x="541" y="620"/>
                      <a:pt x="542" y="624"/>
                      <a:pt x="543" y="628"/>
                    </a:cubicBezTo>
                    <a:cubicBezTo>
                      <a:pt x="531" y="635"/>
                      <a:pt x="518" y="641"/>
                      <a:pt x="506" y="649"/>
                    </a:cubicBezTo>
                    <a:cubicBezTo>
                      <a:pt x="501" y="652"/>
                      <a:pt x="491" y="658"/>
                      <a:pt x="491" y="662"/>
                    </a:cubicBezTo>
                    <a:cubicBezTo>
                      <a:pt x="490" y="696"/>
                      <a:pt x="466" y="707"/>
                      <a:pt x="442" y="720"/>
                    </a:cubicBezTo>
                    <a:cubicBezTo>
                      <a:pt x="419" y="734"/>
                      <a:pt x="397" y="750"/>
                      <a:pt x="374" y="765"/>
                    </a:cubicBezTo>
                    <a:cubicBezTo>
                      <a:pt x="376" y="769"/>
                      <a:pt x="377" y="773"/>
                      <a:pt x="379" y="777"/>
                    </a:cubicBezTo>
                    <a:cubicBezTo>
                      <a:pt x="392" y="772"/>
                      <a:pt x="409" y="771"/>
                      <a:pt x="417" y="762"/>
                    </a:cubicBezTo>
                    <a:cubicBezTo>
                      <a:pt x="439" y="735"/>
                      <a:pt x="468" y="723"/>
                      <a:pt x="500" y="713"/>
                    </a:cubicBezTo>
                    <a:cubicBezTo>
                      <a:pt x="510" y="710"/>
                      <a:pt x="523" y="705"/>
                      <a:pt x="529" y="696"/>
                    </a:cubicBezTo>
                    <a:cubicBezTo>
                      <a:pt x="541" y="678"/>
                      <a:pt x="557" y="675"/>
                      <a:pt x="576" y="670"/>
                    </a:cubicBezTo>
                    <a:cubicBezTo>
                      <a:pt x="589" y="666"/>
                      <a:pt x="600" y="652"/>
                      <a:pt x="613" y="641"/>
                    </a:cubicBezTo>
                    <a:cubicBezTo>
                      <a:pt x="611" y="635"/>
                      <a:pt x="608" y="628"/>
                      <a:pt x="605" y="619"/>
                    </a:cubicBezTo>
                    <a:cubicBezTo>
                      <a:pt x="634" y="624"/>
                      <a:pt x="658" y="655"/>
                      <a:pt x="651" y="680"/>
                    </a:cubicBezTo>
                    <a:cubicBezTo>
                      <a:pt x="641" y="717"/>
                      <a:pt x="628" y="753"/>
                      <a:pt x="617" y="790"/>
                    </a:cubicBezTo>
                    <a:cubicBezTo>
                      <a:pt x="614" y="801"/>
                      <a:pt x="617" y="813"/>
                      <a:pt x="617" y="827"/>
                    </a:cubicBezTo>
                    <a:cubicBezTo>
                      <a:pt x="593" y="839"/>
                      <a:pt x="524" y="830"/>
                      <a:pt x="513" y="810"/>
                    </a:cubicBezTo>
                    <a:cubicBezTo>
                      <a:pt x="411" y="862"/>
                      <a:pt x="301" y="860"/>
                      <a:pt x="192" y="864"/>
                    </a:cubicBezTo>
                    <a:cubicBezTo>
                      <a:pt x="191" y="861"/>
                      <a:pt x="191" y="858"/>
                      <a:pt x="190" y="855"/>
                    </a:cubicBezTo>
                    <a:cubicBezTo>
                      <a:pt x="196" y="852"/>
                      <a:pt x="202" y="848"/>
                      <a:pt x="209" y="844"/>
                    </a:cubicBezTo>
                    <a:cubicBezTo>
                      <a:pt x="174" y="831"/>
                      <a:pt x="174" y="831"/>
                      <a:pt x="186" y="783"/>
                    </a:cubicBezTo>
                    <a:cubicBezTo>
                      <a:pt x="163" y="787"/>
                      <a:pt x="153" y="803"/>
                      <a:pt x="155" y="833"/>
                    </a:cubicBezTo>
                    <a:cubicBezTo>
                      <a:pt x="142" y="841"/>
                      <a:pt x="130" y="852"/>
                      <a:pt x="117" y="854"/>
                    </a:cubicBezTo>
                    <a:cubicBezTo>
                      <a:pt x="106" y="856"/>
                      <a:pt x="92" y="849"/>
                      <a:pt x="82" y="842"/>
                    </a:cubicBezTo>
                    <a:cubicBezTo>
                      <a:pt x="17" y="795"/>
                      <a:pt x="0" y="749"/>
                      <a:pt x="17" y="660"/>
                    </a:cubicBezTo>
                    <a:cubicBezTo>
                      <a:pt x="22" y="666"/>
                      <a:pt x="25" y="671"/>
                      <a:pt x="34" y="683"/>
                    </a:cubicBezTo>
                    <a:cubicBezTo>
                      <a:pt x="43" y="647"/>
                      <a:pt x="50" y="617"/>
                      <a:pt x="56" y="588"/>
                    </a:cubicBezTo>
                    <a:cubicBezTo>
                      <a:pt x="58" y="580"/>
                      <a:pt x="56" y="572"/>
                      <a:pt x="57" y="564"/>
                    </a:cubicBezTo>
                    <a:cubicBezTo>
                      <a:pt x="62" y="533"/>
                      <a:pt x="67" y="504"/>
                      <a:pt x="68" y="471"/>
                    </a:cubicBezTo>
                    <a:cubicBezTo>
                      <a:pt x="68" y="428"/>
                      <a:pt x="84" y="384"/>
                      <a:pt x="93" y="341"/>
                    </a:cubicBezTo>
                    <a:cubicBezTo>
                      <a:pt x="98" y="321"/>
                      <a:pt x="104" y="302"/>
                      <a:pt x="104" y="281"/>
                    </a:cubicBezTo>
                    <a:cubicBezTo>
                      <a:pt x="68" y="310"/>
                      <a:pt x="64" y="356"/>
                      <a:pt x="44" y="395"/>
                    </a:cubicBezTo>
                    <a:cubicBezTo>
                      <a:pt x="10" y="345"/>
                      <a:pt x="14" y="235"/>
                      <a:pt x="84" y="208"/>
                    </a:cubicBezTo>
                    <a:cubicBezTo>
                      <a:pt x="100" y="202"/>
                      <a:pt x="113" y="185"/>
                      <a:pt x="127" y="173"/>
                    </a:cubicBezTo>
                    <a:cubicBezTo>
                      <a:pt x="137" y="164"/>
                      <a:pt x="145" y="155"/>
                      <a:pt x="159" y="141"/>
                    </a:cubicBezTo>
                    <a:cubicBezTo>
                      <a:pt x="164" y="169"/>
                      <a:pt x="168" y="190"/>
                      <a:pt x="172" y="213"/>
                    </a:cubicBezTo>
                    <a:cubicBezTo>
                      <a:pt x="190" y="192"/>
                      <a:pt x="189" y="171"/>
                      <a:pt x="168" y="134"/>
                    </a:cubicBezTo>
                    <a:close/>
                    <a:moveTo>
                      <a:pt x="171" y="708"/>
                    </a:moveTo>
                    <a:cubicBezTo>
                      <a:pt x="165" y="703"/>
                      <a:pt x="162" y="700"/>
                      <a:pt x="158" y="697"/>
                    </a:cubicBezTo>
                    <a:cubicBezTo>
                      <a:pt x="152" y="704"/>
                      <a:pt x="145" y="711"/>
                      <a:pt x="141" y="719"/>
                    </a:cubicBezTo>
                    <a:cubicBezTo>
                      <a:pt x="139" y="722"/>
                      <a:pt x="146" y="728"/>
                      <a:pt x="149" y="732"/>
                    </a:cubicBezTo>
                    <a:cubicBezTo>
                      <a:pt x="156" y="725"/>
                      <a:pt x="163" y="717"/>
                      <a:pt x="171" y="7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p:cNvSpPr>
                <a:spLocks noEditPoints="1"/>
              </p:cNvSpPr>
              <p:nvPr/>
            </p:nvSpPr>
            <p:spPr bwMode="auto">
              <a:xfrm>
                <a:off x="6483351" y="5376863"/>
                <a:ext cx="430213" cy="733425"/>
              </a:xfrm>
              <a:custGeom>
                <a:avLst/>
                <a:gdLst>
                  <a:gd name="T0" fmla="*/ 152 w 452"/>
                  <a:gd name="T1" fmla="*/ 77 h 771"/>
                  <a:gd name="T2" fmla="*/ 146 w 452"/>
                  <a:gd name="T3" fmla="*/ 71 h 771"/>
                  <a:gd name="T4" fmla="*/ 130 w 452"/>
                  <a:gd name="T5" fmla="*/ 65 h 771"/>
                  <a:gd name="T6" fmla="*/ 140 w 452"/>
                  <a:gd name="T7" fmla="*/ 48 h 771"/>
                  <a:gd name="T8" fmla="*/ 202 w 452"/>
                  <a:gd name="T9" fmla="*/ 24 h 771"/>
                  <a:gd name="T10" fmla="*/ 262 w 452"/>
                  <a:gd name="T11" fmla="*/ 22 h 771"/>
                  <a:gd name="T12" fmla="*/ 313 w 452"/>
                  <a:gd name="T13" fmla="*/ 14 h 771"/>
                  <a:gd name="T14" fmla="*/ 448 w 452"/>
                  <a:gd name="T15" fmla="*/ 108 h 771"/>
                  <a:gd name="T16" fmla="*/ 383 w 452"/>
                  <a:gd name="T17" fmla="*/ 335 h 771"/>
                  <a:gd name="T18" fmla="*/ 371 w 452"/>
                  <a:gd name="T19" fmla="*/ 338 h 771"/>
                  <a:gd name="T20" fmla="*/ 409 w 452"/>
                  <a:gd name="T21" fmla="*/ 240 h 771"/>
                  <a:gd name="T22" fmla="*/ 341 w 452"/>
                  <a:gd name="T23" fmla="*/ 354 h 771"/>
                  <a:gd name="T24" fmla="*/ 297 w 452"/>
                  <a:gd name="T25" fmla="*/ 463 h 771"/>
                  <a:gd name="T26" fmla="*/ 271 w 452"/>
                  <a:gd name="T27" fmla="*/ 527 h 771"/>
                  <a:gd name="T28" fmla="*/ 304 w 452"/>
                  <a:gd name="T29" fmla="*/ 514 h 771"/>
                  <a:gd name="T30" fmla="*/ 308 w 452"/>
                  <a:gd name="T31" fmla="*/ 520 h 771"/>
                  <a:gd name="T32" fmla="*/ 393 w 452"/>
                  <a:gd name="T33" fmla="*/ 345 h 771"/>
                  <a:gd name="T34" fmla="*/ 403 w 452"/>
                  <a:gd name="T35" fmla="*/ 347 h 771"/>
                  <a:gd name="T36" fmla="*/ 403 w 452"/>
                  <a:gd name="T37" fmla="*/ 428 h 771"/>
                  <a:gd name="T38" fmla="*/ 383 w 452"/>
                  <a:gd name="T39" fmla="*/ 577 h 771"/>
                  <a:gd name="T40" fmla="*/ 360 w 452"/>
                  <a:gd name="T41" fmla="*/ 742 h 771"/>
                  <a:gd name="T42" fmla="*/ 336 w 452"/>
                  <a:gd name="T43" fmla="*/ 762 h 771"/>
                  <a:gd name="T44" fmla="*/ 240 w 452"/>
                  <a:gd name="T45" fmla="*/ 750 h 771"/>
                  <a:gd name="T46" fmla="*/ 155 w 452"/>
                  <a:gd name="T47" fmla="*/ 756 h 771"/>
                  <a:gd name="T48" fmla="*/ 91 w 452"/>
                  <a:gd name="T49" fmla="*/ 768 h 771"/>
                  <a:gd name="T50" fmla="*/ 61 w 452"/>
                  <a:gd name="T51" fmla="*/ 744 h 771"/>
                  <a:gd name="T52" fmla="*/ 39 w 452"/>
                  <a:gd name="T53" fmla="*/ 664 h 771"/>
                  <a:gd name="T54" fmla="*/ 20 w 452"/>
                  <a:gd name="T55" fmla="*/ 585 h 771"/>
                  <a:gd name="T56" fmla="*/ 33 w 452"/>
                  <a:gd name="T57" fmla="*/ 404 h 771"/>
                  <a:gd name="T58" fmla="*/ 52 w 452"/>
                  <a:gd name="T59" fmla="*/ 386 h 771"/>
                  <a:gd name="T60" fmla="*/ 90 w 452"/>
                  <a:gd name="T61" fmla="*/ 349 h 771"/>
                  <a:gd name="T62" fmla="*/ 193 w 452"/>
                  <a:gd name="T63" fmla="*/ 164 h 771"/>
                  <a:gd name="T64" fmla="*/ 194 w 452"/>
                  <a:gd name="T65" fmla="*/ 152 h 771"/>
                  <a:gd name="T66" fmla="*/ 79 w 452"/>
                  <a:gd name="T67" fmla="*/ 300 h 771"/>
                  <a:gd name="T68" fmla="*/ 82 w 452"/>
                  <a:gd name="T69" fmla="*/ 255 h 771"/>
                  <a:gd name="T70" fmla="*/ 213 w 452"/>
                  <a:gd name="T71" fmla="*/ 94 h 771"/>
                  <a:gd name="T72" fmla="*/ 229 w 452"/>
                  <a:gd name="T73" fmla="*/ 72 h 771"/>
                  <a:gd name="T74" fmla="*/ 151 w 452"/>
                  <a:gd name="T75" fmla="*/ 77 h 771"/>
                  <a:gd name="T76" fmla="*/ 152 w 452"/>
                  <a:gd name="T77" fmla="*/ 77 h 771"/>
                  <a:gd name="T78" fmla="*/ 38 w 452"/>
                  <a:gd name="T79" fmla="*/ 466 h 771"/>
                  <a:gd name="T80" fmla="*/ 30 w 452"/>
                  <a:gd name="T81" fmla="*/ 466 h 771"/>
                  <a:gd name="T82" fmla="*/ 30 w 452"/>
                  <a:gd name="T83" fmla="*/ 569 h 771"/>
                  <a:gd name="T84" fmla="*/ 38 w 452"/>
                  <a:gd name="T85" fmla="*/ 569 h 771"/>
                  <a:gd name="T86" fmla="*/ 38 w 452"/>
                  <a:gd name="T87" fmla="*/ 466 h 771"/>
                  <a:gd name="T88" fmla="*/ 387 w 452"/>
                  <a:gd name="T89" fmla="*/ 429 h 771"/>
                  <a:gd name="T90" fmla="*/ 377 w 452"/>
                  <a:gd name="T91" fmla="*/ 428 h 771"/>
                  <a:gd name="T92" fmla="*/ 364 w 452"/>
                  <a:gd name="T93" fmla="*/ 494 h 771"/>
                  <a:gd name="T94" fmla="*/ 373 w 452"/>
                  <a:gd name="T95" fmla="*/ 495 h 771"/>
                  <a:gd name="T96" fmla="*/ 387 w 452"/>
                  <a:gd name="T97" fmla="*/ 42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771">
                    <a:moveTo>
                      <a:pt x="152" y="77"/>
                    </a:moveTo>
                    <a:cubicBezTo>
                      <a:pt x="150" y="75"/>
                      <a:pt x="148" y="72"/>
                      <a:pt x="146" y="71"/>
                    </a:cubicBezTo>
                    <a:cubicBezTo>
                      <a:pt x="141" y="69"/>
                      <a:pt x="136" y="67"/>
                      <a:pt x="130" y="65"/>
                    </a:cubicBezTo>
                    <a:cubicBezTo>
                      <a:pt x="134" y="59"/>
                      <a:pt x="135" y="50"/>
                      <a:pt x="140" y="48"/>
                    </a:cubicBezTo>
                    <a:cubicBezTo>
                      <a:pt x="160" y="39"/>
                      <a:pt x="181" y="28"/>
                      <a:pt x="202" y="24"/>
                    </a:cubicBezTo>
                    <a:cubicBezTo>
                      <a:pt x="221" y="19"/>
                      <a:pt x="242" y="23"/>
                      <a:pt x="262" y="22"/>
                    </a:cubicBezTo>
                    <a:cubicBezTo>
                      <a:pt x="279" y="21"/>
                      <a:pt x="297" y="19"/>
                      <a:pt x="313" y="14"/>
                    </a:cubicBezTo>
                    <a:cubicBezTo>
                      <a:pt x="368" y="0"/>
                      <a:pt x="444" y="19"/>
                      <a:pt x="448" y="108"/>
                    </a:cubicBezTo>
                    <a:cubicBezTo>
                      <a:pt x="452" y="191"/>
                      <a:pt x="421" y="264"/>
                      <a:pt x="383" y="335"/>
                    </a:cubicBezTo>
                    <a:cubicBezTo>
                      <a:pt x="382" y="336"/>
                      <a:pt x="380" y="336"/>
                      <a:pt x="371" y="338"/>
                    </a:cubicBezTo>
                    <a:cubicBezTo>
                      <a:pt x="385" y="303"/>
                      <a:pt x="397" y="271"/>
                      <a:pt x="409" y="240"/>
                    </a:cubicBezTo>
                    <a:cubicBezTo>
                      <a:pt x="379" y="273"/>
                      <a:pt x="352" y="308"/>
                      <a:pt x="341" y="354"/>
                    </a:cubicBezTo>
                    <a:cubicBezTo>
                      <a:pt x="331" y="391"/>
                      <a:pt x="312" y="426"/>
                      <a:pt x="297" y="463"/>
                    </a:cubicBezTo>
                    <a:cubicBezTo>
                      <a:pt x="289" y="483"/>
                      <a:pt x="281" y="504"/>
                      <a:pt x="271" y="527"/>
                    </a:cubicBezTo>
                    <a:cubicBezTo>
                      <a:pt x="283" y="522"/>
                      <a:pt x="294" y="518"/>
                      <a:pt x="304" y="514"/>
                    </a:cubicBezTo>
                    <a:cubicBezTo>
                      <a:pt x="306" y="516"/>
                      <a:pt x="307" y="518"/>
                      <a:pt x="308" y="520"/>
                    </a:cubicBezTo>
                    <a:cubicBezTo>
                      <a:pt x="336" y="462"/>
                      <a:pt x="365" y="403"/>
                      <a:pt x="393" y="345"/>
                    </a:cubicBezTo>
                    <a:cubicBezTo>
                      <a:pt x="396" y="346"/>
                      <a:pt x="400" y="346"/>
                      <a:pt x="403" y="347"/>
                    </a:cubicBezTo>
                    <a:cubicBezTo>
                      <a:pt x="403" y="374"/>
                      <a:pt x="405" y="401"/>
                      <a:pt x="403" y="428"/>
                    </a:cubicBezTo>
                    <a:cubicBezTo>
                      <a:pt x="398" y="478"/>
                      <a:pt x="390" y="527"/>
                      <a:pt x="383" y="577"/>
                    </a:cubicBezTo>
                    <a:cubicBezTo>
                      <a:pt x="375" y="632"/>
                      <a:pt x="367" y="687"/>
                      <a:pt x="360" y="742"/>
                    </a:cubicBezTo>
                    <a:cubicBezTo>
                      <a:pt x="358" y="758"/>
                      <a:pt x="350" y="763"/>
                      <a:pt x="336" y="762"/>
                    </a:cubicBezTo>
                    <a:cubicBezTo>
                      <a:pt x="304" y="758"/>
                      <a:pt x="272" y="752"/>
                      <a:pt x="240" y="750"/>
                    </a:cubicBezTo>
                    <a:cubicBezTo>
                      <a:pt x="212" y="749"/>
                      <a:pt x="183" y="753"/>
                      <a:pt x="155" y="756"/>
                    </a:cubicBezTo>
                    <a:cubicBezTo>
                      <a:pt x="133" y="759"/>
                      <a:pt x="112" y="765"/>
                      <a:pt x="91" y="768"/>
                    </a:cubicBezTo>
                    <a:cubicBezTo>
                      <a:pt x="72" y="771"/>
                      <a:pt x="65" y="761"/>
                      <a:pt x="61" y="744"/>
                    </a:cubicBezTo>
                    <a:cubicBezTo>
                      <a:pt x="55" y="717"/>
                      <a:pt x="46" y="690"/>
                      <a:pt x="39" y="664"/>
                    </a:cubicBezTo>
                    <a:cubicBezTo>
                      <a:pt x="32" y="637"/>
                      <a:pt x="29" y="610"/>
                      <a:pt x="20" y="585"/>
                    </a:cubicBezTo>
                    <a:cubicBezTo>
                      <a:pt x="0" y="523"/>
                      <a:pt x="12" y="463"/>
                      <a:pt x="33" y="404"/>
                    </a:cubicBezTo>
                    <a:cubicBezTo>
                      <a:pt x="35" y="397"/>
                      <a:pt x="44" y="388"/>
                      <a:pt x="52" y="386"/>
                    </a:cubicBezTo>
                    <a:cubicBezTo>
                      <a:pt x="72" y="381"/>
                      <a:pt x="83" y="368"/>
                      <a:pt x="90" y="349"/>
                    </a:cubicBezTo>
                    <a:cubicBezTo>
                      <a:pt x="115" y="282"/>
                      <a:pt x="143" y="217"/>
                      <a:pt x="193" y="164"/>
                    </a:cubicBezTo>
                    <a:cubicBezTo>
                      <a:pt x="195" y="162"/>
                      <a:pt x="195" y="158"/>
                      <a:pt x="194" y="152"/>
                    </a:cubicBezTo>
                    <a:cubicBezTo>
                      <a:pt x="133" y="183"/>
                      <a:pt x="126" y="257"/>
                      <a:pt x="79" y="300"/>
                    </a:cubicBezTo>
                    <a:cubicBezTo>
                      <a:pt x="63" y="281"/>
                      <a:pt x="74" y="268"/>
                      <a:pt x="82" y="255"/>
                    </a:cubicBezTo>
                    <a:cubicBezTo>
                      <a:pt x="119" y="196"/>
                      <a:pt x="159" y="139"/>
                      <a:pt x="213" y="94"/>
                    </a:cubicBezTo>
                    <a:cubicBezTo>
                      <a:pt x="217" y="90"/>
                      <a:pt x="220" y="85"/>
                      <a:pt x="229" y="72"/>
                    </a:cubicBezTo>
                    <a:cubicBezTo>
                      <a:pt x="198" y="74"/>
                      <a:pt x="175" y="75"/>
                      <a:pt x="151" y="77"/>
                    </a:cubicBezTo>
                    <a:lnTo>
                      <a:pt x="152" y="77"/>
                    </a:lnTo>
                    <a:close/>
                    <a:moveTo>
                      <a:pt x="38" y="466"/>
                    </a:moveTo>
                    <a:cubicBezTo>
                      <a:pt x="35" y="466"/>
                      <a:pt x="33" y="466"/>
                      <a:pt x="30" y="466"/>
                    </a:cubicBezTo>
                    <a:cubicBezTo>
                      <a:pt x="30" y="500"/>
                      <a:pt x="30" y="535"/>
                      <a:pt x="30" y="569"/>
                    </a:cubicBezTo>
                    <a:cubicBezTo>
                      <a:pt x="33" y="569"/>
                      <a:pt x="35" y="569"/>
                      <a:pt x="38" y="569"/>
                    </a:cubicBezTo>
                    <a:cubicBezTo>
                      <a:pt x="38" y="535"/>
                      <a:pt x="38" y="500"/>
                      <a:pt x="38" y="466"/>
                    </a:cubicBezTo>
                    <a:close/>
                    <a:moveTo>
                      <a:pt x="387" y="429"/>
                    </a:moveTo>
                    <a:cubicBezTo>
                      <a:pt x="383" y="429"/>
                      <a:pt x="380" y="428"/>
                      <a:pt x="377" y="428"/>
                    </a:cubicBezTo>
                    <a:cubicBezTo>
                      <a:pt x="372" y="450"/>
                      <a:pt x="368" y="472"/>
                      <a:pt x="364" y="494"/>
                    </a:cubicBezTo>
                    <a:cubicBezTo>
                      <a:pt x="367" y="494"/>
                      <a:pt x="370" y="495"/>
                      <a:pt x="373" y="495"/>
                    </a:cubicBezTo>
                    <a:cubicBezTo>
                      <a:pt x="377" y="473"/>
                      <a:pt x="382" y="451"/>
                      <a:pt x="387" y="4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p:cNvSpPr>
                <a:spLocks noEditPoints="1"/>
              </p:cNvSpPr>
              <p:nvPr/>
            </p:nvSpPr>
            <p:spPr bwMode="auto">
              <a:xfrm>
                <a:off x="4291013" y="5575300"/>
                <a:ext cx="844550" cy="660400"/>
              </a:xfrm>
              <a:custGeom>
                <a:avLst/>
                <a:gdLst>
                  <a:gd name="T0" fmla="*/ 150 w 888"/>
                  <a:gd name="T1" fmla="*/ 226 h 693"/>
                  <a:gd name="T2" fmla="*/ 199 w 888"/>
                  <a:gd name="T3" fmla="*/ 184 h 693"/>
                  <a:gd name="T4" fmla="*/ 183 w 888"/>
                  <a:gd name="T5" fmla="*/ 184 h 693"/>
                  <a:gd name="T6" fmla="*/ 117 w 888"/>
                  <a:gd name="T7" fmla="*/ 207 h 693"/>
                  <a:gd name="T8" fmla="*/ 94 w 888"/>
                  <a:gd name="T9" fmla="*/ 223 h 693"/>
                  <a:gd name="T10" fmla="*/ 4 w 888"/>
                  <a:gd name="T11" fmla="*/ 218 h 693"/>
                  <a:gd name="T12" fmla="*/ 3 w 888"/>
                  <a:gd name="T13" fmla="*/ 191 h 693"/>
                  <a:gd name="T14" fmla="*/ 38 w 888"/>
                  <a:gd name="T15" fmla="*/ 112 h 693"/>
                  <a:gd name="T16" fmla="*/ 106 w 888"/>
                  <a:gd name="T17" fmla="*/ 66 h 693"/>
                  <a:gd name="T18" fmla="*/ 162 w 888"/>
                  <a:gd name="T19" fmla="*/ 45 h 693"/>
                  <a:gd name="T20" fmla="*/ 229 w 888"/>
                  <a:gd name="T21" fmla="*/ 25 h 693"/>
                  <a:gd name="T22" fmla="*/ 272 w 888"/>
                  <a:gd name="T23" fmla="*/ 8 h 693"/>
                  <a:gd name="T24" fmla="*/ 289 w 888"/>
                  <a:gd name="T25" fmla="*/ 4 h 693"/>
                  <a:gd name="T26" fmla="*/ 346 w 888"/>
                  <a:gd name="T27" fmla="*/ 1 h 693"/>
                  <a:gd name="T28" fmla="*/ 361 w 888"/>
                  <a:gd name="T29" fmla="*/ 3 h 693"/>
                  <a:gd name="T30" fmla="*/ 429 w 888"/>
                  <a:gd name="T31" fmla="*/ 21 h 693"/>
                  <a:gd name="T32" fmla="*/ 560 w 888"/>
                  <a:gd name="T33" fmla="*/ 35 h 693"/>
                  <a:gd name="T34" fmla="*/ 586 w 888"/>
                  <a:gd name="T35" fmla="*/ 73 h 693"/>
                  <a:gd name="T36" fmla="*/ 586 w 888"/>
                  <a:gd name="T37" fmla="*/ 78 h 693"/>
                  <a:gd name="T38" fmla="*/ 636 w 888"/>
                  <a:gd name="T39" fmla="*/ 230 h 693"/>
                  <a:gd name="T40" fmla="*/ 653 w 888"/>
                  <a:gd name="T41" fmla="*/ 210 h 693"/>
                  <a:gd name="T42" fmla="*/ 686 w 888"/>
                  <a:gd name="T43" fmla="*/ 261 h 693"/>
                  <a:gd name="T44" fmla="*/ 794 w 888"/>
                  <a:gd name="T45" fmla="*/ 450 h 693"/>
                  <a:gd name="T46" fmla="*/ 819 w 888"/>
                  <a:gd name="T47" fmla="*/ 484 h 693"/>
                  <a:gd name="T48" fmla="*/ 845 w 888"/>
                  <a:gd name="T49" fmla="*/ 528 h 693"/>
                  <a:gd name="T50" fmla="*/ 873 w 888"/>
                  <a:gd name="T51" fmla="*/ 565 h 693"/>
                  <a:gd name="T52" fmla="*/ 869 w 888"/>
                  <a:gd name="T53" fmla="*/ 606 h 693"/>
                  <a:gd name="T54" fmla="*/ 762 w 888"/>
                  <a:gd name="T55" fmla="*/ 663 h 693"/>
                  <a:gd name="T56" fmla="*/ 679 w 888"/>
                  <a:gd name="T57" fmla="*/ 691 h 693"/>
                  <a:gd name="T58" fmla="*/ 655 w 888"/>
                  <a:gd name="T59" fmla="*/ 690 h 693"/>
                  <a:gd name="T60" fmla="*/ 430 w 888"/>
                  <a:gd name="T61" fmla="*/ 409 h 693"/>
                  <a:gd name="T62" fmla="*/ 419 w 888"/>
                  <a:gd name="T63" fmla="*/ 347 h 693"/>
                  <a:gd name="T64" fmla="*/ 440 w 888"/>
                  <a:gd name="T65" fmla="*/ 297 h 693"/>
                  <a:gd name="T66" fmla="*/ 467 w 888"/>
                  <a:gd name="T67" fmla="*/ 256 h 693"/>
                  <a:gd name="T68" fmla="*/ 440 w 888"/>
                  <a:gd name="T69" fmla="*/ 251 h 693"/>
                  <a:gd name="T70" fmla="*/ 548 w 888"/>
                  <a:gd name="T71" fmla="*/ 124 h 693"/>
                  <a:gd name="T72" fmla="*/ 513 w 888"/>
                  <a:gd name="T73" fmla="*/ 115 h 693"/>
                  <a:gd name="T74" fmla="*/ 349 w 888"/>
                  <a:gd name="T75" fmla="*/ 220 h 693"/>
                  <a:gd name="T76" fmla="*/ 313 w 888"/>
                  <a:gd name="T77" fmla="*/ 226 h 693"/>
                  <a:gd name="T78" fmla="*/ 332 w 888"/>
                  <a:gd name="T79" fmla="*/ 192 h 693"/>
                  <a:gd name="T80" fmla="*/ 413 w 888"/>
                  <a:gd name="T81" fmla="*/ 140 h 693"/>
                  <a:gd name="T82" fmla="*/ 436 w 888"/>
                  <a:gd name="T83" fmla="*/ 121 h 693"/>
                  <a:gd name="T84" fmla="*/ 430 w 888"/>
                  <a:gd name="T85" fmla="*/ 112 h 693"/>
                  <a:gd name="T86" fmla="*/ 354 w 888"/>
                  <a:gd name="T87" fmla="*/ 156 h 693"/>
                  <a:gd name="T88" fmla="*/ 350 w 888"/>
                  <a:gd name="T89" fmla="*/ 153 h 693"/>
                  <a:gd name="T90" fmla="*/ 370 w 888"/>
                  <a:gd name="T91" fmla="*/ 125 h 693"/>
                  <a:gd name="T92" fmla="*/ 366 w 888"/>
                  <a:gd name="T93" fmla="*/ 119 h 693"/>
                  <a:gd name="T94" fmla="*/ 302 w 888"/>
                  <a:gd name="T95" fmla="*/ 165 h 693"/>
                  <a:gd name="T96" fmla="*/ 233 w 888"/>
                  <a:gd name="T97" fmla="*/ 207 h 693"/>
                  <a:gd name="T98" fmla="*/ 156 w 888"/>
                  <a:gd name="T99" fmla="*/ 236 h 693"/>
                  <a:gd name="T100" fmla="*/ 150 w 888"/>
                  <a:gd name="T101" fmla="*/ 226 h 693"/>
                  <a:gd name="T102" fmla="*/ 507 w 888"/>
                  <a:gd name="T103" fmla="*/ 489 h 693"/>
                  <a:gd name="T104" fmla="*/ 503 w 888"/>
                  <a:gd name="T105" fmla="*/ 317 h 693"/>
                  <a:gd name="T106" fmla="*/ 523 w 888"/>
                  <a:gd name="T107" fmla="*/ 346 h 693"/>
                  <a:gd name="T108" fmla="*/ 531 w 888"/>
                  <a:gd name="T109" fmla="*/ 345 h 693"/>
                  <a:gd name="T110" fmla="*/ 521 w 888"/>
                  <a:gd name="T111" fmla="*/ 219 h 693"/>
                  <a:gd name="T112" fmla="*/ 461 w 888"/>
                  <a:gd name="T113" fmla="*/ 395 h 693"/>
                  <a:gd name="T114" fmla="*/ 482 w 888"/>
                  <a:gd name="T115" fmla="*/ 368 h 693"/>
                  <a:gd name="T116" fmla="*/ 507 w 888"/>
                  <a:gd name="T117" fmla="*/ 48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8" h="693">
                    <a:moveTo>
                      <a:pt x="150" y="226"/>
                    </a:moveTo>
                    <a:cubicBezTo>
                      <a:pt x="165" y="213"/>
                      <a:pt x="180" y="200"/>
                      <a:pt x="199" y="184"/>
                    </a:cubicBezTo>
                    <a:cubicBezTo>
                      <a:pt x="191" y="184"/>
                      <a:pt x="186" y="183"/>
                      <a:pt x="183" y="184"/>
                    </a:cubicBezTo>
                    <a:cubicBezTo>
                      <a:pt x="162" y="193"/>
                      <a:pt x="145" y="213"/>
                      <a:pt x="117" y="207"/>
                    </a:cubicBezTo>
                    <a:cubicBezTo>
                      <a:pt x="110" y="206"/>
                      <a:pt x="100" y="216"/>
                      <a:pt x="94" y="223"/>
                    </a:cubicBezTo>
                    <a:cubicBezTo>
                      <a:pt x="74" y="244"/>
                      <a:pt x="20" y="242"/>
                      <a:pt x="4" y="218"/>
                    </a:cubicBezTo>
                    <a:cubicBezTo>
                      <a:pt x="0" y="211"/>
                      <a:pt x="0" y="199"/>
                      <a:pt x="3" y="191"/>
                    </a:cubicBezTo>
                    <a:cubicBezTo>
                      <a:pt x="13" y="164"/>
                      <a:pt x="25" y="138"/>
                      <a:pt x="38" y="112"/>
                    </a:cubicBezTo>
                    <a:cubicBezTo>
                      <a:pt x="52" y="85"/>
                      <a:pt x="79" y="75"/>
                      <a:pt x="106" y="66"/>
                    </a:cubicBezTo>
                    <a:cubicBezTo>
                      <a:pt x="125" y="60"/>
                      <a:pt x="143" y="46"/>
                      <a:pt x="162" y="45"/>
                    </a:cubicBezTo>
                    <a:cubicBezTo>
                      <a:pt x="187" y="44"/>
                      <a:pt x="206" y="30"/>
                      <a:pt x="229" y="25"/>
                    </a:cubicBezTo>
                    <a:cubicBezTo>
                      <a:pt x="245" y="21"/>
                      <a:pt x="262" y="29"/>
                      <a:pt x="272" y="8"/>
                    </a:cubicBezTo>
                    <a:cubicBezTo>
                      <a:pt x="274" y="5"/>
                      <a:pt x="283" y="4"/>
                      <a:pt x="289" y="4"/>
                    </a:cubicBezTo>
                    <a:cubicBezTo>
                      <a:pt x="308" y="2"/>
                      <a:pt x="327" y="1"/>
                      <a:pt x="346" y="1"/>
                    </a:cubicBezTo>
                    <a:cubicBezTo>
                      <a:pt x="351" y="0"/>
                      <a:pt x="359" y="0"/>
                      <a:pt x="361" y="3"/>
                    </a:cubicBezTo>
                    <a:cubicBezTo>
                      <a:pt x="378" y="33"/>
                      <a:pt x="405" y="19"/>
                      <a:pt x="429" y="21"/>
                    </a:cubicBezTo>
                    <a:cubicBezTo>
                      <a:pt x="473" y="25"/>
                      <a:pt x="517" y="28"/>
                      <a:pt x="560" y="35"/>
                    </a:cubicBezTo>
                    <a:cubicBezTo>
                      <a:pt x="579" y="37"/>
                      <a:pt x="591" y="50"/>
                      <a:pt x="586" y="73"/>
                    </a:cubicBezTo>
                    <a:cubicBezTo>
                      <a:pt x="585" y="74"/>
                      <a:pt x="585" y="76"/>
                      <a:pt x="586" y="78"/>
                    </a:cubicBezTo>
                    <a:cubicBezTo>
                      <a:pt x="602" y="127"/>
                      <a:pt x="619" y="177"/>
                      <a:pt x="636" y="230"/>
                    </a:cubicBezTo>
                    <a:cubicBezTo>
                      <a:pt x="642" y="223"/>
                      <a:pt x="646" y="218"/>
                      <a:pt x="653" y="210"/>
                    </a:cubicBezTo>
                    <a:cubicBezTo>
                      <a:pt x="664" y="227"/>
                      <a:pt x="676" y="244"/>
                      <a:pt x="686" y="261"/>
                    </a:cubicBezTo>
                    <a:cubicBezTo>
                      <a:pt x="722" y="324"/>
                      <a:pt x="758" y="387"/>
                      <a:pt x="794" y="450"/>
                    </a:cubicBezTo>
                    <a:cubicBezTo>
                      <a:pt x="801" y="462"/>
                      <a:pt x="811" y="472"/>
                      <a:pt x="819" y="484"/>
                    </a:cubicBezTo>
                    <a:cubicBezTo>
                      <a:pt x="828" y="498"/>
                      <a:pt x="835" y="514"/>
                      <a:pt x="845" y="528"/>
                    </a:cubicBezTo>
                    <a:cubicBezTo>
                      <a:pt x="853" y="541"/>
                      <a:pt x="862" y="554"/>
                      <a:pt x="873" y="565"/>
                    </a:cubicBezTo>
                    <a:cubicBezTo>
                      <a:pt x="888" y="581"/>
                      <a:pt x="888" y="597"/>
                      <a:pt x="869" y="606"/>
                    </a:cubicBezTo>
                    <a:cubicBezTo>
                      <a:pt x="832" y="623"/>
                      <a:pt x="806" y="658"/>
                      <a:pt x="762" y="663"/>
                    </a:cubicBezTo>
                    <a:cubicBezTo>
                      <a:pt x="734" y="667"/>
                      <a:pt x="707" y="682"/>
                      <a:pt x="679" y="691"/>
                    </a:cubicBezTo>
                    <a:cubicBezTo>
                      <a:pt x="672" y="693"/>
                      <a:pt x="661" y="693"/>
                      <a:pt x="655" y="690"/>
                    </a:cubicBezTo>
                    <a:cubicBezTo>
                      <a:pt x="540" y="629"/>
                      <a:pt x="477" y="526"/>
                      <a:pt x="430" y="409"/>
                    </a:cubicBezTo>
                    <a:cubicBezTo>
                      <a:pt x="423" y="390"/>
                      <a:pt x="420" y="368"/>
                      <a:pt x="419" y="347"/>
                    </a:cubicBezTo>
                    <a:cubicBezTo>
                      <a:pt x="417" y="328"/>
                      <a:pt x="421" y="310"/>
                      <a:pt x="440" y="297"/>
                    </a:cubicBezTo>
                    <a:cubicBezTo>
                      <a:pt x="452" y="289"/>
                      <a:pt x="457" y="272"/>
                      <a:pt x="467" y="256"/>
                    </a:cubicBezTo>
                    <a:cubicBezTo>
                      <a:pt x="455" y="254"/>
                      <a:pt x="447" y="253"/>
                      <a:pt x="440" y="251"/>
                    </a:cubicBezTo>
                    <a:cubicBezTo>
                      <a:pt x="444" y="221"/>
                      <a:pt x="482" y="177"/>
                      <a:pt x="548" y="124"/>
                    </a:cubicBezTo>
                    <a:cubicBezTo>
                      <a:pt x="540" y="105"/>
                      <a:pt x="531" y="103"/>
                      <a:pt x="513" y="115"/>
                    </a:cubicBezTo>
                    <a:cubicBezTo>
                      <a:pt x="459" y="151"/>
                      <a:pt x="405" y="186"/>
                      <a:pt x="349" y="220"/>
                    </a:cubicBezTo>
                    <a:cubicBezTo>
                      <a:pt x="340" y="226"/>
                      <a:pt x="325" y="224"/>
                      <a:pt x="313" y="226"/>
                    </a:cubicBezTo>
                    <a:cubicBezTo>
                      <a:pt x="319" y="215"/>
                      <a:pt x="322" y="199"/>
                      <a:pt x="332" y="192"/>
                    </a:cubicBezTo>
                    <a:cubicBezTo>
                      <a:pt x="357" y="173"/>
                      <a:pt x="386" y="157"/>
                      <a:pt x="413" y="140"/>
                    </a:cubicBezTo>
                    <a:cubicBezTo>
                      <a:pt x="421" y="135"/>
                      <a:pt x="428" y="128"/>
                      <a:pt x="436" y="121"/>
                    </a:cubicBezTo>
                    <a:cubicBezTo>
                      <a:pt x="434" y="118"/>
                      <a:pt x="432" y="115"/>
                      <a:pt x="430" y="112"/>
                    </a:cubicBezTo>
                    <a:cubicBezTo>
                      <a:pt x="404" y="126"/>
                      <a:pt x="379" y="141"/>
                      <a:pt x="354" y="156"/>
                    </a:cubicBezTo>
                    <a:cubicBezTo>
                      <a:pt x="353" y="155"/>
                      <a:pt x="352" y="154"/>
                      <a:pt x="350" y="153"/>
                    </a:cubicBezTo>
                    <a:cubicBezTo>
                      <a:pt x="357" y="144"/>
                      <a:pt x="363" y="134"/>
                      <a:pt x="370" y="125"/>
                    </a:cubicBezTo>
                    <a:cubicBezTo>
                      <a:pt x="368" y="123"/>
                      <a:pt x="367" y="121"/>
                      <a:pt x="366" y="119"/>
                    </a:cubicBezTo>
                    <a:cubicBezTo>
                      <a:pt x="345" y="135"/>
                      <a:pt x="324" y="151"/>
                      <a:pt x="302" y="165"/>
                    </a:cubicBezTo>
                    <a:cubicBezTo>
                      <a:pt x="279" y="180"/>
                      <a:pt x="257" y="195"/>
                      <a:pt x="233" y="207"/>
                    </a:cubicBezTo>
                    <a:cubicBezTo>
                      <a:pt x="208" y="219"/>
                      <a:pt x="182" y="226"/>
                      <a:pt x="156" y="236"/>
                    </a:cubicBezTo>
                    <a:cubicBezTo>
                      <a:pt x="154" y="232"/>
                      <a:pt x="152" y="229"/>
                      <a:pt x="150" y="226"/>
                    </a:cubicBezTo>
                    <a:close/>
                    <a:moveTo>
                      <a:pt x="507" y="489"/>
                    </a:moveTo>
                    <a:cubicBezTo>
                      <a:pt x="511" y="433"/>
                      <a:pt x="490" y="378"/>
                      <a:pt x="503" y="317"/>
                    </a:cubicBezTo>
                    <a:cubicBezTo>
                      <a:pt x="512" y="330"/>
                      <a:pt x="517" y="338"/>
                      <a:pt x="523" y="346"/>
                    </a:cubicBezTo>
                    <a:cubicBezTo>
                      <a:pt x="525" y="346"/>
                      <a:pt x="528" y="345"/>
                      <a:pt x="531" y="345"/>
                    </a:cubicBezTo>
                    <a:cubicBezTo>
                      <a:pt x="528" y="305"/>
                      <a:pt x="524" y="265"/>
                      <a:pt x="521" y="219"/>
                    </a:cubicBezTo>
                    <a:cubicBezTo>
                      <a:pt x="476" y="256"/>
                      <a:pt x="445" y="355"/>
                      <a:pt x="461" y="395"/>
                    </a:cubicBezTo>
                    <a:cubicBezTo>
                      <a:pt x="467" y="387"/>
                      <a:pt x="473" y="380"/>
                      <a:pt x="482" y="368"/>
                    </a:cubicBezTo>
                    <a:cubicBezTo>
                      <a:pt x="494" y="412"/>
                      <a:pt x="478" y="455"/>
                      <a:pt x="507" y="4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p:cNvSpPr>
                <a:spLocks noEditPoints="1"/>
              </p:cNvSpPr>
              <p:nvPr/>
            </p:nvSpPr>
            <p:spPr bwMode="auto">
              <a:xfrm>
                <a:off x="5627688" y="5462588"/>
                <a:ext cx="528638" cy="685800"/>
              </a:xfrm>
              <a:custGeom>
                <a:avLst/>
                <a:gdLst>
                  <a:gd name="T0" fmla="*/ 206 w 555"/>
                  <a:gd name="T1" fmla="*/ 550 h 720"/>
                  <a:gd name="T2" fmla="*/ 270 w 555"/>
                  <a:gd name="T3" fmla="*/ 630 h 720"/>
                  <a:gd name="T4" fmla="*/ 278 w 555"/>
                  <a:gd name="T5" fmla="*/ 624 h 720"/>
                  <a:gd name="T6" fmla="*/ 149 w 555"/>
                  <a:gd name="T7" fmla="*/ 449 h 720"/>
                  <a:gd name="T8" fmla="*/ 155 w 555"/>
                  <a:gd name="T9" fmla="*/ 443 h 720"/>
                  <a:gd name="T10" fmla="*/ 201 w 555"/>
                  <a:gd name="T11" fmla="*/ 480 h 720"/>
                  <a:gd name="T12" fmla="*/ 207 w 555"/>
                  <a:gd name="T13" fmla="*/ 476 h 720"/>
                  <a:gd name="T14" fmla="*/ 196 w 555"/>
                  <a:gd name="T15" fmla="*/ 454 h 720"/>
                  <a:gd name="T16" fmla="*/ 139 w 555"/>
                  <a:gd name="T17" fmla="*/ 392 h 720"/>
                  <a:gd name="T18" fmla="*/ 109 w 555"/>
                  <a:gd name="T19" fmla="*/ 349 h 720"/>
                  <a:gd name="T20" fmla="*/ 74 w 555"/>
                  <a:gd name="T21" fmla="*/ 312 h 720"/>
                  <a:gd name="T22" fmla="*/ 50 w 555"/>
                  <a:gd name="T23" fmla="*/ 290 h 720"/>
                  <a:gd name="T24" fmla="*/ 35 w 555"/>
                  <a:gd name="T25" fmla="*/ 44 h 720"/>
                  <a:gd name="T26" fmla="*/ 62 w 555"/>
                  <a:gd name="T27" fmla="*/ 18 h 720"/>
                  <a:gd name="T28" fmla="*/ 286 w 555"/>
                  <a:gd name="T29" fmla="*/ 49 h 720"/>
                  <a:gd name="T30" fmla="*/ 346 w 555"/>
                  <a:gd name="T31" fmla="*/ 133 h 720"/>
                  <a:gd name="T32" fmla="*/ 336 w 555"/>
                  <a:gd name="T33" fmla="*/ 161 h 720"/>
                  <a:gd name="T34" fmla="*/ 374 w 555"/>
                  <a:gd name="T35" fmla="*/ 218 h 720"/>
                  <a:gd name="T36" fmla="*/ 380 w 555"/>
                  <a:gd name="T37" fmla="*/ 242 h 720"/>
                  <a:gd name="T38" fmla="*/ 361 w 555"/>
                  <a:gd name="T39" fmla="*/ 240 h 720"/>
                  <a:gd name="T40" fmla="*/ 345 w 555"/>
                  <a:gd name="T41" fmla="*/ 251 h 720"/>
                  <a:gd name="T42" fmla="*/ 355 w 555"/>
                  <a:gd name="T43" fmla="*/ 283 h 720"/>
                  <a:gd name="T44" fmla="*/ 464 w 555"/>
                  <a:gd name="T45" fmla="*/ 440 h 720"/>
                  <a:gd name="T46" fmla="*/ 548 w 555"/>
                  <a:gd name="T47" fmla="*/ 627 h 720"/>
                  <a:gd name="T48" fmla="*/ 526 w 555"/>
                  <a:gd name="T49" fmla="*/ 662 h 720"/>
                  <a:gd name="T50" fmla="*/ 454 w 555"/>
                  <a:gd name="T51" fmla="*/ 666 h 720"/>
                  <a:gd name="T52" fmla="*/ 341 w 555"/>
                  <a:gd name="T53" fmla="*/ 689 h 720"/>
                  <a:gd name="T54" fmla="*/ 322 w 555"/>
                  <a:gd name="T55" fmla="*/ 698 h 720"/>
                  <a:gd name="T56" fmla="*/ 248 w 555"/>
                  <a:gd name="T57" fmla="*/ 666 h 720"/>
                  <a:gd name="T58" fmla="*/ 210 w 555"/>
                  <a:gd name="T59" fmla="*/ 574 h 720"/>
                  <a:gd name="T60" fmla="*/ 202 w 555"/>
                  <a:gd name="T61" fmla="*/ 553 h 720"/>
                  <a:gd name="T62" fmla="*/ 206 w 555"/>
                  <a:gd name="T63" fmla="*/ 550 h 720"/>
                  <a:gd name="T64" fmla="*/ 188 w 555"/>
                  <a:gd name="T65" fmla="*/ 304 h 720"/>
                  <a:gd name="T66" fmla="*/ 133 w 555"/>
                  <a:gd name="T67" fmla="*/ 230 h 720"/>
                  <a:gd name="T68" fmla="*/ 188 w 555"/>
                  <a:gd name="T69" fmla="*/ 3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5" h="720">
                    <a:moveTo>
                      <a:pt x="206" y="550"/>
                    </a:moveTo>
                    <a:cubicBezTo>
                      <a:pt x="228" y="577"/>
                      <a:pt x="249" y="603"/>
                      <a:pt x="270" y="630"/>
                    </a:cubicBezTo>
                    <a:cubicBezTo>
                      <a:pt x="273" y="628"/>
                      <a:pt x="275" y="626"/>
                      <a:pt x="278" y="624"/>
                    </a:cubicBezTo>
                    <a:cubicBezTo>
                      <a:pt x="235" y="566"/>
                      <a:pt x="192" y="507"/>
                      <a:pt x="149" y="449"/>
                    </a:cubicBezTo>
                    <a:cubicBezTo>
                      <a:pt x="151" y="447"/>
                      <a:pt x="153" y="445"/>
                      <a:pt x="155" y="443"/>
                    </a:cubicBezTo>
                    <a:cubicBezTo>
                      <a:pt x="170" y="455"/>
                      <a:pt x="186" y="468"/>
                      <a:pt x="201" y="480"/>
                    </a:cubicBezTo>
                    <a:cubicBezTo>
                      <a:pt x="203" y="479"/>
                      <a:pt x="205" y="478"/>
                      <a:pt x="207" y="476"/>
                    </a:cubicBezTo>
                    <a:cubicBezTo>
                      <a:pt x="203" y="469"/>
                      <a:pt x="201" y="460"/>
                      <a:pt x="196" y="454"/>
                    </a:cubicBezTo>
                    <a:cubicBezTo>
                      <a:pt x="177" y="433"/>
                      <a:pt x="157" y="413"/>
                      <a:pt x="139" y="392"/>
                    </a:cubicBezTo>
                    <a:cubicBezTo>
                      <a:pt x="128" y="379"/>
                      <a:pt x="120" y="363"/>
                      <a:pt x="109" y="349"/>
                    </a:cubicBezTo>
                    <a:cubicBezTo>
                      <a:pt x="99" y="336"/>
                      <a:pt x="86" y="324"/>
                      <a:pt x="74" y="312"/>
                    </a:cubicBezTo>
                    <a:cubicBezTo>
                      <a:pt x="66" y="304"/>
                      <a:pt x="56" y="299"/>
                      <a:pt x="50" y="290"/>
                    </a:cubicBezTo>
                    <a:cubicBezTo>
                      <a:pt x="0" y="211"/>
                      <a:pt x="9" y="127"/>
                      <a:pt x="35" y="44"/>
                    </a:cubicBezTo>
                    <a:cubicBezTo>
                      <a:pt x="39" y="33"/>
                      <a:pt x="52" y="20"/>
                      <a:pt x="62" y="18"/>
                    </a:cubicBezTo>
                    <a:cubicBezTo>
                      <a:pt x="140" y="0"/>
                      <a:pt x="216" y="1"/>
                      <a:pt x="286" y="49"/>
                    </a:cubicBezTo>
                    <a:cubicBezTo>
                      <a:pt x="315" y="69"/>
                      <a:pt x="340" y="93"/>
                      <a:pt x="346" y="133"/>
                    </a:cubicBezTo>
                    <a:cubicBezTo>
                      <a:pt x="327" y="136"/>
                      <a:pt x="324" y="146"/>
                      <a:pt x="336" y="161"/>
                    </a:cubicBezTo>
                    <a:cubicBezTo>
                      <a:pt x="350" y="179"/>
                      <a:pt x="362" y="199"/>
                      <a:pt x="374" y="218"/>
                    </a:cubicBezTo>
                    <a:cubicBezTo>
                      <a:pt x="378" y="225"/>
                      <a:pt x="378" y="234"/>
                      <a:pt x="380" y="242"/>
                    </a:cubicBezTo>
                    <a:cubicBezTo>
                      <a:pt x="374" y="241"/>
                      <a:pt x="367" y="239"/>
                      <a:pt x="361" y="240"/>
                    </a:cubicBezTo>
                    <a:cubicBezTo>
                      <a:pt x="355" y="242"/>
                      <a:pt x="345" y="248"/>
                      <a:pt x="345" y="251"/>
                    </a:cubicBezTo>
                    <a:cubicBezTo>
                      <a:pt x="346" y="262"/>
                      <a:pt x="349" y="274"/>
                      <a:pt x="355" y="283"/>
                    </a:cubicBezTo>
                    <a:cubicBezTo>
                      <a:pt x="391" y="335"/>
                      <a:pt x="433" y="385"/>
                      <a:pt x="464" y="440"/>
                    </a:cubicBezTo>
                    <a:cubicBezTo>
                      <a:pt x="498" y="499"/>
                      <a:pt x="521" y="564"/>
                      <a:pt x="548" y="627"/>
                    </a:cubicBezTo>
                    <a:cubicBezTo>
                      <a:pt x="555" y="644"/>
                      <a:pt x="552" y="662"/>
                      <a:pt x="526" y="662"/>
                    </a:cubicBezTo>
                    <a:cubicBezTo>
                      <a:pt x="502" y="663"/>
                      <a:pt x="477" y="668"/>
                      <a:pt x="454" y="666"/>
                    </a:cubicBezTo>
                    <a:cubicBezTo>
                      <a:pt x="413" y="662"/>
                      <a:pt x="375" y="664"/>
                      <a:pt x="341" y="689"/>
                    </a:cubicBezTo>
                    <a:cubicBezTo>
                      <a:pt x="335" y="693"/>
                      <a:pt x="329" y="695"/>
                      <a:pt x="322" y="698"/>
                    </a:cubicBezTo>
                    <a:cubicBezTo>
                      <a:pt x="272" y="720"/>
                      <a:pt x="267" y="717"/>
                      <a:pt x="248" y="666"/>
                    </a:cubicBezTo>
                    <a:cubicBezTo>
                      <a:pt x="237" y="635"/>
                      <a:pt x="223" y="604"/>
                      <a:pt x="210" y="574"/>
                    </a:cubicBezTo>
                    <a:cubicBezTo>
                      <a:pt x="207" y="567"/>
                      <a:pt x="204" y="560"/>
                      <a:pt x="202" y="553"/>
                    </a:cubicBezTo>
                    <a:cubicBezTo>
                      <a:pt x="203" y="552"/>
                      <a:pt x="205" y="551"/>
                      <a:pt x="206" y="550"/>
                    </a:cubicBezTo>
                    <a:close/>
                    <a:moveTo>
                      <a:pt x="188" y="304"/>
                    </a:moveTo>
                    <a:cubicBezTo>
                      <a:pt x="197" y="285"/>
                      <a:pt x="177" y="259"/>
                      <a:pt x="133" y="230"/>
                    </a:cubicBezTo>
                    <a:cubicBezTo>
                      <a:pt x="132" y="252"/>
                      <a:pt x="149" y="276"/>
                      <a:pt x="188" y="3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p:cNvSpPr>
                <a:spLocks noEditPoints="1"/>
              </p:cNvSpPr>
              <p:nvPr/>
            </p:nvSpPr>
            <p:spPr bwMode="auto">
              <a:xfrm>
                <a:off x="8494713" y="3197225"/>
                <a:ext cx="485775" cy="731838"/>
              </a:xfrm>
              <a:custGeom>
                <a:avLst/>
                <a:gdLst>
                  <a:gd name="T0" fmla="*/ 269 w 509"/>
                  <a:gd name="T1" fmla="*/ 715 h 770"/>
                  <a:gd name="T2" fmla="*/ 293 w 509"/>
                  <a:gd name="T3" fmla="*/ 690 h 770"/>
                  <a:gd name="T4" fmla="*/ 463 w 509"/>
                  <a:gd name="T5" fmla="*/ 636 h 770"/>
                  <a:gd name="T6" fmla="*/ 442 w 509"/>
                  <a:gd name="T7" fmla="*/ 662 h 770"/>
                  <a:gd name="T8" fmla="*/ 405 w 509"/>
                  <a:gd name="T9" fmla="*/ 636 h 770"/>
                  <a:gd name="T10" fmla="*/ 333 w 509"/>
                  <a:gd name="T11" fmla="*/ 675 h 770"/>
                  <a:gd name="T12" fmla="*/ 346 w 509"/>
                  <a:gd name="T13" fmla="*/ 617 h 770"/>
                  <a:gd name="T14" fmla="*/ 308 w 509"/>
                  <a:gd name="T15" fmla="*/ 600 h 770"/>
                  <a:gd name="T16" fmla="*/ 260 w 509"/>
                  <a:gd name="T17" fmla="*/ 577 h 770"/>
                  <a:gd name="T18" fmla="*/ 240 w 509"/>
                  <a:gd name="T19" fmla="*/ 488 h 770"/>
                  <a:gd name="T20" fmla="*/ 241 w 509"/>
                  <a:gd name="T21" fmla="*/ 406 h 770"/>
                  <a:gd name="T22" fmla="*/ 222 w 509"/>
                  <a:gd name="T23" fmla="*/ 478 h 770"/>
                  <a:gd name="T24" fmla="*/ 236 w 509"/>
                  <a:gd name="T25" fmla="*/ 672 h 770"/>
                  <a:gd name="T26" fmla="*/ 159 w 509"/>
                  <a:gd name="T27" fmla="*/ 736 h 770"/>
                  <a:gd name="T28" fmla="*/ 23 w 509"/>
                  <a:gd name="T29" fmla="*/ 469 h 770"/>
                  <a:gd name="T30" fmla="*/ 177 w 509"/>
                  <a:gd name="T31" fmla="*/ 319 h 770"/>
                  <a:gd name="T32" fmla="*/ 269 w 509"/>
                  <a:gd name="T33" fmla="*/ 370 h 770"/>
                  <a:gd name="T34" fmla="*/ 283 w 509"/>
                  <a:gd name="T35" fmla="*/ 357 h 770"/>
                  <a:gd name="T36" fmla="*/ 147 w 509"/>
                  <a:gd name="T37" fmla="*/ 279 h 770"/>
                  <a:gd name="T38" fmla="*/ 117 w 509"/>
                  <a:gd name="T39" fmla="*/ 257 h 770"/>
                  <a:gd name="T40" fmla="*/ 121 w 509"/>
                  <a:gd name="T41" fmla="*/ 129 h 770"/>
                  <a:gd name="T42" fmla="*/ 122 w 509"/>
                  <a:gd name="T43" fmla="*/ 0 h 770"/>
                  <a:gd name="T44" fmla="*/ 191 w 509"/>
                  <a:gd name="T45" fmla="*/ 67 h 770"/>
                  <a:gd name="T46" fmla="*/ 194 w 509"/>
                  <a:gd name="T47" fmla="*/ 117 h 770"/>
                  <a:gd name="T48" fmla="*/ 228 w 509"/>
                  <a:gd name="T49" fmla="*/ 100 h 770"/>
                  <a:gd name="T50" fmla="*/ 190 w 509"/>
                  <a:gd name="T51" fmla="*/ 67 h 770"/>
                  <a:gd name="T52" fmla="*/ 277 w 509"/>
                  <a:gd name="T53" fmla="*/ 138 h 770"/>
                  <a:gd name="T54" fmla="*/ 305 w 509"/>
                  <a:gd name="T55" fmla="*/ 163 h 770"/>
                  <a:gd name="T56" fmla="*/ 334 w 509"/>
                  <a:gd name="T57" fmla="*/ 218 h 770"/>
                  <a:gd name="T58" fmla="*/ 284 w 509"/>
                  <a:gd name="T59" fmla="*/ 288 h 770"/>
                  <a:gd name="T60" fmla="*/ 176 w 509"/>
                  <a:gd name="T61" fmla="*/ 219 h 770"/>
                  <a:gd name="T62" fmla="*/ 262 w 509"/>
                  <a:gd name="T63" fmla="*/ 324 h 770"/>
                  <a:gd name="T64" fmla="*/ 341 w 509"/>
                  <a:gd name="T65" fmla="*/ 433 h 770"/>
                  <a:gd name="T66" fmla="*/ 304 w 509"/>
                  <a:gd name="T67" fmla="*/ 421 h 770"/>
                  <a:gd name="T68" fmla="*/ 454 w 509"/>
                  <a:gd name="T69" fmla="*/ 470 h 770"/>
                  <a:gd name="T70" fmla="*/ 477 w 509"/>
                  <a:gd name="T71" fmla="*/ 685 h 770"/>
                  <a:gd name="T72" fmla="*/ 401 w 509"/>
                  <a:gd name="T73" fmla="*/ 752 h 770"/>
                  <a:gd name="T74" fmla="*/ 314 w 509"/>
                  <a:gd name="T75" fmla="*/ 734 h 770"/>
                  <a:gd name="T76" fmla="*/ 271 w 509"/>
                  <a:gd name="T77" fmla="*/ 745 h 770"/>
                  <a:gd name="T78" fmla="*/ 485 w 509"/>
                  <a:gd name="T79" fmla="*/ 577 h 770"/>
                  <a:gd name="T80" fmla="*/ 291 w 509"/>
                  <a:gd name="T81" fmla="*/ 209 h 770"/>
                  <a:gd name="T82" fmla="*/ 268 w 509"/>
                  <a:gd name="T83" fmla="*/ 255 h 770"/>
                  <a:gd name="T84" fmla="*/ 286 w 509"/>
                  <a:gd name="T85" fmla="*/ 262 h 770"/>
                  <a:gd name="T86" fmla="*/ 118 w 509"/>
                  <a:gd name="T87" fmla="*/ 645 h 770"/>
                  <a:gd name="T88" fmla="*/ 91 w 509"/>
                  <a:gd name="T89" fmla="*/ 581 h 770"/>
                  <a:gd name="T90" fmla="*/ 118 w 509"/>
                  <a:gd name="T9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9" h="770">
                    <a:moveTo>
                      <a:pt x="271" y="745"/>
                    </a:moveTo>
                    <a:cubicBezTo>
                      <a:pt x="270" y="735"/>
                      <a:pt x="270" y="725"/>
                      <a:pt x="269" y="715"/>
                    </a:cubicBezTo>
                    <a:cubicBezTo>
                      <a:pt x="268" y="706"/>
                      <a:pt x="266" y="697"/>
                      <a:pt x="264" y="688"/>
                    </a:cubicBezTo>
                    <a:cubicBezTo>
                      <a:pt x="274" y="688"/>
                      <a:pt x="284" y="687"/>
                      <a:pt x="293" y="690"/>
                    </a:cubicBezTo>
                    <a:cubicBezTo>
                      <a:pt x="320" y="698"/>
                      <a:pt x="348" y="708"/>
                      <a:pt x="374" y="718"/>
                    </a:cubicBezTo>
                    <a:cubicBezTo>
                      <a:pt x="437" y="741"/>
                      <a:pt x="469" y="706"/>
                      <a:pt x="463" y="636"/>
                    </a:cubicBezTo>
                    <a:cubicBezTo>
                      <a:pt x="459" y="647"/>
                      <a:pt x="455" y="657"/>
                      <a:pt x="450" y="668"/>
                    </a:cubicBezTo>
                    <a:cubicBezTo>
                      <a:pt x="448" y="666"/>
                      <a:pt x="445" y="664"/>
                      <a:pt x="442" y="662"/>
                    </a:cubicBezTo>
                    <a:cubicBezTo>
                      <a:pt x="441" y="657"/>
                      <a:pt x="441" y="652"/>
                      <a:pt x="439" y="647"/>
                    </a:cubicBezTo>
                    <a:cubicBezTo>
                      <a:pt x="435" y="627"/>
                      <a:pt x="421" y="624"/>
                      <a:pt x="405" y="636"/>
                    </a:cubicBezTo>
                    <a:cubicBezTo>
                      <a:pt x="385" y="651"/>
                      <a:pt x="365" y="664"/>
                      <a:pt x="344" y="677"/>
                    </a:cubicBezTo>
                    <a:cubicBezTo>
                      <a:pt x="343" y="678"/>
                      <a:pt x="341" y="677"/>
                      <a:pt x="333" y="675"/>
                    </a:cubicBezTo>
                    <a:cubicBezTo>
                      <a:pt x="336" y="663"/>
                      <a:pt x="337" y="650"/>
                      <a:pt x="340" y="637"/>
                    </a:cubicBezTo>
                    <a:cubicBezTo>
                      <a:pt x="342" y="630"/>
                      <a:pt x="347" y="623"/>
                      <a:pt x="346" y="617"/>
                    </a:cubicBezTo>
                    <a:cubicBezTo>
                      <a:pt x="345" y="608"/>
                      <a:pt x="341" y="596"/>
                      <a:pt x="335" y="593"/>
                    </a:cubicBezTo>
                    <a:cubicBezTo>
                      <a:pt x="328" y="590"/>
                      <a:pt x="318" y="597"/>
                      <a:pt x="308" y="600"/>
                    </a:cubicBezTo>
                    <a:cubicBezTo>
                      <a:pt x="303" y="592"/>
                      <a:pt x="299" y="577"/>
                      <a:pt x="281" y="591"/>
                    </a:cubicBezTo>
                    <a:cubicBezTo>
                      <a:pt x="266" y="603"/>
                      <a:pt x="256" y="593"/>
                      <a:pt x="260" y="577"/>
                    </a:cubicBezTo>
                    <a:cubicBezTo>
                      <a:pt x="265" y="556"/>
                      <a:pt x="263" y="541"/>
                      <a:pt x="247" y="525"/>
                    </a:cubicBezTo>
                    <a:cubicBezTo>
                      <a:pt x="239" y="517"/>
                      <a:pt x="239" y="500"/>
                      <a:pt x="240" y="488"/>
                    </a:cubicBezTo>
                    <a:cubicBezTo>
                      <a:pt x="241" y="466"/>
                      <a:pt x="247" y="444"/>
                      <a:pt x="250" y="423"/>
                    </a:cubicBezTo>
                    <a:cubicBezTo>
                      <a:pt x="250" y="418"/>
                      <a:pt x="244" y="412"/>
                      <a:pt x="241" y="406"/>
                    </a:cubicBezTo>
                    <a:cubicBezTo>
                      <a:pt x="237" y="410"/>
                      <a:pt x="231" y="414"/>
                      <a:pt x="230" y="418"/>
                    </a:cubicBezTo>
                    <a:cubicBezTo>
                      <a:pt x="227" y="438"/>
                      <a:pt x="222" y="458"/>
                      <a:pt x="222" y="478"/>
                    </a:cubicBezTo>
                    <a:cubicBezTo>
                      <a:pt x="220" y="531"/>
                      <a:pt x="219" y="584"/>
                      <a:pt x="221" y="637"/>
                    </a:cubicBezTo>
                    <a:cubicBezTo>
                      <a:pt x="221" y="649"/>
                      <a:pt x="228" y="663"/>
                      <a:pt x="236" y="672"/>
                    </a:cubicBezTo>
                    <a:cubicBezTo>
                      <a:pt x="251" y="690"/>
                      <a:pt x="260" y="709"/>
                      <a:pt x="251" y="732"/>
                    </a:cubicBezTo>
                    <a:cubicBezTo>
                      <a:pt x="238" y="767"/>
                      <a:pt x="185" y="770"/>
                      <a:pt x="159" y="736"/>
                    </a:cubicBezTo>
                    <a:cubicBezTo>
                      <a:pt x="117" y="683"/>
                      <a:pt x="77" y="628"/>
                      <a:pt x="34" y="575"/>
                    </a:cubicBezTo>
                    <a:cubicBezTo>
                      <a:pt x="7" y="541"/>
                      <a:pt x="0" y="507"/>
                      <a:pt x="23" y="469"/>
                    </a:cubicBezTo>
                    <a:cubicBezTo>
                      <a:pt x="49" y="422"/>
                      <a:pt x="75" y="376"/>
                      <a:pt x="105" y="331"/>
                    </a:cubicBezTo>
                    <a:cubicBezTo>
                      <a:pt x="129" y="295"/>
                      <a:pt x="141" y="295"/>
                      <a:pt x="177" y="319"/>
                    </a:cubicBezTo>
                    <a:cubicBezTo>
                      <a:pt x="192" y="329"/>
                      <a:pt x="209" y="336"/>
                      <a:pt x="225" y="345"/>
                    </a:cubicBezTo>
                    <a:cubicBezTo>
                      <a:pt x="239" y="353"/>
                      <a:pt x="254" y="362"/>
                      <a:pt x="269" y="370"/>
                    </a:cubicBezTo>
                    <a:cubicBezTo>
                      <a:pt x="274" y="373"/>
                      <a:pt x="279" y="374"/>
                      <a:pt x="284" y="376"/>
                    </a:cubicBezTo>
                    <a:cubicBezTo>
                      <a:pt x="284" y="369"/>
                      <a:pt x="287" y="361"/>
                      <a:pt x="283" y="357"/>
                    </a:cubicBezTo>
                    <a:cubicBezTo>
                      <a:pt x="275" y="348"/>
                      <a:pt x="265" y="338"/>
                      <a:pt x="254" y="332"/>
                    </a:cubicBezTo>
                    <a:cubicBezTo>
                      <a:pt x="219" y="314"/>
                      <a:pt x="183" y="296"/>
                      <a:pt x="147" y="279"/>
                    </a:cubicBezTo>
                    <a:cubicBezTo>
                      <a:pt x="139" y="275"/>
                      <a:pt x="129" y="275"/>
                      <a:pt x="119" y="272"/>
                    </a:cubicBezTo>
                    <a:cubicBezTo>
                      <a:pt x="118" y="267"/>
                      <a:pt x="116" y="261"/>
                      <a:pt x="117" y="257"/>
                    </a:cubicBezTo>
                    <a:cubicBezTo>
                      <a:pt x="128" y="222"/>
                      <a:pt x="133" y="187"/>
                      <a:pt x="117" y="152"/>
                    </a:cubicBezTo>
                    <a:cubicBezTo>
                      <a:pt x="115" y="146"/>
                      <a:pt x="121" y="137"/>
                      <a:pt x="121" y="129"/>
                    </a:cubicBezTo>
                    <a:cubicBezTo>
                      <a:pt x="123" y="107"/>
                      <a:pt x="126" y="84"/>
                      <a:pt x="126" y="62"/>
                    </a:cubicBezTo>
                    <a:cubicBezTo>
                      <a:pt x="125" y="42"/>
                      <a:pt x="121" y="21"/>
                      <a:pt x="122" y="0"/>
                    </a:cubicBezTo>
                    <a:cubicBezTo>
                      <a:pt x="142" y="16"/>
                      <a:pt x="129" y="46"/>
                      <a:pt x="140" y="59"/>
                    </a:cubicBezTo>
                    <a:cubicBezTo>
                      <a:pt x="160" y="62"/>
                      <a:pt x="176" y="65"/>
                      <a:pt x="191" y="67"/>
                    </a:cubicBezTo>
                    <a:cubicBezTo>
                      <a:pt x="145" y="127"/>
                      <a:pt x="134" y="171"/>
                      <a:pt x="162" y="197"/>
                    </a:cubicBezTo>
                    <a:cubicBezTo>
                      <a:pt x="174" y="172"/>
                      <a:pt x="162" y="138"/>
                      <a:pt x="194" y="117"/>
                    </a:cubicBezTo>
                    <a:cubicBezTo>
                      <a:pt x="197" y="142"/>
                      <a:pt x="199" y="163"/>
                      <a:pt x="202" y="186"/>
                    </a:cubicBezTo>
                    <a:cubicBezTo>
                      <a:pt x="225" y="174"/>
                      <a:pt x="240" y="124"/>
                      <a:pt x="228" y="100"/>
                    </a:cubicBezTo>
                    <a:cubicBezTo>
                      <a:pt x="209" y="114"/>
                      <a:pt x="201" y="107"/>
                      <a:pt x="200" y="85"/>
                    </a:cubicBezTo>
                    <a:cubicBezTo>
                      <a:pt x="199" y="79"/>
                      <a:pt x="194" y="73"/>
                      <a:pt x="190" y="67"/>
                    </a:cubicBezTo>
                    <a:cubicBezTo>
                      <a:pt x="268" y="81"/>
                      <a:pt x="252" y="70"/>
                      <a:pt x="267" y="150"/>
                    </a:cubicBezTo>
                    <a:cubicBezTo>
                      <a:pt x="271" y="145"/>
                      <a:pt x="274" y="142"/>
                      <a:pt x="277" y="138"/>
                    </a:cubicBezTo>
                    <a:cubicBezTo>
                      <a:pt x="283" y="148"/>
                      <a:pt x="290" y="157"/>
                      <a:pt x="296" y="167"/>
                    </a:cubicBezTo>
                    <a:cubicBezTo>
                      <a:pt x="299" y="166"/>
                      <a:pt x="302" y="164"/>
                      <a:pt x="305" y="163"/>
                    </a:cubicBezTo>
                    <a:cubicBezTo>
                      <a:pt x="302" y="148"/>
                      <a:pt x="298" y="133"/>
                      <a:pt x="294" y="116"/>
                    </a:cubicBezTo>
                    <a:cubicBezTo>
                      <a:pt x="333" y="134"/>
                      <a:pt x="348" y="174"/>
                      <a:pt x="334" y="218"/>
                    </a:cubicBezTo>
                    <a:cubicBezTo>
                      <a:pt x="309" y="212"/>
                      <a:pt x="308" y="230"/>
                      <a:pt x="306" y="247"/>
                    </a:cubicBezTo>
                    <a:cubicBezTo>
                      <a:pt x="303" y="263"/>
                      <a:pt x="310" y="282"/>
                      <a:pt x="284" y="288"/>
                    </a:cubicBezTo>
                    <a:cubicBezTo>
                      <a:pt x="245" y="296"/>
                      <a:pt x="226" y="292"/>
                      <a:pt x="209" y="267"/>
                    </a:cubicBezTo>
                    <a:cubicBezTo>
                      <a:pt x="198" y="251"/>
                      <a:pt x="188" y="235"/>
                      <a:pt x="176" y="219"/>
                    </a:cubicBezTo>
                    <a:cubicBezTo>
                      <a:pt x="174" y="216"/>
                      <a:pt x="170" y="214"/>
                      <a:pt x="166" y="210"/>
                    </a:cubicBezTo>
                    <a:cubicBezTo>
                      <a:pt x="167" y="261"/>
                      <a:pt x="204" y="306"/>
                      <a:pt x="262" y="324"/>
                    </a:cubicBezTo>
                    <a:cubicBezTo>
                      <a:pt x="286" y="332"/>
                      <a:pt x="302" y="343"/>
                      <a:pt x="310" y="369"/>
                    </a:cubicBezTo>
                    <a:cubicBezTo>
                      <a:pt x="315" y="390"/>
                      <a:pt x="328" y="408"/>
                      <a:pt x="341" y="433"/>
                    </a:cubicBezTo>
                    <a:cubicBezTo>
                      <a:pt x="327" y="424"/>
                      <a:pt x="318" y="418"/>
                      <a:pt x="308" y="412"/>
                    </a:cubicBezTo>
                    <a:cubicBezTo>
                      <a:pt x="306" y="417"/>
                      <a:pt x="303" y="420"/>
                      <a:pt x="304" y="421"/>
                    </a:cubicBezTo>
                    <a:cubicBezTo>
                      <a:pt x="316" y="465"/>
                      <a:pt x="385" y="509"/>
                      <a:pt x="427" y="502"/>
                    </a:cubicBezTo>
                    <a:cubicBezTo>
                      <a:pt x="444" y="498"/>
                      <a:pt x="459" y="495"/>
                      <a:pt x="454" y="470"/>
                    </a:cubicBezTo>
                    <a:cubicBezTo>
                      <a:pt x="475" y="497"/>
                      <a:pt x="509" y="513"/>
                      <a:pt x="502" y="553"/>
                    </a:cubicBezTo>
                    <a:cubicBezTo>
                      <a:pt x="494" y="597"/>
                      <a:pt x="487" y="642"/>
                      <a:pt x="477" y="685"/>
                    </a:cubicBezTo>
                    <a:cubicBezTo>
                      <a:pt x="473" y="699"/>
                      <a:pt x="462" y="713"/>
                      <a:pt x="451" y="722"/>
                    </a:cubicBezTo>
                    <a:cubicBezTo>
                      <a:pt x="436" y="734"/>
                      <a:pt x="418" y="743"/>
                      <a:pt x="401" y="752"/>
                    </a:cubicBezTo>
                    <a:cubicBezTo>
                      <a:pt x="393" y="755"/>
                      <a:pt x="382" y="756"/>
                      <a:pt x="374" y="754"/>
                    </a:cubicBezTo>
                    <a:cubicBezTo>
                      <a:pt x="354" y="748"/>
                      <a:pt x="334" y="737"/>
                      <a:pt x="314" y="734"/>
                    </a:cubicBezTo>
                    <a:cubicBezTo>
                      <a:pt x="300" y="732"/>
                      <a:pt x="285" y="740"/>
                      <a:pt x="270" y="744"/>
                    </a:cubicBezTo>
                    <a:lnTo>
                      <a:pt x="271" y="745"/>
                    </a:lnTo>
                    <a:close/>
                    <a:moveTo>
                      <a:pt x="456" y="513"/>
                    </a:moveTo>
                    <a:cubicBezTo>
                      <a:pt x="467" y="537"/>
                      <a:pt x="475" y="555"/>
                      <a:pt x="485" y="577"/>
                    </a:cubicBezTo>
                    <a:cubicBezTo>
                      <a:pt x="501" y="543"/>
                      <a:pt x="495" y="529"/>
                      <a:pt x="456" y="513"/>
                    </a:cubicBezTo>
                    <a:close/>
                    <a:moveTo>
                      <a:pt x="291" y="209"/>
                    </a:moveTo>
                    <a:cubicBezTo>
                      <a:pt x="287" y="208"/>
                      <a:pt x="283" y="208"/>
                      <a:pt x="280" y="207"/>
                    </a:cubicBezTo>
                    <a:cubicBezTo>
                      <a:pt x="276" y="223"/>
                      <a:pt x="271" y="239"/>
                      <a:pt x="268" y="255"/>
                    </a:cubicBezTo>
                    <a:cubicBezTo>
                      <a:pt x="268" y="260"/>
                      <a:pt x="271" y="265"/>
                      <a:pt x="272" y="270"/>
                    </a:cubicBezTo>
                    <a:cubicBezTo>
                      <a:pt x="277" y="268"/>
                      <a:pt x="285" y="265"/>
                      <a:pt x="286" y="262"/>
                    </a:cubicBezTo>
                    <a:cubicBezTo>
                      <a:pt x="289" y="244"/>
                      <a:pt x="289" y="226"/>
                      <a:pt x="291" y="209"/>
                    </a:cubicBezTo>
                    <a:close/>
                    <a:moveTo>
                      <a:pt x="118" y="645"/>
                    </a:moveTo>
                    <a:cubicBezTo>
                      <a:pt x="122" y="643"/>
                      <a:pt x="125" y="641"/>
                      <a:pt x="129" y="638"/>
                    </a:cubicBezTo>
                    <a:cubicBezTo>
                      <a:pt x="116" y="619"/>
                      <a:pt x="104" y="600"/>
                      <a:pt x="91" y="581"/>
                    </a:cubicBezTo>
                    <a:cubicBezTo>
                      <a:pt x="88" y="583"/>
                      <a:pt x="85" y="585"/>
                      <a:pt x="82" y="587"/>
                    </a:cubicBezTo>
                    <a:cubicBezTo>
                      <a:pt x="94" y="607"/>
                      <a:pt x="106" y="626"/>
                      <a:pt x="118" y="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p:cNvSpPr>
                <a:spLocks/>
              </p:cNvSpPr>
              <p:nvPr/>
            </p:nvSpPr>
            <p:spPr bwMode="auto">
              <a:xfrm>
                <a:off x="5511801" y="4905375"/>
                <a:ext cx="652463" cy="573088"/>
              </a:xfrm>
              <a:custGeom>
                <a:avLst/>
                <a:gdLst>
                  <a:gd name="T0" fmla="*/ 47 w 685"/>
                  <a:gd name="T1" fmla="*/ 1 h 603"/>
                  <a:gd name="T2" fmla="*/ 98 w 685"/>
                  <a:gd name="T3" fmla="*/ 77 h 603"/>
                  <a:gd name="T4" fmla="*/ 154 w 685"/>
                  <a:gd name="T5" fmla="*/ 116 h 603"/>
                  <a:gd name="T6" fmla="*/ 171 w 685"/>
                  <a:gd name="T7" fmla="*/ 137 h 603"/>
                  <a:gd name="T8" fmla="*/ 166 w 685"/>
                  <a:gd name="T9" fmla="*/ 143 h 603"/>
                  <a:gd name="T10" fmla="*/ 123 w 685"/>
                  <a:gd name="T11" fmla="*/ 124 h 603"/>
                  <a:gd name="T12" fmla="*/ 86 w 685"/>
                  <a:gd name="T13" fmla="*/ 135 h 603"/>
                  <a:gd name="T14" fmla="*/ 266 w 685"/>
                  <a:gd name="T15" fmla="*/ 282 h 603"/>
                  <a:gd name="T16" fmla="*/ 230 w 685"/>
                  <a:gd name="T17" fmla="*/ 292 h 603"/>
                  <a:gd name="T18" fmla="*/ 196 w 685"/>
                  <a:gd name="T19" fmla="*/ 310 h 603"/>
                  <a:gd name="T20" fmla="*/ 162 w 685"/>
                  <a:gd name="T21" fmla="*/ 334 h 603"/>
                  <a:gd name="T22" fmla="*/ 172 w 685"/>
                  <a:gd name="T23" fmla="*/ 405 h 603"/>
                  <a:gd name="T24" fmla="*/ 180 w 685"/>
                  <a:gd name="T25" fmla="*/ 419 h 603"/>
                  <a:gd name="T26" fmla="*/ 191 w 685"/>
                  <a:gd name="T27" fmla="*/ 411 h 603"/>
                  <a:gd name="T28" fmla="*/ 195 w 685"/>
                  <a:gd name="T29" fmla="*/ 396 h 603"/>
                  <a:gd name="T30" fmla="*/ 240 w 685"/>
                  <a:gd name="T31" fmla="*/ 318 h 603"/>
                  <a:gd name="T32" fmla="*/ 262 w 685"/>
                  <a:gd name="T33" fmla="*/ 316 h 603"/>
                  <a:gd name="T34" fmla="*/ 253 w 685"/>
                  <a:gd name="T35" fmla="*/ 387 h 603"/>
                  <a:gd name="T36" fmla="*/ 273 w 685"/>
                  <a:gd name="T37" fmla="*/ 372 h 603"/>
                  <a:gd name="T38" fmla="*/ 360 w 685"/>
                  <a:gd name="T39" fmla="*/ 337 h 603"/>
                  <a:gd name="T40" fmla="*/ 384 w 685"/>
                  <a:gd name="T41" fmla="*/ 345 h 603"/>
                  <a:gd name="T42" fmla="*/ 452 w 685"/>
                  <a:gd name="T43" fmla="*/ 368 h 603"/>
                  <a:gd name="T44" fmla="*/ 605 w 685"/>
                  <a:gd name="T45" fmla="*/ 407 h 603"/>
                  <a:gd name="T46" fmla="*/ 685 w 685"/>
                  <a:gd name="T47" fmla="*/ 445 h 603"/>
                  <a:gd name="T48" fmla="*/ 641 w 685"/>
                  <a:gd name="T49" fmla="*/ 456 h 603"/>
                  <a:gd name="T50" fmla="*/ 463 w 685"/>
                  <a:gd name="T51" fmla="*/ 507 h 603"/>
                  <a:gd name="T52" fmla="*/ 465 w 685"/>
                  <a:gd name="T53" fmla="*/ 515 h 603"/>
                  <a:gd name="T54" fmla="*/ 555 w 685"/>
                  <a:gd name="T55" fmla="*/ 514 h 603"/>
                  <a:gd name="T56" fmla="*/ 633 w 685"/>
                  <a:gd name="T57" fmla="*/ 481 h 603"/>
                  <a:gd name="T58" fmla="*/ 646 w 685"/>
                  <a:gd name="T59" fmla="*/ 479 h 603"/>
                  <a:gd name="T60" fmla="*/ 654 w 685"/>
                  <a:gd name="T61" fmla="*/ 493 h 603"/>
                  <a:gd name="T62" fmla="*/ 646 w 685"/>
                  <a:gd name="T63" fmla="*/ 513 h 603"/>
                  <a:gd name="T64" fmla="*/ 600 w 685"/>
                  <a:gd name="T65" fmla="*/ 603 h 603"/>
                  <a:gd name="T66" fmla="*/ 573 w 685"/>
                  <a:gd name="T67" fmla="*/ 597 h 603"/>
                  <a:gd name="T68" fmla="*/ 514 w 685"/>
                  <a:gd name="T69" fmla="*/ 589 h 603"/>
                  <a:gd name="T70" fmla="*/ 459 w 685"/>
                  <a:gd name="T71" fmla="*/ 576 h 603"/>
                  <a:gd name="T72" fmla="*/ 414 w 685"/>
                  <a:gd name="T73" fmla="*/ 571 h 603"/>
                  <a:gd name="T74" fmla="*/ 345 w 685"/>
                  <a:gd name="T75" fmla="*/ 569 h 603"/>
                  <a:gd name="T76" fmla="*/ 231 w 685"/>
                  <a:gd name="T77" fmla="*/ 534 h 603"/>
                  <a:gd name="T78" fmla="*/ 104 w 685"/>
                  <a:gd name="T79" fmla="*/ 421 h 603"/>
                  <a:gd name="T80" fmla="*/ 18 w 685"/>
                  <a:gd name="T81" fmla="*/ 202 h 603"/>
                  <a:gd name="T82" fmla="*/ 4 w 685"/>
                  <a:gd name="T83" fmla="*/ 109 h 603"/>
                  <a:gd name="T84" fmla="*/ 38 w 685"/>
                  <a:gd name="T85" fmla="*/ 0 h 603"/>
                  <a:gd name="T86" fmla="*/ 47 w 685"/>
                  <a:gd name="T87" fmla="*/ 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5" h="603">
                    <a:moveTo>
                      <a:pt x="47" y="1"/>
                    </a:moveTo>
                    <a:cubicBezTo>
                      <a:pt x="44" y="40"/>
                      <a:pt x="70" y="59"/>
                      <a:pt x="98" y="77"/>
                    </a:cubicBezTo>
                    <a:cubicBezTo>
                      <a:pt x="118" y="88"/>
                      <a:pt x="136" y="102"/>
                      <a:pt x="154" y="116"/>
                    </a:cubicBezTo>
                    <a:cubicBezTo>
                      <a:pt x="161" y="121"/>
                      <a:pt x="165" y="130"/>
                      <a:pt x="171" y="137"/>
                    </a:cubicBezTo>
                    <a:cubicBezTo>
                      <a:pt x="169" y="139"/>
                      <a:pt x="168" y="141"/>
                      <a:pt x="166" y="143"/>
                    </a:cubicBezTo>
                    <a:cubicBezTo>
                      <a:pt x="152" y="137"/>
                      <a:pt x="136" y="132"/>
                      <a:pt x="123" y="124"/>
                    </a:cubicBezTo>
                    <a:cubicBezTo>
                      <a:pt x="108" y="113"/>
                      <a:pt x="99" y="117"/>
                      <a:pt x="86" y="135"/>
                    </a:cubicBezTo>
                    <a:cubicBezTo>
                      <a:pt x="166" y="159"/>
                      <a:pt x="226" y="206"/>
                      <a:pt x="266" y="282"/>
                    </a:cubicBezTo>
                    <a:cubicBezTo>
                      <a:pt x="251" y="286"/>
                      <a:pt x="240" y="288"/>
                      <a:pt x="230" y="292"/>
                    </a:cubicBezTo>
                    <a:cubicBezTo>
                      <a:pt x="218" y="297"/>
                      <a:pt x="207" y="303"/>
                      <a:pt x="196" y="310"/>
                    </a:cubicBezTo>
                    <a:cubicBezTo>
                      <a:pt x="185" y="316"/>
                      <a:pt x="175" y="325"/>
                      <a:pt x="162" y="334"/>
                    </a:cubicBezTo>
                    <a:cubicBezTo>
                      <a:pt x="185" y="352"/>
                      <a:pt x="188" y="377"/>
                      <a:pt x="172" y="405"/>
                    </a:cubicBezTo>
                    <a:cubicBezTo>
                      <a:pt x="171" y="407"/>
                      <a:pt x="177" y="414"/>
                      <a:pt x="180" y="419"/>
                    </a:cubicBezTo>
                    <a:cubicBezTo>
                      <a:pt x="184" y="417"/>
                      <a:pt x="189" y="415"/>
                      <a:pt x="191" y="411"/>
                    </a:cubicBezTo>
                    <a:cubicBezTo>
                      <a:pt x="194" y="407"/>
                      <a:pt x="196" y="401"/>
                      <a:pt x="195" y="396"/>
                    </a:cubicBezTo>
                    <a:cubicBezTo>
                      <a:pt x="193" y="360"/>
                      <a:pt x="220" y="341"/>
                      <a:pt x="240" y="318"/>
                    </a:cubicBezTo>
                    <a:cubicBezTo>
                      <a:pt x="244" y="314"/>
                      <a:pt x="253" y="315"/>
                      <a:pt x="262" y="316"/>
                    </a:cubicBezTo>
                    <a:cubicBezTo>
                      <a:pt x="238" y="337"/>
                      <a:pt x="245" y="360"/>
                      <a:pt x="253" y="387"/>
                    </a:cubicBezTo>
                    <a:cubicBezTo>
                      <a:pt x="260" y="382"/>
                      <a:pt x="268" y="378"/>
                      <a:pt x="273" y="372"/>
                    </a:cubicBezTo>
                    <a:cubicBezTo>
                      <a:pt x="295" y="343"/>
                      <a:pt x="328" y="341"/>
                      <a:pt x="360" y="337"/>
                    </a:cubicBezTo>
                    <a:cubicBezTo>
                      <a:pt x="367" y="336"/>
                      <a:pt x="377" y="341"/>
                      <a:pt x="384" y="345"/>
                    </a:cubicBezTo>
                    <a:cubicBezTo>
                      <a:pt x="404" y="360"/>
                      <a:pt x="424" y="366"/>
                      <a:pt x="452" y="368"/>
                    </a:cubicBezTo>
                    <a:cubicBezTo>
                      <a:pt x="504" y="372"/>
                      <a:pt x="555" y="391"/>
                      <a:pt x="605" y="407"/>
                    </a:cubicBezTo>
                    <a:cubicBezTo>
                      <a:pt x="632" y="415"/>
                      <a:pt x="657" y="431"/>
                      <a:pt x="685" y="445"/>
                    </a:cubicBezTo>
                    <a:cubicBezTo>
                      <a:pt x="668" y="473"/>
                      <a:pt x="652" y="463"/>
                      <a:pt x="641" y="456"/>
                    </a:cubicBezTo>
                    <a:cubicBezTo>
                      <a:pt x="583" y="483"/>
                      <a:pt x="525" y="502"/>
                      <a:pt x="463" y="507"/>
                    </a:cubicBezTo>
                    <a:cubicBezTo>
                      <a:pt x="464" y="510"/>
                      <a:pt x="464" y="512"/>
                      <a:pt x="465" y="515"/>
                    </a:cubicBezTo>
                    <a:cubicBezTo>
                      <a:pt x="495" y="515"/>
                      <a:pt x="526" y="519"/>
                      <a:pt x="555" y="514"/>
                    </a:cubicBezTo>
                    <a:cubicBezTo>
                      <a:pt x="582" y="508"/>
                      <a:pt x="607" y="492"/>
                      <a:pt x="633" y="481"/>
                    </a:cubicBezTo>
                    <a:cubicBezTo>
                      <a:pt x="637" y="479"/>
                      <a:pt x="644" y="477"/>
                      <a:pt x="646" y="479"/>
                    </a:cubicBezTo>
                    <a:cubicBezTo>
                      <a:pt x="650" y="482"/>
                      <a:pt x="654" y="489"/>
                      <a:pt x="654" y="493"/>
                    </a:cubicBezTo>
                    <a:cubicBezTo>
                      <a:pt x="653" y="500"/>
                      <a:pt x="649" y="506"/>
                      <a:pt x="646" y="513"/>
                    </a:cubicBezTo>
                    <a:cubicBezTo>
                      <a:pt x="631" y="541"/>
                      <a:pt x="617" y="570"/>
                      <a:pt x="600" y="603"/>
                    </a:cubicBezTo>
                    <a:cubicBezTo>
                      <a:pt x="595" y="602"/>
                      <a:pt x="584" y="599"/>
                      <a:pt x="573" y="597"/>
                    </a:cubicBezTo>
                    <a:cubicBezTo>
                      <a:pt x="554" y="594"/>
                      <a:pt x="534" y="592"/>
                      <a:pt x="514" y="589"/>
                    </a:cubicBezTo>
                    <a:cubicBezTo>
                      <a:pt x="496" y="585"/>
                      <a:pt x="478" y="580"/>
                      <a:pt x="459" y="576"/>
                    </a:cubicBezTo>
                    <a:cubicBezTo>
                      <a:pt x="444" y="574"/>
                      <a:pt x="426" y="566"/>
                      <a:pt x="414" y="571"/>
                    </a:cubicBezTo>
                    <a:cubicBezTo>
                      <a:pt x="389" y="581"/>
                      <a:pt x="368" y="576"/>
                      <a:pt x="345" y="569"/>
                    </a:cubicBezTo>
                    <a:cubicBezTo>
                      <a:pt x="307" y="558"/>
                      <a:pt x="270" y="539"/>
                      <a:pt x="231" y="534"/>
                    </a:cubicBezTo>
                    <a:cubicBezTo>
                      <a:pt x="163" y="523"/>
                      <a:pt x="136" y="471"/>
                      <a:pt x="104" y="421"/>
                    </a:cubicBezTo>
                    <a:cubicBezTo>
                      <a:pt x="62" y="354"/>
                      <a:pt x="35" y="280"/>
                      <a:pt x="18" y="202"/>
                    </a:cubicBezTo>
                    <a:cubicBezTo>
                      <a:pt x="11" y="171"/>
                      <a:pt x="0" y="139"/>
                      <a:pt x="4" y="109"/>
                    </a:cubicBezTo>
                    <a:cubicBezTo>
                      <a:pt x="8" y="72"/>
                      <a:pt x="26" y="36"/>
                      <a:pt x="38" y="0"/>
                    </a:cubicBezTo>
                    <a:cubicBezTo>
                      <a:pt x="41" y="0"/>
                      <a:pt x="44" y="0"/>
                      <a:pt x="4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p:cNvSpPr>
                <a:spLocks noEditPoints="1"/>
              </p:cNvSpPr>
              <p:nvPr/>
            </p:nvSpPr>
            <p:spPr bwMode="auto">
              <a:xfrm>
                <a:off x="6375401" y="4437063"/>
                <a:ext cx="892175" cy="1449388"/>
              </a:xfrm>
              <a:custGeom>
                <a:avLst/>
                <a:gdLst>
                  <a:gd name="T0" fmla="*/ 33 w 937"/>
                  <a:gd name="T1" fmla="*/ 782 h 1524"/>
                  <a:gd name="T2" fmla="*/ 108 w 937"/>
                  <a:gd name="T3" fmla="*/ 788 h 1524"/>
                  <a:gd name="T4" fmla="*/ 371 w 937"/>
                  <a:gd name="T5" fmla="*/ 827 h 1524"/>
                  <a:gd name="T6" fmla="*/ 495 w 937"/>
                  <a:gd name="T7" fmla="*/ 846 h 1524"/>
                  <a:gd name="T8" fmla="*/ 667 w 937"/>
                  <a:gd name="T9" fmla="*/ 1022 h 1524"/>
                  <a:gd name="T10" fmla="*/ 839 w 937"/>
                  <a:gd name="T11" fmla="*/ 993 h 1524"/>
                  <a:gd name="T12" fmla="*/ 796 w 937"/>
                  <a:gd name="T13" fmla="*/ 737 h 1524"/>
                  <a:gd name="T14" fmla="*/ 840 w 937"/>
                  <a:gd name="T15" fmla="*/ 230 h 1524"/>
                  <a:gd name="T16" fmla="*/ 844 w 937"/>
                  <a:gd name="T17" fmla="*/ 76 h 1524"/>
                  <a:gd name="T18" fmla="*/ 875 w 937"/>
                  <a:gd name="T19" fmla="*/ 21 h 1524"/>
                  <a:gd name="T20" fmla="*/ 921 w 937"/>
                  <a:gd name="T21" fmla="*/ 128 h 1524"/>
                  <a:gd name="T22" fmla="*/ 898 w 937"/>
                  <a:gd name="T23" fmla="*/ 43 h 1524"/>
                  <a:gd name="T24" fmla="*/ 903 w 937"/>
                  <a:gd name="T25" fmla="*/ 155 h 1524"/>
                  <a:gd name="T26" fmla="*/ 816 w 937"/>
                  <a:gd name="T27" fmla="*/ 492 h 1524"/>
                  <a:gd name="T28" fmla="*/ 837 w 937"/>
                  <a:gd name="T29" fmla="*/ 746 h 1524"/>
                  <a:gd name="T30" fmla="*/ 847 w 937"/>
                  <a:gd name="T31" fmla="*/ 831 h 1524"/>
                  <a:gd name="T32" fmla="*/ 866 w 937"/>
                  <a:gd name="T33" fmla="*/ 968 h 1524"/>
                  <a:gd name="T34" fmla="*/ 934 w 937"/>
                  <a:gd name="T35" fmla="*/ 1277 h 1524"/>
                  <a:gd name="T36" fmla="*/ 834 w 937"/>
                  <a:gd name="T37" fmla="*/ 1309 h 1524"/>
                  <a:gd name="T38" fmla="*/ 838 w 937"/>
                  <a:gd name="T39" fmla="*/ 1344 h 1524"/>
                  <a:gd name="T40" fmla="*/ 850 w 937"/>
                  <a:gd name="T41" fmla="*/ 1356 h 1524"/>
                  <a:gd name="T42" fmla="*/ 873 w 937"/>
                  <a:gd name="T43" fmla="*/ 1495 h 1524"/>
                  <a:gd name="T44" fmla="*/ 801 w 937"/>
                  <a:gd name="T45" fmla="*/ 1409 h 1524"/>
                  <a:gd name="T46" fmla="*/ 793 w 937"/>
                  <a:gd name="T47" fmla="*/ 1380 h 1524"/>
                  <a:gd name="T48" fmla="*/ 649 w 937"/>
                  <a:gd name="T49" fmla="*/ 1407 h 1524"/>
                  <a:gd name="T50" fmla="*/ 668 w 937"/>
                  <a:gd name="T51" fmla="*/ 1299 h 1524"/>
                  <a:gd name="T52" fmla="*/ 881 w 937"/>
                  <a:gd name="T53" fmla="*/ 1247 h 1524"/>
                  <a:gd name="T54" fmla="*/ 841 w 937"/>
                  <a:gd name="T55" fmla="*/ 1188 h 1524"/>
                  <a:gd name="T56" fmla="*/ 742 w 937"/>
                  <a:gd name="T57" fmla="*/ 1134 h 1524"/>
                  <a:gd name="T58" fmla="*/ 642 w 937"/>
                  <a:gd name="T59" fmla="*/ 1101 h 1524"/>
                  <a:gd name="T60" fmla="*/ 602 w 937"/>
                  <a:gd name="T61" fmla="*/ 1053 h 1524"/>
                  <a:gd name="T62" fmla="*/ 511 w 937"/>
                  <a:gd name="T63" fmla="*/ 893 h 1524"/>
                  <a:gd name="T64" fmla="*/ 340 w 937"/>
                  <a:gd name="T65" fmla="*/ 875 h 1524"/>
                  <a:gd name="T66" fmla="*/ 234 w 937"/>
                  <a:gd name="T67" fmla="*/ 839 h 1524"/>
                  <a:gd name="T68" fmla="*/ 0 w 937"/>
                  <a:gd name="T69" fmla="*/ 756 h 1524"/>
                  <a:gd name="T70" fmla="*/ 861 w 937"/>
                  <a:gd name="T71" fmla="*/ 1455 h 1524"/>
                  <a:gd name="T72" fmla="*/ 812 w 937"/>
                  <a:gd name="T73" fmla="*/ 1436 h 1524"/>
                  <a:gd name="T74" fmla="*/ 729 w 937"/>
                  <a:gd name="T75" fmla="*/ 1059 h 1524"/>
                  <a:gd name="T76" fmla="*/ 635 w 937"/>
                  <a:gd name="T77" fmla="*/ 1053 h 1524"/>
                  <a:gd name="T78" fmla="*/ 639 w 937"/>
                  <a:gd name="T79" fmla="*/ 1075 h 1524"/>
                  <a:gd name="T80" fmla="*/ 714 w 937"/>
                  <a:gd name="T81" fmla="*/ 1344 h 1524"/>
                  <a:gd name="T82" fmla="*/ 660 w 937"/>
                  <a:gd name="T83" fmla="*/ 1346 h 1524"/>
                  <a:gd name="T84" fmla="*/ 714 w 937"/>
                  <a:gd name="T85" fmla="*/ 1344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7" h="1524">
                    <a:moveTo>
                      <a:pt x="7" y="749"/>
                    </a:moveTo>
                    <a:cubicBezTo>
                      <a:pt x="16" y="760"/>
                      <a:pt x="23" y="773"/>
                      <a:pt x="33" y="782"/>
                    </a:cubicBezTo>
                    <a:cubicBezTo>
                      <a:pt x="41" y="789"/>
                      <a:pt x="53" y="793"/>
                      <a:pt x="64" y="794"/>
                    </a:cubicBezTo>
                    <a:cubicBezTo>
                      <a:pt x="78" y="794"/>
                      <a:pt x="93" y="790"/>
                      <a:pt x="108" y="788"/>
                    </a:cubicBezTo>
                    <a:cubicBezTo>
                      <a:pt x="153" y="782"/>
                      <a:pt x="196" y="788"/>
                      <a:pt x="235" y="816"/>
                    </a:cubicBezTo>
                    <a:cubicBezTo>
                      <a:pt x="278" y="848"/>
                      <a:pt x="325" y="827"/>
                      <a:pt x="371" y="827"/>
                    </a:cubicBezTo>
                    <a:cubicBezTo>
                      <a:pt x="387" y="827"/>
                      <a:pt x="403" y="824"/>
                      <a:pt x="417" y="818"/>
                    </a:cubicBezTo>
                    <a:cubicBezTo>
                      <a:pt x="452" y="804"/>
                      <a:pt x="475" y="822"/>
                      <a:pt x="495" y="846"/>
                    </a:cubicBezTo>
                    <a:cubicBezTo>
                      <a:pt x="542" y="900"/>
                      <a:pt x="589" y="954"/>
                      <a:pt x="636" y="1008"/>
                    </a:cubicBezTo>
                    <a:cubicBezTo>
                      <a:pt x="643" y="1016"/>
                      <a:pt x="657" y="1022"/>
                      <a:pt x="667" y="1022"/>
                    </a:cubicBezTo>
                    <a:cubicBezTo>
                      <a:pt x="717" y="1022"/>
                      <a:pt x="767" y="1019"/>
                      <a:pt x="817" y="1018"/>
                    </a:cubicBezTo>
                    <a:cubicBezTo>
                      <a:pt x="833" y="1018"/>
                      <a:pt x="841" y="1010"/>
                      <a:pt x="839" y="993"/>
                    </a:cubicBezTo>
                    <a:cubicBezTo>
                      <a:pt x="837" y="969"/>
                      <a:pt x="836" y="944"/>
                      <a:pt x="832" y="920"/>
                    </a:cubicBezTo>
                    <a:cubicBezTo>
                      <a:pt x="821" y="859"/>
                      <a:pt x="811" y="797"/>
                      <a:pt x="796" y="737"/>
                    </a:cubicBezTo>
                    <a:cubicBezTo>
                      <a:pt x="764" y="605"/>
                      <a:pt x="785" y="473"/>
                      <a:pt x="792" y="340"/>
                    </a:cubicBezTo>
                    <a:cubicBezTo>
                      <a:pt x="794" y="294"/>
                      <a:pt x="809" y="261"/>
                      <a:pt x="840" y="230"/>
                    </a:cubicBezTo>
                    <a:cubicBezTo>
                      <a:pt x="867" y="203"/>
                      <a:pt x="876" y="171"/>
                      <a:pt x="854" y="134"/>
                    </a:cubicBezTo>
                    <a:cubicBezTo>
                      <a:pt x="845" y="118"/>
                      <a:pt x="849" y="95"/>
                      <a:pt x="844" y="76"/>
                    </a:cubicBezTo>
                    <a:cubicBezTo>
                      <a:pt x="841" y="66"/>
                      <a:pt x="834" y="58"/>
                      <a:pt x="826" y="44"/>
                    </a:cubicBezTo>
                    <a:cubicBezTo>
                      <a:pt x="834" y="21"/>
                      <a:pt x="846" y="14"/>
                      <a:pt x="875" y="21"/>
                    </a:cubicBezTo>
                    <a:cubicBezTo>
                      <a:pt x="880" y="15"/>
                      <a:pt x="885" y="9"/>
                      <a:pt x="891" y="0"/>
                    </a:cubicBezTo>
                    <a:cubicBezTo>
                      <a:pt x="902" y="45"/>
                      <a:pt x="911" y="86"/>
                      <a:pt x="921" y="128"/>
                    </a:cubicBezTo>
                    <a:cubicBezTo>
                      <a:pt x="899" y="125"/>
                      <a:pt x="897" y="123"/>
                      <a:pt x="898" y="95"/>
                    </a:cubicBezTo>
                    <a:cubicBezTo>
                      <a:pt x="898" y="80"/>
                      <a:pt x="898" y="65"/>
                      <a:pt x="898" y="43"/>
                    </a:cubicBezTo>
                    <a:cubicBezTo>
                      <a:pt x="873" y="81"/>
                      <a:pt x="875" y="117"/>
                      <a:pt x="898" y="144"/>
                    </a:cubicBezTo>
                    <a:cubicBezTo>
                      <a:pt x="900" y="147"/>
                      <a:pt x="904" y="152"/>
                      <a:pt x="903" y="155"/>
                    </a:cubicBezTo>
                    <a:cubicBezTo>
                      <a:pt x="898" y="181"/>
                      <a:pt x="899" y="215"/>
                      <a:pt x="883" y="232"/>
                    </a:cubicBezTo>
                    <a:cubicBezTo>
                      <a:pt x="814" y="308"/>
                      <a:pt x="812" y="399"/>
                      <a:pt x="816" y="492"/>
                    </a:cubicBezTo>
                    <a:cubicBezTo>
                      <a:pt x="818" y="528"/>
                      <a:pt x="825" y="565"/>
                      <a:pt x="820" y="600"/>
                    </a:cubicBezTo>
                    <a:cubicBezTo>
                      <a:pt x="811" y="652"/>
                      <a:pt x="835" y="697"/>
                      <a:pt x="837" y="746"/>
                    </a:cubicBezTo>
                    <a:cubicBezTo>
                      <a:pt x="838" y="762"/>
                      <a:pt x="837" y="778"/>
                      <a:pt x="838" y="794"/>
                    </a:cubicBezTo>
                    <a:cubicBezTo>
                      <a:pt x="840" y="806"/>
                      <a:pt x="843" y="819"/>
                      <a:pt x="847" y="831"/>
                    </a:cubicBezTo>
                    <a:cubicBezTo>
                      <a:pt x="848" y="838"/>
                      <a:pt x="854" y="845"/>
                      <a:pt x="853" y="850"/>
                    </a:cubicBezTo>
                    <a:cubicBezTo>
                      <a:pt x="841" y="892"/>
                      <a:pt x="862" y="929"/>
                      <a:pt x="866" y="968"/>
                    </a:cubicBezTo>
                    <a:cubicBezTo>
                      <a:pt x="874" y="1033"/>
                      <a:pt x="898" y="1096"/>
                      <a:pt x="913" y="1161"/>
                    </a:cubicBezTo>
                    <a:cubicBezTo>
                      <a:pt x="922" y="1199"/>
                      <a:pt x="928" y="1238"/>
                      <a:pt x="934" y="1277"/>
                    </a:cubicBezTo>
                    <a:cubicBezTo>
                      <a:pt x="937" y="1296"/>
                      <a:pt x="931" y="1305"/>
                      <a:pt x="910" y="1304"/>
                    </a:cubicBezTo>
                    <a:cubicBezTo>
                      <a:pt x="885" y="1304"/>
                      <a:pt x="859" y="1304"/>
                      <a:pt x="834" y="1309"/>
                    </a:cubicBezTo>
                    <a:cubicBezTo>
                      <a:pt x="803" y="1315"/>
                      <a:pt x="799" y="1325"/>
                      <a:pt x="808" y="1360"/>
                    </a:cubicBezTo>
                    <a:cubicBezTo>
                      <a:pt x="816" y="1356"/>
                      <a:pt x="824" y="1352"/>
                      <a:pt x="838" y="1344"/>
                    </a:cubicBezTo>
                    <a:cubicBezTo>
                      <a:pt x="830" y="1357"/>
                      <a:pt x="825" y="1364"/>
                      <a:pt x="819" y="1374"/>
                    </a:cubicBezTo>
                    <a:cubicBezTo>
                      <a:pt x="837" y="1382"/>
                      <a:pt x="850" y="1386"/>
                      <a:pt x="850" y="1356"/>
                    </a:cubicBezTo>
                    <a:cubicBezTo>
                      <a:pt x="859" y="1364"/>
                      <a:pt x="871" y="1369"/>
                      <a:pt x="872" y="1376"/>
                    </a:cubicBezTo>
                    <a:cubicBezTo>
                      <a:pt x="877" y="1415"/>
                      <a:pt x="893" y="1455"/>
                      <a:pt x="873" y="1495"/>
                    </a:cubicBezTo>
                    <a:cubicBezTo>
                      <a:pt x="861" y="1520"/>
                      <a:pt x="836" y="1524"/>
                      <a:pt x="824" y="1499"/>
                    </a:cubicBezTo>
                    <a:cubicBezTo>
                      <a:pt x="812" y="1471"/>
                      <a:pt x="808" y="1439"/>
                      <a:pt x="801" y="1409"/>
                    </a:cubicBezTo>
                    <a:cubicBezTo>
                      <a:pt x="799" y="1399"/>
                      <a:pt x="802" y="1388"/>
                      <a:pt x="802" y="1376"/>
                    </a:cubicBezTo>
                    <a:cubicBezTo>
                      <a:pt x="797" y="1378"/>
                      <a:pt x="793" y="1378"/>
                      <a:pt x="793" y="1380"/>
                    </a:cubicBezTo>
                    <a:cubicBezTo>
                      <a:pt x="763" y="1432"/>
                      <a:pt x="711" y="1416"/>
                      <a:pt x="666" y="1420"/>
                    </a:cubicBezTo>
                    <a:cubicBezTo>
                      <a:pt x="661" y="1421"/>
                      <a:pt x="650" y="1413"/>
                      <a:pt x="649" y="1407"/>
                    </a:cubicBezTo>
                    <a:cubicBezTo>
                      <a:pt x="643" y="1379"/>
                      <a:pt x="637" y="1351"/>
                      <a:pt x="636" y="1322"/>
                    </a:cubicBezTo>
                    <a:cubicBezTo>
                      <a:pt x="635" y="1302"/>
                      <a:pt x="652" y="1301"/>
                      <a:pt x="668" y="1299"/>
                    </a:cubicBezTo>
                    <a:cubicBezTo>
                      <a:pt x="731" y="1293"/>
                      <a:pt x="794" y="1285"/>
                      <a:pt x="858" y="1279"/>
                    </a:cubicBezTo>
                    <a:cubicBezTo>
                      <a:pt x="880" y="1277"/>
                      <a:pt x="888" y="1269"/>
                      <a:pt x="881" y="1247"/>
                    </a:cubicBezTo>
                    <a:cubicBezTo>
                      <a:pt x="880" y="1244"/>
                      <a:pt x="879" y="1240"/>
                      <a:pt x="879" y="1237"/>
                    </a:cubicBezTo>
                    <a:cubicBezTo>
                      <a:pt x="883" y="1206"/>
                      <a:pt x="865" y="1196"/>
                      <a:pt x="841" y="1188"/>
                    </a:cubicBezTo>
                    <a:cubicBezTo>
                      <a:pt x="829" y="1184"/>
                      <a:pt x="816" y="1179"/>
                      <a:pt x="809" y="1170"/>
                    </a:cubicBezTo>
                    <a:cubicBezTo>
                      <a:pt x="792" y="1146"/>
                      <a:pt x="767" y="1142"/>
                      <a:pt x="742" y="1134"/>
                    </a:cubicBezTo>
                    <a:cubicBezTo>
                      <a:pt x="727" y="1130"/>
                      <a:pt x="713" y="1121"/>
                      <a:pt x="698" y="1116"/>
                    </a:cubicBezTo>
                    <a:cubicBezTo>
                      <a:pt x="680" y="1110"/>
                      <a:pt x="661" y="1103"/>
                      <a:pt x="642" y="1101"/>
                    </a:cubicBezTo>
                    <a:cubicBezTo>
                      <a:pt x="616" y="1097"/>
                      <a:pt x="603" y="1085"/>
                      <a:pt x="602" y="1059"/>
                    </a:cubicBezTo>
                    <a:cubicBezTo>
                      <a:pt x="602" y="1057"/>
                      <a:pt x="601" y="1055"/>
                      <a:pt x="602" y="1053"/>
                    </a:cubicBezTo>
                    <a:cubicBezTo>
                      <a:pt x="619" y="995"/>
                      <a:pt x="578" y="966"/>
                      <a:pt x="543" y="933"/>
                    </a:cubicBezTo>
                    <a:cubicBezTo>
                      <a:pt x="531" y="921"/>
                      <a:pt x="519" y="908"/>
                      <a:pt x="511" y="893"/>
                    </a:cubicBezTo>
                    <a:cubicBezTo>
                      <a:pt x="498" y="868"/>
                      <a:pt x="472" y="853"/>
                      <a:pt x="446" y="858"/>
                    </a:cubicBezTo>
                    <a:cubicBezTo>
                      <a:pt x="410" y="864"/>
                      <a:pt x="375" y="870"/>
                      <a:pt x="340" y="875"/>
                    </a:cubicBezTo>
                    <a:cubicBezTo>
                      <a:pt x="316" y="878"/>
                      <a:pt x="294" y="874"/>
                      <a:pt x="274" y="857"/>
                    </a:cubicBezTo>
                    <a:cubicBezTo>
                      <a:pt x="263" y="848"/>
                      <a:pt x="246" y="847"/>
                      <a:pt x="234" y="839"/>
                    </a:cubicBezTo>
                    <a:cubicBezTo>
                      <a:pt x="195" y="816"/>
                      <a:pt x="154" y="828"/>
                      <a:pt x="114" y="827"/>
                    </a:cubicBezTo>
                    <a:cubicBezTo>
                      <a:pt x="62" y="826"/>
                      <a:pt x="22" y="805"/>
                      <a:pt x="0" y="756"/>
                    </a:cubicBezTo>
                    <a:cubicBezTo>
                      <a:pt x="2" y="753"/>
                      <a:pt x="5" y="751"/>
                      <a:pt x="7" y="749"/>
                    </a:cubicBezTo>
                    <a:close/>
                    <a:moveTo>
                      <a:pt x="861" y="1455"/>
                    </a:moveTo>
                    <a:cubicBezTo>
                      <a:pt x="857" y="1430"/>
                      <a:pt x="884" y="1395"/>
                      <a:pt x="834" y="1399"/>
                    </a:cubicBezTo>
                    <a:cubicBezTo>
                      <a:pt x="810" y="1401"/>
                      <a:pt x="810" y="1419"/>
                      <a:pt x="812" y="1436"/>
                    </a:cubicBezTo>
                    <a:cubicBezTo>
                      <a:pt x="817" y="1470"/>
                      <a:pt x="842" y="1448"/>
                      <a:pt x="861" y="1455"/>
                    </a:cubicBezTo>
                    <a:close/>
                    <a:moveTo>
                      <a:pt x="729" y="1059"/>
                    </a:moveTo>
                    <a:cubicBezTo>
                      <a:pt x="729" y="1057"/>
                      <a:pt x="729" y="1055"/>
                      <a:pt x="729" y="1053"/>
                    </a:cubicBezTo>
                    <a:cubicBezTo>
                      <a:pt x="697" y="1053"/>
                      <a:pt x="666" y="1052"/>
                      <a:pt x="635" y="1053"/>
                    </a:cubicBezTo>
                    <a:cubicBezTo>
                      <a:pt x="631" y="1053"/>
                      <a:pt x="628" y="1063"/>
                      <a:pt x="624" y="1068"/>
                    </a:cubicBezTo>
                    <a:cubicBezTo>
                      <a:pt x="629" y="1070"/>
                      <a:pt x="634" y="1076"/>
                      <a:pt x="639" y="1075"/>
                    </a:cubicBezTo>
                    <a:cubicBezTo>
                      <a:pt x="669" y="1071"/>
                      <a:pt x="699" y="1065"/>
                      <a:pt x="729" y="1059"/>
                    </a:cubicBezTo>
                    <a:close/>
                    <a:moveTo>
                      <a:pt x="714" y="1344"/>
                    </a:moveTo>
                    <a:cubicBezTo>
                      <a:pt x="704" y="1324"/>
                      <a:pt x="688" y="1321"/>
                      <a:pt x="672" y="1326"/>
                    </a:cubicBezTo>
                    <a:cubicBezTo>
                      <a:pt x="666" y="1328"/>
                      <a:pt x="661" y="1338"/>
                      <a:pt x="660" y="1346"/>
                    </a:cubicBezTo>
                    <a:cubicBezTo>
                      <a:pt x="660" y="1349"/>
                      <a:pt x="669" y="1358"/>
                      <a:pt x="673" y="1357"/>
                    </a:cubicBezTo>
                    <a:cubicBezTo>
                      <a:pt x="686" y="1355"/>
                      <a:pt x="699" y="1349"/>
                      <a:pt x="714" y="1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Shape 79"/>
              <p:cNvSpPr>
                <a:spLocks noEditPoints="1"/>
              </p:cNvSpPr>
              <p:nvPr/>
            </p:nvSpPr>
            <p:spPr bwMode="auto">
              <a:xfrm>
                <a:off x="7808913" y="3189288"/>
                <a:ext cx="615950" cy="760413"/>
              </a:xfrm>
              <a:custGeom>
                <a:avLst/>
                <a:gdLst>
                  <a:gd name="T0" fmla="*/ 429 w 647"/>
                  <a:gd name="T1" fmla="*/ 400 h 799"/>
                  <a:gd name="T2" fmla="*/ 410 w 647"/>
                  <a:gd name="T3" fmla="*/ 490 h 799"/>
                  <a:gd name="T4" fmla="*/ 432 w 647"/>
                  <a:gd name="T5" fmla="*/ 541 h 799"/>
                  <a:gd name="T6" fmla="*/ 417 w 647"/>
                  <a:gd name="T7" fmla="*/ 596 h 799"/>
                  <a:gd name="T8" fmla="*/ 420 w 647"/>
                  <a:gd name="T9" fmla="*/ 641 h 799"/>
                  <a:gd name="T10" fmla="*/ 399 w 647"/>
                  <a:gd name="T11" fmla="*/ 637 h 799"/>
                  <a:gd name="T12" fmla="*/ 389 w 647"/>
                  <a:gd name="T13" fmla="*/ 714 h 799"/>
                  <a:gd name="T14" fmla="*/ 356 w 647"/>
                  <a:gd name="T15" fmla="*/ 776 h 799"/>
                  <a:gd name="T16" fmla="*/ 333 w 647"/>
                  <a:gd name="T17" fmla="*/ 699 h 799"/>
                  <a:gd name="T18" fmla="*/ 292 w 647"/>
                  <a:gd name="T19" fmla="*/ 578 h 799"/>
                  <a:gd name="T20" fmla="*/ 197 w 647"/>
                  <a:gd name="T21" fmla="*/ 537 h 799"/>
                  <a:gd name="T22" fmla="*/ 146 w 647"/>
                  <a:gd name="T23" fmla="*/ 547 h 799"/>
                  <a:gd name="T24" fmla="*/ 38 w 647"/>
                  <a:gd name="T25" fmla="*/ 710 h 799"/>
                  <a:gd name="T26" fmla="*/ 46 w 647"/>
                  <a:gd name="T27" fmla="*/ 799 h 799"/>
                  <a:gd name="T28" fmla="*/ 22 w 647"/>
                  <a:gd name="T29" fmla="*/ 781 h 799"/>
                  <a:gd name="T30" fmla="*/ 2 w 647"/>
                  <a:gd name="T31" fmla="*/ 688 h 799"/>
                  <a:gd name="T32" fmla="*/ 11 w 647"/>
                  <a:gd name="T33" fmla="*/ 650 h 799"/>
                  <a:gd name="T34" fmla="*/ 33 w 647"/>
                  <a:gd name="T35" fmla="*/ 592 h 799"/>
                  <a:gd name="T36" fmla="*/ 76 w 647"/>
                  <a:gd name="T37" fmla="*/ 546 h 799"/>
                  <a:gd name="T38" fmla="*/ 196 w 647"/>
                  <a:gd name="T39" fmla="*/ 511 h 799"/>
                  <a:gd name="T40" fmla="*/ 279 w 647"/>
                  <a:gd name="T41" fmla="*/ 538 h 799"/>
                  <a:gd name="T42" fmla="*/ 324 w 647"/>
                  <a:gd name="T43" fmla="*/ 425 h 799"/>
                  <a:gd name="T44" fmla="*/ 398 w 647"/>
                  <a:gd name="T45" fmla="*/ 325 h 799"/>
                  <a:gd name="T46" fmla="*/ 451 w 647"/>
                  <a:gd name="T47" fmla="*/ 304 h 799"/>
                  <a:gd name="T48" fmla="*/ 479 w 647"/>
                  <a:gd name="T49" fmla="*/ 291 h 799"/>
                  <a:gd name="T50" fmla="*/ 526 w 647"/>
                  <a:gd name="T51" fmla="*/ 182 h 799"/>
                  <a:gd name="T52" fmla="*/ 506 w 647"/>
                  <a:gd name="T53" fmla="*/ 65 h 799"/>
                  <a:gd name="T54" fmla="*/ 582 w 647"/>
                  <a:gd name="T55" fmla="*/ 7 h 799"/>
                  <a:gd name="T56" fmla="*/ 548 w 647"/>
                  <a:gd name="T57" fmla="*/ 45 h 799"/>
                  <a:gd name="T58" fmla="*/ 545 w 647"/>
                  <a:gd name="T59" fmla="*/ 154 h 799"/>
                  <a:gd name="T60" fmla="*/ 571 w 647"/>
                  <a:gd name="T61" fmla="*/ 256 h 799"/>
                  <a:gd name="T62" fmla="*/ 554 w 647"/>
                  <a:gd name="T63" fmla="*/ 283 h 799"/>
                  <a:gd name="T64" fmla="*/ 515 w 647"/>
                  <a:gd name="T65" fmla="*/ 318 h 799"/>
                  <a:gd name="T66" fmla="*/ 473 w 647"/>
                  <a:gd name="T67" fmla="*/ 338 h 799"/>
                  <a:gd name="T68" fmla="*/ 394 w 647"/>
                  <a:gd name="T69" fmla="*/ 388 h 799"/>
                  <a:gd name="T70" fmla="*/ 362 w 647"/>
                  <a:gd name="T71" fmla="*/ 427 h 799"/>
                  <a:gd name="T72" fmla="*/ 344 w 647"/>
                  <a:gd name="T73" fmla="*/ 456 h 799"/>
                  <a:gd name="T74" fmla="*/ 320 w 647"/>
                  <a:gd name="T75" fmla="*/ 550 h 799"/>
                  <a:gd name="T76" fmla="*/ 328 w 647"/>
                  <a:gd name="T77" fmla="*/ 574 h 799"/>
                  <a:gd name="T78" fmla="*/ 345 w 647"/>
                  <a:gd name="T79" fmla="*/ 556 h 799"/>
                  <a:gd name="T80" fmla="*/ 407 w 647"/>
                  <a:gd name="T81" fmla="*/ 405 h 799"/>
                  <a:gd name="T82" fmla="*/ 425 w 647"/>
                  <a:gd name="T83" fmla="*/ 380 h 799"/>
                  <a:gd name="T84" fmla="*/ 490 w 647"/>
                  <a:gd name="T85" fmla="*/ 362 h 799"/>
                  <a:gd name="T86" fmla="*/ 578 w 647"/>
                  <a:gd name="T87" fmla="*/ 425 h 799"/>
                  <a:gd name="T88" fmla="*/ 637 w 647"/>
                  <a:gd name="T89" fmla="*/ 496 h 799"/>
                  <a:gd name="T90" fmla="*/ 645 w 647"/>
                  <a:gd name="T91" fmla="*/ 527 h 799"/>
                  <a:gd name="T92" fmla="*/ 592 w 647"/>
                  <a:gd name="T93" fmla="*/ 684 h 799"/>
                  <a:gd name="T94" fmla="*/ 549 w 647"/>
                  <a:gd name="T95" fmla="*/ 784 h 799"/>
                  <a:gd name="T96" fmla="*/ 484 w 647"/>
                  <a:gd name="T97" fmla="*/ 787 h 799"/>
                  <a:gd name="T98" fmla="*/ 450 w 647"/>
                  <a:gd name="T99" fmla="*/ 747 h 799"/>
                  <a:gd name="T100" fmla="*/ 468 w 647"/>
                  <a:gd name="T101" fmla="*/ 697 h 799"/>
                  <a:gd name="T102" fmla="*/ 461 w 647"/>
                  <a:gd name="T103" fmla="*/ 654 h 799"/>
                  <a:gd name="T104" fmla="*/ 454 w 647"/>
                  <a:gd name="T105" fmla="*/ 600 h 799"/>
                  <a:gd name="T106" fmla="*/ 459 w 647"/>
                  <a:gd name="T107" fmla="*/ 570 h 799"/>
                  <a:gd name="T108" fmla="*/ 429 w 647"/>
                  <a:gd name="T109" fmla="*/ 400 h 799"/>
                  <a:gd name="T110" fmla="*/ 474 w 647"/>
                  <a:gd name="T111" fmla="*/ 754 h 799"/>
                  <a:gd name="T112" fmla="*/ 481 w 647"/>
                  <a:gd name="T113" fmla="*/ 758 h 799"/>
                  <a:gd name="T114" fmla="*/ 518 w 647"/>
                  <a:gd name="T115" fmla="*/ 712 h 799"/>
                  <a:gd name="T116" fmla="*/ 474 w 647"/>
                  <a:gd name="T117" fmla="*/ 75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7" h="799">
                    <a:moveTo>
                      <a:pt x="429" y="400"/>
                    </a:moveTo>
                    <a:cubicBezTo>
                      <a:pt x="404" y="425"/>
                      <a:pt x="397" y="460"/>
                      <a:pt x="410" y="490"/>
                    </a:cubicBezTo>
                    <a:cubicBezTo>
                      <a:pt x="417" y="507"/>
                      <a:pt x="425" y="524"/>
                      <a:pt x="432" y="541"/>
                    </a:cubicBezTo>
                    <a:cubicBezTo>
                      <a:pt x="441" y="563"/>
                      <a:pt x="443" y="582"/>
                      <a:pt x="417" y="596"/>
                    </a:cubicBezTo>
                    <a:cubicBezTo>
                      <a:pt x="392" y="610"/>
                      <a:pt x="419" y="624"/>
                      <a:pt x="420" y="641"/>
                    </a:cubicBezTo>
                    <a:cubicBezTo>
                      <a:pt x="413" y="640"/>
                      <a:pt x="407" y="639"/>
                      <a:pt x="399" y="637"/>
                    </a:cubicBezTo>
                    <a:cubicBezTo>
                      <a:pt x="395" y="663"/>
                      <a:pt x="386" y="689"/>
                      <a:pt x="389" y="714"/>
                    </a:cubicBezTo>
                    <a:cubicBezTo>
                      <a:pt x="392" y="742"/>
                      <a:pt x="379" y="756"/>
                      <a:pt x="356" y="776"/>
                    </a:cubicBezTo>
                    <a:cubicBezTo>
                      <a:pt x="347" y="748"/>
                      <a:pt x="331" y="723"/>
                      <a:pt x="333" y="699"/>
                    </a:cubicBezTo>
                    <a:cubicBezTo>
                      <a:pt x="337" y="651"/>
                      <a:pt x="318" y="615"/>
                      <a:pt x="292" y="578"/>
                    </a:cubicBezTo>
                    <a:cubicBezTo>
                      <a:pt x="268" y="542"/>
                      <a:pt x="241" y="522"/>
                      <a:pt x="197" y="537"/>
                    </a:cubicBezTo>
                    <a:cubicBezTo>
                      <a:pt x="181" y="543"/>
                      <a:pt x="162" y="541"/>
                      <a:pt x="146" y="547"/>
                    </a:cubicBezTo>
                    <a:cubicBezTo>
                      <a:pt x="82" y="568"/>
                      <a:pt x="34" y="642"/>
                      <a:pt x="38" y="710"/>
                    </a:cubicBezTo>
                    <a:cubicBezTo>
                      <a:pt x="40" y="737"/>
                      <a:pt x="43" y="764"/>
                      <a:pt x="46" y="799"/>
                    </a:cubicBezTo>
                    <a:cubicBezTo>
                      <a:pt x="34" y="790"/>
                      <a:pt x="24" y="787"/>
                      <a:pt x="22" y="781"/>
                    </a:cubicBezTo>
                    <a:cubicBezTo>
                      <a:pt x="14" y="750"/>
                      <a:pt x="6" y="719"/>
                      <a:pt x="2" y="688"/>
                    </a:cubicBezTo>
                    <a:cubicBezTo>
                      <a:pt x="0" y="676"/>
                      <a:pt x="7" y="662"/>
                      <a:pt x="11" y="650"/>
                    </a:cubicBezTo>
                    <a:cubicBezTo>
                      <a:pt x="18" y="630"/>
                      <a:pt x="22" y="609"/>
                      <a:pt x="33" y="592"/>
                    </a:cubicBezTo>
                    <a:cubicBezTo>
                      <a:pt x="44" y="574"/>
                      <a:pt x="58" y="553"/>
                      <a:pt x="76" y="546"/>
                    </a:cubicBezTo>
                    <a:cubicBezTo>
                      <a:pt x="114" y="530"/>
                      <a:pt x="156" y="521"/>
                      <a:pt x="196" y="511"/>
                    </a:cubicBezTo>
                    <a:cubicBezTo>
                      <a:pt x="228" y="503"/>
                      <a:pt x="257" y="508"/>
                      <a:pt x="279" y="538"/>
                    </a:cubicBezTo>
                    <a:cubicBezTo>
                      <a:pt x="295" y="498"/>
                      <a:pt x="305" y="459"/>
                      <a:pt x="324" y="425"/>
                    </a:cubicBezTo>
                    <a:cubicBezTo>
                      <a:pt x="345" y="389"/>
                      <a:pt x="371" y="356"/>
                      <a:pt x="398" y="325"/>
                    </a:cubicBezTo>
                    <a:cubicBezTo>
                      <a:pt x="410" y="313"/>
                      <a:pt x="433" y="311"/>
                      <a:pt x="451" y="304"/>
                    </a:cubicBezTo>
                    <a:cubicBezTo>
                      <a:pt x="460" y="300"/>
                      <a:pt x="470" y="296"/>
                      <a:pt x="479" y="291"/>
                    </a:cubicBezTo>
                    <a:cubicBezTo>
                      <a:pt x="521" y="270"/>
                      <a:pt x="536" y="228"/>
                      <a:pt x="526" y="182"/>
                    </a:cubicBezTo>
                    <a:cubicBezTo>
                      <a:pt x="518" y="143"/>
                      <a:pt x="499" y="108"/>
                      <a:pt x="506" y="65"/>
                    </a:cubicBezTo>
                    <a:cubicBezTo>
                      <a:pt x="513" y="20"/>
                      <a:pt x="530" y="0"/>
                      <a:pt x="582" y="7"/>
                    </a:cubicBezTo>
                    <a:cubicBezTo>
                      <a:pt x="569" y="21"/>
                      <a:pt x="559" y="34"/>
                      <a:pt x="548" y="45"/>
                    </a:cubicBezTo>
                    <a:cubicBezTo>
                      <a:pt x="527" y="68"/>
                      <a:pt x="526" y="130"/>
                      <a:pt x="545" y="154"/>
                    </a:cubicBezTo>
                    <a:cubicBezTo>
                      <a:pt x="569" y="184"/>
                      <a:pt x="574" y="219"/>
                      <a:pt x="571" y="256"/>
                    </a:cubicBezTo>
                    <a:cubicBezTo>
                      <a:pt x="571" y="266"/>
                      <a:pt x="562" y="280"/>
                      <a:pt x="554" y="283"/>
                    </a:cubicBezTo>
                    <a:cubicBezTo>
                      <a:pt x="535" y="289"/>
                      <a:pt x="526" y="303"/>
                      <a:pt x="515" y="318"/>
                    </a:cubicBezTo>
                    <a:cubicBezTo>
                      <a:pt x="506" y="329"/>
                      <a:pt x="487" y="339"/>
                      <a:pt x="473" y="338"/>
                    </a:cubicBezTo>
                    <a:cubicBezTo>
                      <a:pt x="434" y="336"/>
                      <a:pt x="409" y="351"/>
                      <a:pt x="394" y="388"/>
                    </a:cubicBezTo>
                    <a:cubicBezTo>
                      <a:pt x="388" y="403"/>
                      <a:pt x="372" y="414"/>
                      <a:pt x="362" y="427"/>
                    </a:cubicBezTo>
                    <a:cubicBezTo>
                      <a:pt x="355" y="436"/>
                      <a:pt x="347" y="445"/>
                      <a:pt x="344" y="456"/>
                    </a:cubicBezTo>
                    <a:cubicBezTo>
                      <a:pt x="335" y="487"/>
                      <a:pt x="327" y="518"/>
                      <a:pt x="320" y="550"/>
                    </a:cubicBezTo>
                    <a:cubicBezTo>
                      <a:pt x="318" y="557"/>
                      <a:pt x="325" y="566"/>
                      <a:pt x="328" y="574"/>
                    </a:cubicBezTo>
                    <a:cubicBezTo>
                      <a:pt x="334" y="568"/>
                      <a:pt x="342" y="563"/>
                      <a:pt x="345" y="556"/>
                    </a:cubicBezTo>
                    <a:cubicBezTo>
                      <a:pt x="366" y="506"/>
                      <a:pt x="386" y="455"/>
                      <a:pt x="407" y="405"/>
                    </a:cubicBezTo>
                    <a:cubicBezTo>
                      <a:pt x="411" y="396"/>
                      <a:pt x="418" y="387"/>
                      <a:pt x="425" y="380"/>
                    </a:cubicBezTo>
                    <a:cubicBezTo>
                      <a:pt x="443" y="361"/>
                      <a:pt x="462" y="351"/>
                      <a:pt x="490" y="362"/>
                    </a:cubicBezTo>
                    <a:cubicBezTo>
                      <a:pt x="526" y="375"/>
                      <a:pt x="554" y="397"/>
                      <a:pt x="578" y="425"/>
                    </a:cubicBezTo>
                    <a:cubicBezTo>
                      <a:pt x="598" y="449"/>
                      <a:pt x="618" y="472"/>
                      <a:pt x="637" y="496"/>
                    </a:cubicBezTo>
                    <a:cubicBezTo>
                      <a:pt x="643" y="504"/>
                      <a:pt x="647" y="518"/>
                      <a:pt x="645" y="527"/>
                    </a:cubicBezTo>
                    <a:cubicBezTo>
                      <a:pt x="629" y="580"/>
                      <a:pt x="611" y="632"/>
                      <a:pt x="592" y="684"/>
                    </a:cubicBezTo>
                    <a:cubicBezTo>
                      <a:pt x="579" y="718"/>
                      <a:pt x="563" y="751"/>
                      <a:pt x="549" y="784"/>
                    </a:cubicBezTo>
                    <a:cubicBezTo>
                      <a:pt x="527" y="785"/>
                      <a:pt x="506" y="786"/>
                      <a:pt x="484" y="787"/>
                    </a:cubicBezTo>
                    <a:cubicBezTo>
                      <a:pt x="460" y="788"/>
                      <a:pt x="444" y="771"/>
                      <a:pt x="450" y="747"/>
                    </a:cubicBezTo>
                    <a:cubicBezTo>
                      <a:pt x="454" y="730"/>
                      <a:pt x="461" y="714"/>
                      <a:pt x="468" y="697"/>
                    </a:cubicBezTo>
                    <a:cubicBezTo>
                      <a:pt x="474" y="681"/>
                      <a:pt x="475" y="668"/>
                      <a:pt x="461" y="654"/>
                    </a:cubicBezTo>
                    <a:cubicBezTo>
                      <a:pt x="446" y="639"/>
                      <a:pt x="440" y="621"/>
                      <a:pt x="454" y="600"/>
                    </a:cubicBezTo>
                    <a:cubicBezTo>
                      <a:pt x="459" y="592"/>
                      <a:pt x="461" y="579"/>
                      <a:pt x="459" y="570"/>
                    </a:cubicBezTo>
                    <a:cubicBezTo>
                      <a:pt x="450" y="514"/>
                      <a:pt x="440" y="458"/>
                      <a:pt x="429" y="400"/>
                    </a:cubicBezTo>
                    <a:close/>
                    <a:moveTo>
                      <a:pt x="474" y="754"/>
                    </a:moveTo>
                    <a:cubicBezTo>
                      <a:pt x="477" y="755"/>
                      <a:pt x="479" y="757"/>
                      <a:pt x="481" y="758"/>
                    </a:cubicBezTo>
                    <a:cubicBezTo>
                      <a:pt x="493" y="744"/>
                      <a:pt x="504" y="729"/>
                      <a:pt x="518" y="712"/>
                    </a:cubicBezTo>
                    <a:cubicBezTo>
                      <a:pt x="484" y="708"/>
                      <a:pt x="474" y="719"/>
                      <a:pt x="474" y="7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p:cNvSpPr>
                <a:spLocks/>
              </p:cNvSpPr>
              <p:nvPr/>
            </p:nvSpPr>
            <p:spPr bwMode="auto">
              <a:xfrm>
                <a:off x="3717926" y="5038725"/>
                <a:ext cx="298450" cy="776288"/>
              </a:xfrm>
              <a:custGeom>
                <a:avLst/>
                <a:gdLst>
                  <a:gd name="T0" fmla="*/ 246 w 313"/>
                  <a:gd name="T1" fmla="*/ 79 h 815"/>
                  <a:gd name="T2" fmla="*/ 248 w 313"/>
                  <a:gd name="T3" fmla="*/ 115 h 815"/>
                  <a:gd name="T4" fmla="*/ 286 w 313"/>
                  <a:gd name="T5" fmla="*/ 0 h 815"/>
                  <a:gd name="T6" fmla="*/ 311 w 313"/>
                  <a:gd name="T7" fmla="*/ 82 h 815"/>
                  <a:gd name="T8" fmla="*/ 305 w 313"/>
                  <a:gd name="T9" fmla="*/ 110 h 815"/>
                  <a:gd name="T10" fmla="*/ 292 w 313"/>
                  <a:gd name="T11" fmla="*/ 170 h 815"/>
                  <a:gd name="T12" fmla="*/ 275 w 313"/>
                  <a:gd name="T13" fmla="*/ 253 h 815"/>
                  <a:gd name="T14" fmla="*/ 263 w 313"/>
                  <a:gd name="T15" fmla="*/ 307 h 815"/>
                  <a:gd name="T16" fmla="*/ 251 w 313"/>
                  <a:gd name="T17" fmla="*/ 383 h 815"/>
                  <a:gd name="T18" fmla="*/ 256 w 313"/>
                  <a:gd name="T19" fmla="*/ 417 h 815"/>
                  <a:gd name="T20" fmla="*/ 124 w 313"/>
                  <a:gd name="T21" fmla="*/ 462 h 815"/>
                  <a:gd name="T22" fmla="*/ 125 w 313"/>
                  <a:gd name="T23" fmla="*/ 468 h 815"/>
                  <a:gd name="T24" fmla="*/ 142 w 313"/>
                  <a:gd name="T25" fmla="*/ 473 h 815"/>
                  <a:gd name="T26" fmla="*/ 151 w 313"/>
                  <a:gd name="T27" fmla="*/ 502 h 815"/>
                  <a:gd name="T28" fmla="*/ 145 w 313"/>
                  <a:gd name="T29" fmla="*/ 522 h 815"/>
                  <a:gd name="T30" fmla="*/ 167 w 313"/>
                  <a:gd name="T31" fmla="*/ 532 h 815"/>
                  <a:gd name="T32" fmla="*/ 220 w 313"/>
                  <a:gd name="T33" fmla="*/ 537 h 815"/>
                  <a:gd name="T34" fmla="*/ 190 w 313"/>
                  <a:gd name="T35" fmla="*/ 590 h 815"/>
                  <a:gd name="T36" fmla="*/ 179 w 313"/>
                  <a:gd name="T37" fmla="*/ 639 h 815"/>
                  <a:gd name="T38" fmla="*/ 186 w 313"/>
                  <a:gd name="T39" fmla="*/ 641 h 815"/>
                  <a:gd name="T40" fmla="*/ 206 w 313"/>
                  <a:gd name="T41" fmla="*/ 592 h 815"/>
                  <a:gd name="T42" fmla="*/ 223 w 313"/>
                  <a:gd name="T43" fmla="*/ 579 h 815"/>
                  <a:gd name="T44" fmla="*/ 229 w 313"/>
                  <a:gd name="T45" fmla="*/ 598 h 815"/>
                  <a:gd name="T46" fmla="*/ 172 w 313"/>
                  <a:gd name="T47" fmla="*/ 795 h 815"/>
                  <a:gd name="T48" fmla="*/ 137 w 313"/>
                  <a:gd name="T49" fmla="*/ 797 h 815"/>
                  <a:gd name="T50" fmla="*/ 124 w 313"/>
                  <a:gd name="T51" fmla="*/ 779 h 815"/>
                  <a:gd name="T52" fmla="*/ 111 w 313"/>
                  <a:gd name="T53" fmla="*/ 769 h 815"/>
                  <a:gd name="T54" fmla="*/ 14 w 313"/>
                  <a:gd name="T55" fmla="*/ 781 h 815"/>
                  <a:gd name="T56" fmla="*/ 0 w 313"/>
                  <a:gd name="T57" fmla="*/ 750 h 815"/>
                  <a:gd name="T58" fmla="*/ 15 w 313"/>
                  <a:gd name="T59" fmla="*/ 622 h 815"/>
                  <a:gd name="T60" fmla="*/ 31 w 313"/>
                  <a:gd name="T61" fmla="*/ 544 h 815"/>
                  <a:gd name="T62" fmla="*/ 42 w 313"/>
                  <a:gd name="T63" fmla="*/ 521 h 815"/>
                  <a:gd name="T64" fmla="*/ 77 w 313"/>
                  <a:gd name="T65" fmla="*/ 442 h 815"/>
                  <a:gd name="T66" fmla="*/ 93 w 313"/>
                  <a:gd name="T67" fmla="*/ 406 h 815"/>
                  <a:gd name="T68" fmla="*/ 158 w 313"/>
                  <a:gd name="T69" fmla="*/ 237 h 815"/>
                  <a:gd name="T70" fmla="*/ 227 w 313"/>
                  <a:gd name="T71" fmla="*/ 95 h 815"/>
                  <a:gd name="T72" fmla="*/ 240 w 313"/>
                  <a:gd name="T73" fmla="*/ 77 h 815"/>
                  <a:gd name="T74" fmla="*/ 246 w 313"/>
                  <a:gd name="T75" fmla="*/ 7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3" h="815">
                    <a:moveTo>
                      <a:pt x="246" y="79"/>
                    </a:moveTo>
                    <a:cubicBezTo>
                      <a:pt x="247" y="89"/>
                      <a:pt x="247" y="99"/>
                      <a:pt x="248" y="115"/>
                    </a:cubicBezTo>
                    <a:cubicBezTo>
                      <a:pt x="282" y="82"/>
                      <a:pt x="257" y="35"/>
                      <a:pt x="286" y="0"/>
                    </a:cubicBezTo>
                    <a:cubicBezTo>
                      <a:pt x="296" y="31"/>
                      <a:pt x="305" y="56"/>
                      <a:pt x="311" y="82"/>
                    </a:cubicBezTo>
                    <a:cubicBezTo>
                      <a:pt x="313" y="90"/>
                      <a:pt x="307" y="100"/>
                      <a:pt x="305" y="110"/>
                    </a:cubicBezTo>
                    <a:cubicBezTo>
                      <a:pt x="300" y="130"/>
                      <a:pt x="292" y="150"/>
                      <a:pt x="292" y="170"/>
                    </a:cubicBezTo>
                    <a:cubicBezTo>
                      <a:pt x="292" y="199"/>
                      <a:pt x="291" y="226"/>
                      <a:pt x="275" y="253"/>
                    </a:cubicBezTo>
                    <a:cubicBezTo>
                      <a:pt x="267" y="268"/>
                      <a:pt x="267" y="289"/>
                      <a:pt x="263" y="307"/>
                    </a:cubicBezTo>
                    <a:cubicBezTo>
                      <a:pt x="259" y="332"/>
                      <a:pt x="254" y="358"/>
                      <a:pt x="251" y="383"/>
                    </a:cubicBezTo>
                    <a:cubicBezTo>
                      <a:pt x="250" y="393"/>
                      <a:pt x="254" y="403"/>
                      <a:pt x="256" y="417"/>
                    </a:cubicBezTo>
                    <a:cubicBezTo>
                      <a:pt x="218" y="442"/>
                      <a:pt x="173" y="457"/>
                      <a:pt x="124" y="462"/>
                    </a:cubicBezTo>
                    <a:cubicBezTo>
                      <a:pt x="124" y="464"/>
                      <a:pt x="125" y="466"/>
                      <a:pt x="125" y="468"/>
                    </a:cubicBezTo>
                    <a:cubicBezTo>
                      <a:pt x="131" y="470"/>
                      <a:pt x="137" y="470"/>
                      <a:pt x="142" y="473"/>
                    </a:cubicBezTo>
                    <a:cubicBezTo>
                      <a:pt x="155" y="479"/>
                      <a:pt x="164" y="486"/>
                      <a:pt x="151" y="502"/>
                    </a:cubicBezTo>
                    <a:cubicBezTo>
                      <a:pt x="147" y="508"/>
                      <a:pt x="142" y="519"/>
                      <a:pt x="145" y="522"/>
                    </a:cubicBezTo>
                    <a:cubicBezTo>
                      <a:pt x="149" y="528"/>
                      <a:pt x="159" y="531"/>
                      <a:pt x="167" y="532"/>
                    </a:cubicBezTo>
                    <a:cubicBezTo>
                      <a:pt x="182" y="534"/>
                      <a:pt x="197" y="535"/>
                      <a:pt x="220" y="537"/>
                    </a:cubicBezTo>
                    <a:cubicBezTo>
                      <a:pt x="208" y="558"/>
                      <a:pt x="202" y="577"/>
                      <a:pt x="190" y="590"/>
                    </a:cubicBezTo>
                    <a:cubicBezTo>
                      <a:pt x="175" y="606"/>
                      <a:pt x="177" y="622"/>
                      <a:pt x="179" y="639"/>
                    </a:cubicBezTo>
                    <a:cubicBezTo>
                      <a:pt x="181" y="640"/>
                      <a:pt x="184" y="640"/>
                      <a:pt x="186" y="641"/>
                    </a:cubicBezTo>
                    <a:cubicBezTo>
                      <a:pt x="193" y="625"/>
                      <a:pt x="198" y="608"/>
                      <a:pt x="206" y="592"/>
                    </a:cubicBezTo>
                    <a:cubicBezTo>
                      <a:pt x="209" y="586"/>
                      <a:pt x="217" y="583"/>
                      <a:pt x="223" y="579"/>
                    </a:cubicBezTo>
                    <a:cubicBezTo>
                      <a:pt x="225" y="585"/>
                      <a:pt x="231" y="593"/>
                      <a:pt x="229" y="598"/>
                    </a:cubicBezTo>
                    <a:cubicBezTo>
                      <a:pt x="211" y="664"/>
                      <a:pt x="192" y="730"/>
                      <a:pt x="172" y="795"/>
                    </a:cubicBezTo>
                    <a:cubicBezTo>
                      <a:pt x="166" y="815"/>
                      <a:pt x="150" y="815"/>
                      <a:pt x="137" y="797"/>
                    </a:cubicBezTo>
                    <a:cubicBezTo>
                      <a:pt x="133" y="791"/>
                      <a:pt x="129" y="784"/>
                      <a:pt x="124" y="779"/>
                    </a:cubicBezTo>
                    <a:cubicBezTo>
                      <a:pt x="120" y="775"/>
                      <a:pt x="115" y="772"/>
                      <a:pt x="111" y="769"/>
                    </a:cubicBezTo>
                    <a:cubicBezTo>
                      <a:pt x="94" y="790"/>
                      <a:pt x="35" y="799"/>
                      <a:pt x="14" y="781"/>
                    </a:cubicBezTo>
                    <a:cubicBezTo>
                      <a:pt x="6" y="774"/>
                      <a:pt x="0" y="760"/>
                      <a:pt x="0" y="750"/>
                    </a:cubicBezTo>
                    <a:cubicBezTo>
                      <a:pt x="3" y="707"/>
                      <a:pt x="8" y="664"/>
                      <a:pt x="15" y="622"/>
                    </a:cubicBezTo>
                    <a:cubicBezTo>
                      <a:pt x="18" y="596"/>
                      <a:pt x="25" y="570"/>
                      <a:pt x="31" y="544"/>
                    </a:cubicBezTo>
                    <a:cubicBezTo>
                      <a:pt x="33" y="536"/>
                      <a:pt x="36" y="526"/>
                      <a:pt x="42" y="521"/>
                    </a:cubicBezTo>
                    <a:cubicBezTo>
                      <a:pt x="66" y="500"/>
                      <a:pt x="72" y="472"/>
                      <a:pt x="77" y="442"/>
                    </a:cubicBezTo>
                    <a:cubicBezTo>
                      <a:pt x="79" y="430"/>
                      <a:pt x="88" y="418"/>
                      <a:pt x="93" y="406"/>
                    </a:cubicBezTo>
                    <a:cubicBezTo>
                      <a:pt x="115" y="350"/>
                      <a:pt x="134" y="293"/>
                      <a:pt x="158" y="237"/>
                    </a:cubicBezTo>
                    <a:cubicBezTo>
                      <a:pt x="178" y="189"/>
                      <a:pt x="203" y="143"/>
                      <a:pt x="227" y="95"/>
                    </a:cubicBezTo>
                    <a:cubicBezTo>
                      <a:pt x="230" y="89"/>
                      <a:pt x="235" y="83"/>
                      <a:pt x="240" y="77"/>
                    </a:cubicBezTo>
                    <a:cubicBezTo>
                      <a:pt x="242" y="78"/>
                      <a:pt x="244" y="79"/>
                      <a:pt x="246"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p:cNvSpPr>
                <a:spLocks/>
              </p:cNvSpPr>
              <p:nvPr/>
            </p:nvSpPr>
            <p:spPr bwMode="auto">
              <a:xfrm>
                <a:off x="5207001" y="3827463"/>
                <a:ext cx="1362075" cy="957263"/>
              </a:xfrm>
              <a:custGeom>
                <a:avLst/>
                <a:gdLst>
                  <a:gd name="T0" fmla="*/ 200 w 1432"/>
                  <a:gd name="T1" fmla="*/ 685 h 1005"/>
                  <a:gd name="T2" fmla="*/ 233 w 1432"/>
                  <a:gd name="T3" fmla="*/ 715 h 1005"/>
                  <a:gd name="T4" fmla="*/ 146 w 1432"/>
                  <a:gd name="T5" fmla="*/ 715 h 1005"/>
                  <a:gd name="T6" fmla="*/ 75 w 1432"/>
                  <a:gd name="T7" fmla="*/ 724 h 1005"/>
                  <a:gd name="T8" fmla="*/ 124 w 1432"/>
                  <a:gd name="T9" fmla="*/ 624 h 1005"/>
                  <a:gd name="T10" fmla="*/ 174 w 1432"/>
                  <a:gd name="T11" fmla="*/ 511 h 1005"/>
                  <a:gd name="T12" fmla="*/ 156 w 1432"/>
                  <a:gd name="T13" fmla="*/ 523 h 1005"/>
                  <a:gd name="T14" fmla="*/ 91 w 1432"/>
                  <a:gd name="T15" fmla="*/ 656 h 1005"/>
                  <a:gd name="T16" fmla="*/ 48 w 1432"/>
                  <a:gd name="T17" fmla="*/ 754 h 1005"/>
                  <a:gd name="T18" fmla="*/ 42 w 1432"/>
                  <a:gd name="T19" fmla="*/ 727 h 1005"/>
                  <a:gd name="T20" fmla="*/ 46 w 1432"/>
                  <a:gd name="T21" fmla="*/ 589 h 1005"/>
                  <a:gd name="T22" fmla="*/ 136 w 1432"/>
                  <a:gd name="T23" fmla="*/ 412 h 1005"/>
                  <a:gd name="T24" fmla="*/ 80 w 1432"/>
                  <a:gd name="T25" fmla="*/ 270 h 1005"/>
                  <a:gd name="T26" fmla="*/ 81 w 1432"/>
                  <a:gd name="T27" fmla="*/ 174 h 1005"/>
                  <a:gd name="T28" fmla="*/ 167 w 1432"/>
                  <a:gd name="T29" fmla="*/ 51 h 1005"/>
                  <a:gd name="T30" fmla="*/ 328 w 1432"/>
                  <a:gd name="T31" fmla="*/ 22 h 1005"/>
                  <a:gd name="T32" fmla="*/ 464 w 1432"/>
                  <a:gd name="T33" fmla="*/ 78 h 1005"/>
                  <a:gd name="T34" fmla="*/ 595 w 1432"/>
                  <a:gd name="T35" fmla="*/ 285 h 1005"/>
                  <a:gd name="T36" fmla="*/ 797 w 1432"/>
                  <a:gd name="T37" fmla="*/ 348 h 1005"/>
                  <a:gd name="T38" fmla="*/ 940 w 1432"/>
                  <a:gd name="T39" fmla="*/ 530 h 1005"/>
                  <a:gd name="T40" fmla="*/ 1046 w 1432"/>
                  <a:gd name="T41" fmla="*/ 740 h 1005"/>
                  <a:gd name="T42" fmla="*/ 1116 w 1432"/>
                  <a:gd name="T43" fmla="*/ 854 h 1005"/>
                  <a:gd name="T44" fmla="*/ 1243 w 1432"/>
                  <a:gd name="T45" fmla="*/ 927 h 1005"/>
                  <a:gd name="T46" fmla="*/ 1432 w 1432"/>
                  <a:gd name="T47" fmla="*/ 1005 h 1005"/>
                  <a:gd name="T48" fmla="*/ 1295 w 1432"/>
                  <a:gd name="T49" fmla="*/ 977 h 1005"/>
                  <a:gd name="T50" fmla="*/ 1116 w 1432"/>
                  <a:gd name="T51" fmla="*/ 885 h 1005"/>
                  <a:gd name="T52" fmla="*/ 1010 w 1432"/>
                  <a:gd name="T53" fmla="*/ 708 h 1005"/>
                  <a:gd name="T54" fmla="*/ 960 w 1432"/>
                  <a:gd name="T55" fmla="*/ 588 h 1005"/>
                  <a:gd name="T56" fmla="*/ 833 w 1432"/>
                  <a:gd name="T57" fmla="*/ 413 h 1005"/>
                  <a:gd name="T58" fmla="*/ 601 w 1432"/>
                  <a:gd name="T59" fmla="*/ 325 h 1005"/>
                  <a:gd name="T60" fmla="*/ 495 w 1432"/>
                  <a:gd name="T61" fmla="*/ 158 h 1005"/>
                  <a:gd name="T62" fmla="*/ 386 w 1432"/>
                  <a:gd name="T63" fmla="*/ 69 h 1005"/>
                  <a:gd name="T64" fmla="*/ 265 w 1432"/>
                  <a:gd name="T65" fmla="*/ 57 h 1005"/>
                  <a:gd name="T66" fmla="*/ 153 w 1432"/>
                  <a:gd name="T67" fmla="*/ 117 h 1005"/>
                  <a:gd name="T68" fmla="*/ 109 w 1432"/>
                  <a:gd name="T69" fmla="*/ 204 h 1005"/>
                  <a:gd name="T70" fmla="*/ 132 w 1432"/>
                  <a:gd name="T71" fmla="*/ 292 h 1005"/>
                  <a:gd name="T72" fmla="*/ 180 w 1432"/>
                  <a:gd name="T73" fmla="*/ 451 h 1005"/>
                  <a:gd name="T74" fmla="*/ 227 w 1432"/>
                  <a:gd name="T75" fmla="*/ 529 h 1005"/>
                  <a:gd name="T76" fmla="*/ 212 w 1432"/>
                  <a:gd name="T77" fmla="*/ 603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2" h="1005">
                    <a:moveTo>
                      <a:pt x="231" y="684"/>
                    </a:moveTo>
                    <a:cubicBezTo>
                      <a:pt x="218" y="684"/>
                      <a:pt x="209" y="685"/>
                      <a:pt x="200" y="685"/>
                    </a:cubicBezTo>
                    <a:cubicBezTo>
                      <a:pt x="197" y="688"/>
                      <a:pt x="194" y="692"/>
                      <a:pt x="191" y="695"/>
                    </a:cubicBezTo>
                    <a:cubicBezTo>
                      <a:pt x="205" y="701"/>
                      <a:pt x="219" y="708"/>
                      <a:pt x="233" y="715"/>
                    </a:cubicBezTo>
                    <a:cubicBezTo>
                      <a:pt x="230" y="719"/>
                      <a:pt x="227" y="724"/>
                      <a:pt x="224" y="729"/>
                    </a:cubicBezTo>
                    <a:cubicBezTo>
                      <a:pt x="199" y="724"/>
                      <a:pt x="173" y="720"/>
                      <a:pt x="146" y="715"/>
                    </a:cubicBezTo>
                    <a:cubicBezTo>
                      <a:pt x="146" y="716"/>
                      <a:pt x="147" y="722"/>
                      <a:pt x="148" y="724"/>
                    </a:cubicBezTo>
                    <a:cubicBezTo>
                      <a:pt x="125" y="724"/>
                      <a:pt x="101" y="724"/>
                      <a:pt x="75" y="724"/>
                    </a:cubicBezTo>
                    <a:cubicBezTo>
                      <a:pt x="78" y="716"/>
                      <a:pt x="79" y="710"/>
                      <a:pt x="81" y="705"/>
                    </a:cubicBezTo>
                    <a:cubicBezTo>
                      <a:pt x="95" y="678"/>
                      <a:pt x="110" y="651"/>
                      <a:pt x="124" y="624"/>
                    </a:cubicBezTo>
                    <a:cubicBezTo>
                      <a:pt x="125" y="622"/>
                      <a:pt x="125" y="619"/>
                      <a:pt x="127" y="617"/>
                    </a:cubicBezTo>
                    <a:cubicBezTo>
                      <a:pt x="167" y="593"/>
                      <a:pt x="149" y="542"/>
                      <a:pt x="174" y="511"/>
                    </a:cubicBezTo>
                    <a:cubicBezTo>
                      <a:pt x="175" y="510"/>
                      <a:pt x="173" y="506"/>
                      <a:pt x="170" y="499"/>
                    </a:cubicBezTo>
                    <a:cubicBezTo>
                      <a:pt x="164" y="509"/>
                      <a:pt x="160" y="516"/>
                      <a:pt x="156" y="523"/>
                    </a:cubicBezTo>
                    <a:cubicBezTo>
                      <a:pt x="147" y="542"/>
                      <a:pt x="138" y="562"/>
                      <a:pt x="128" y="581"/>
                    </a:cubicBezTo>
                    <a:cubicBezTo>
                      <a:pt x="116" y="606"/>
                      <a:pt x="102" y="630"/>
                      <a:pt x="91" y="656"/>
                    </a:cubicBezTo>
                    <a:cubicBezTo>
                      <a:pt x="79" y="685"/>
                      <a:pt x="69" y="716"/>
                      <a:pt x="58" y="746"/>
                    </a:cubicBezTo>
                    <a:cubicBezTo>
                      <a:pt x="57" y="749"/>
                      <a:pt x="51" y="751"/>
                      <a:pt x="48" y="754"/>
                    </a:cubicBezTo>
                    <a:cubicBezTo>
                      <a:pt x="46" y="746"/>
                      <a:pt x="45" y="738"/>
                      <a:pt x="43" y="728"/>
                    </a:cubicBezTo>
                    <a:cubicBezTo>
                      <a:pt x="44" y="729"/>
                      <a:pt x="43" y="727"/>
                      <a:pt x="42" y="727"/>
                    </a:cubicBezTo>
                    <a:cubicBezTo>
                      <a:pt x="3" y="720"/>
                      <a:pt x="0" y="710"/>
                      <a:pt x="18" y="673"/>
                    </a:cubicBezTo>
                    <a:cubicBezTo>
                      <a:pt x="30" y="646"/>
                      <a:pt x="36" y="617"/>
                      <a:pt x="46" y="589"/>
                    </a:cubicBezTo>
                    <a:cubicBezTo>
                      <a:pt x="48" y="581"/>
                      <a:pt x="50" y="572"/>
                      <a:pt x="55" y="566"/>
                    </a:cubicBezTo>
                    <a:cubicBezTo>
                      <a:pt x="95" y="521"/>
                      <a:pt x="118" y="467"/>
                      <a:pt x="136" y="412"/>
                    </a:cubicBezTo>
                    <a:cubicBezTo>
                      <a:pt x="142" y="395"/>
                      <a:pt x="136" y="373"/>
                      <a:pt x="132" y="354"/>
                    </a:cubicBezTo>
                    <a:cubicBezTo>
                      <a:pt x="125" y="320"/>
                      <a:pt x="111" y="289"/>
                      <a:pt x="80" y="270"/>
                    </a:cubicBezTo>
                    <a:cubicBezTo>
                      <a:pt x="78" y="268"/>
                      <a:pt x="74" y="264"/>
                      <a:pt x="74" y="261"/>
                    </a:cubicBezTo>
                    <a:cubicBezTo>
                      <a:pt x="76" y="232"/>
                      <a:pt x="73" y="202"/>
                      <a:pt x="81" y="174"/>
                    </a:cubicBezTo>
                    <a:cubicBezTo>
                      <a:pt x="90" y="145"/>
                      <a:pt x="110" y="119"/>
                      <a:pt x="124" y="90"/>
                    </a:cubicBezTo>
                    <a:cubicBezTo>
                      <a:pt x="133" y="71"/>
                      <a:pt x="146" y="59"/>
                      <a:pt x="167" y="51"/>
                    </a:cubicBezTo>
                    <a:cubicBezTo>
                      <a:pt x="192" y="42"/>
                      <a:pt x="216" y="30"/>
                      <a:pt x="240" y="17"/>
                    </a:cubicBezTo>
                    <a:cubicBezTo>
                      <a:pt x="270" y="0"/>
                      <a:pt x="299" y="13"/>
                      <a:pt x="328" y="22"/>
                    </a:cubicBezTo>
                    <a:cubicBezTo>
                      <a:pt x="360" y="31"/>
                      <a:pt x="392" y="39"/>
                      <a:pt x="422" y="50"/>
                    </a:cubicBezTo>
                    <a:cubicBezTo>
                      <a:pt x="438" y="56"/>
                      <a:pt x="456" y="65"/>
                      <a:pt x="464" y="78"/>
                    </a:cubicBezTo>
                    <a:cubicBezTo>
                      <a:pt x="502" y="139"/>
                      <a:pt x="535" y="203"/>
                      <a:pt x="571" y="265"/>
                    </a:cubicBezTo>
                    <a:cubicBezTo>
                      <a:pt x="576" y="274"/>
                      <a:pt x="586" y="282"/>
                      <a:pt x="595" y="285"/>
                    </a:cubicBezTo>
                    <a:cubicBezTo>
                      <a:pt x="645" y="301"/>
                      <a:pt x="695" y="316"/>
                      <a:pt x="745" y="331"/>
                    </a:cubicBezTo>
                    <a:cubicBezTo>
                      <a:pt x="762" y="337"/>
                      <a:pt x="780" y="340"/>
                      <a:pt x="797" y="348"/>
                    </a:cubicBezTo>
                    <a:cubicBezTo>
                      <a:pt x="811" y="355"/>
                      <a:pt x="827" y="364"/>
                      <a:pt x="835" y="377"/>
                    </a:cubicBezTo>
                    <a:cubicBezTo>
                      <a:pt x="871" y="427"/>
                      <a:pt x="903" y="481"/>
                      <a:pt x="940" y="530"/>
                    </a:cubicBezTo>
                    <a:cubicBezTo>
                      <a:pt x="963" y="559"/>
                      <a:pt x="991" y="583"/>
                      <a:pt x="1002" y="622"/>
                    </a:cubicBezTo>
                    <a:cubicBezTo>
                      <a:pt x="1014" y="662"/>
                      <a:pt x="1030" y="701"/>
                      <a:pt x="1046" y="740"/>
                    </a:cubicBezTo>
                    <a:cubicBezTo>
                      <a:pt x="1059" y="770"/>
                      <a:pt x="1074" y="800"/>
                      <a:pt x="1089" y="829"/>
                    </a:cubicBezTo>
                    <a:cubicBezTo>
                      <a:pt x="1095" y="839"/>
                      <a:pt x="1106" y="847"/>
                      <a:pt x="1116" y="854"/>
                    </a:cubicBezTo>
                    <a:cubicBezTo>
                      <a:pt x="1142" y="872"/>
                      <a:pt x="1169" y="890"/>
                      <a:pt x="1197" y="907"/>
                    </a:cubicBezTo>
                    <a:cubicBezTo>
                      <a:pt x="1211" y="915"/>
                      <a:pt x="1227" y="924"/>
                      <a:pt x="1243" y="927"/>
                    </a:cubicBezTo>
                    <a:cubicBezTo>
                      <a:pt x="1291" y="935"/>
                      <a:pt x="1338" y="940"/>
                      <a:pt x="1386" y="947"/>
                    </a:cubicBezTo>
                    <a:cubicBezTo>
                      <a:pt x="1415" y="951"/>
                      <a:pt x="1419" y="977"/>
                      <a:pt x="1432" y="1005"/>
                    </a:cubicBezTo>
                    <a:cubicBezTo>
                      <a:pt x="1391" y="976"/>
                      <a:pt x="1351" y="974"/>
                      <a:pt x="1310" y="978"/>
                    </a:cubicBezTo>
                    <a:cubicBezTo>
                      <a:pt x="1305" y="978"/>
                      <a:pt x="1299" y="978"/>
                      <a:pt x="1295" y="977"/>
                    </a:cubicBezTo>
                    <a:cubicBezTo>
                      <a:pt x="1247" y="962"/>
                      <a:pt x="1198" y="949"/>
                      <a:pt x="1159" y="915"/>
                    </a:cubicBezTo>
                    <a:cubicBezTo>
                      <a:pt x="1146" y="903"/>
                      <a:pt x="1128" y="897"/>
                      <a:pt x="1116" y="885"/>
                    </a:cubicBezTo>
                    <a:cubicBezTo>
                      <a:pt x="1099" y="868"/>
                      <a:pt x="1083" y="850"/>
                      <a:pt x="1072" y="829"/>
                    </a:cubicBezTo>
                    <a:cubicBezTo>
                      <a:pt x="1049" y="789"/>
                      <a:pt x="1029" y="749"/>
                      <a:pt x="1010" y="708"/>
                    </a:cubicBezTo>
                    <a:cubicBezTo>
                      <a:pt x="994" y="673"/>
                      <a:pt x="982" y="637"/>
                      <a:pt x="968" y="601"/>
                    </a:cubicBezTo>
                    <a:cubicBezTo>
                      <a:pt x="966" y="596"/>
                      <a:pt x="964" y="592"/>
                      <a:pt x="960" y="588"/>
                    </a:cubicBezTo>
                    <a:cubicBezTo>
                      <a:pt x="938" y="558"/>
                      <a:pt x="915" y="528"/>
                      <a:pt x="893" y="498"/>
                    </a:cubicBezTo>
                    <a:cubicBezTo>
                      <a:pt x="873" y="470"/>
                      <a:pt x="856" y="439"/>
                      <a:pt x="833" y="413"/>
                    </a:cubicBezTo>
                    <a:cubicBezTo>
                      <a:pt x="819" y="398"/>
                      <a:pt x="798" y="386"/>
                      <a:pt x="778" y="380"/>
                    </a:cubicBezTo>
                    <a:cubicBezTo>
                      <a:pt x="719" y="360"/>
                      <a:pt x="659" y="344"/>
                      <a:pt x="601" y="325"/>
                    </a:cubicBezTo>
                    <a:cubicBezTo>
                      <a:pt x="575" y="317"/>
                      <a:pt x="558" y="300"/>
                      <a:pt x="548" y="274"/>
                    </a:cubicBezTo>
                    <a:cubicBezTo>
                      <a:pt x="532" y="235"/>
                      <a:pt x="513" y="196"/>
                      <a:pt x="495" y="158"/>
                    </a:cubicBezTo>
                    <a:cubicBezTo>
                      <a:pt x="489" y="147"/>
                      <a:pt x="481" y="137"/>
                      <a:pt x="476" y="126"/>
                    </a:cubicBezTo>
                    <a:cubicBezTo>
                      <a:pt x="460" y="84"/>
                      <a:pt x="424" y="76"/>
                      <a:pt x="386" y="69"/>
                    </a:cubicBezTo>
                    <a:cubicBezTo>
                      <a:pt x="368" y="66"/>
                      <a:pt x="350" y="59"/>
                      <a:pt x="331" y="57"/>
                    </a:cubicBezTo>
                    <a:cubicBezTo>
                      <a:pt x="309" y="55"/>
                      <a:pt x="286" y="53"/>
                      <a:pt x="265" y="57"/>
                    </a:cubicBezTo>
                    <a:cubicBezTo>
                      <a:pt x="240" y="62"/>
                      <a:pt x="215" y="72"/>
                      <a:pt x="192" y="84"/>
                    </a:cubicBezTo>
                    <a:cubicBezTo>
                      <a:pt x="177" y="91"/>
                      <a:pt x="162" y="103"/>
                      <a:pt x="153" y="117"/>
                    </a:cubicBezTo>
                    <a:cubicBezTo>
                      <a:pt x="137" y="139"/>
                      <a:pt x="124" y="165"/>
                      <a:pt x="111" y="189"/>
                    </a:cubicBezTo>
                    <a:cubicBezTo>
                      <a:pt x="109" y="194"/>
                      <a:pt x="108" y="199"/>
                      <a:pt x="109" y="204"/>
                    </a:cubicBezTo>
                    <a:cubicBezTo>
                      <a:pt x="109" y="224"/>
                      <a:pt x="109" y="244"/>
                      <a:pt x="113" y="263"/>
                    </a:cubicBezTo>
                    <a:cubicBezTo>
                      <a:pt x="115" y="274"/>
                      <a:pt x="124" y="284"/>
                      <a:pt x="132" y="292"/>
                    </a:cubicBezTo>
                    <a:cubicBezTo>
                      <a:pt x="146" y="305"/>
                      <a:pt x="156" y="316"/>
                      <a:pt x="156" y="340"/>
                    </a:cubicBezTo>
                    <a:cubicBezTo>
                      <a:pt x="157" y="377"/>
                      <a:pt x="169" y="414"/>
                      <a:pt x="180" y="451"/>
                    </a:cubicBezTo>
                    <a:cubicBezTo>
                      <a:pt x="183" y="464"/>
                      <a:pt x="197" y="475"/>
                      <a:pt x="208" y="484"/>
                    </a:cubicBezTo>
                    <a:cubicBezTo>
                      <a:pt x="223" y="496"/>
                      <a:pt x="232" y="510"/>
                      <a:pt x="227" y="529"/>
                    </a:cubicBezTo>
                    <a:cubicBezTo>
                      <a:pt x="222" y="548"/>
                      <a:pt x="239" y="574"/>
                      <a:pt x="210" y="586"/>
                    </a:cubicBezTo>
                    <a:cubicBezTo>
                      <a:pt x="209" y="587"/>
                      <a:pt x="211" y="598"/>
                      <a:pt x="212" y="603"/>
                    </a:cubicBezTo>
                    <a:cubicBezTo>
                      <a:pt x="218" y="629"/>
                      <a:pt x="224" y="655"/>
                      <a:pt x="231" y="6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Shape 82"/>
              <p:cNvSpPr>
                <a:spLocks noEditPoints="1"/>
              </p:cNvSpPr>
              <p:nvPr/>
            </p:nvSpPr>
            <p:spPr bwMode="auto">
              <a:xfrm>
                <a:off x="7177088" y="4584700"/>
                <a:ext cx="454025" cy="300038"/>
              </a:xfrm>
              <a:custGeom>
                <a:avLst/>
                <a:gdLst>
                  <a:gd name="T0" fmla="*/ 223 w 477"/>
                  <a:gd name="T1" fmla="*/ 0 h 314"/>
                  <a:gd name="T2" fmla="*/ 200 w 477"/>
                  <a:gd name="T3" fmla="*/ 84 h 314"/>
                  <a:gd name="T4" fmla="*/ 213 w 477"/>
                  <a:gd name="T5" fmla="*/ 64 h 314"/>
                  <a:gd name="T6" fmla="*/ 338 w 477"/>
                  <a:gd name="T7" fmla="*/ 33 h 314"/>
                  <a:gd name="T8" fmla="*/ 419 w 477"/>
                  <a:gd name="T9" fmla="*/ 107 h 314"/>
                  <a:gd name="T10" fmla="*/ 460 w 477"/>
                  <a:gd name="T11" fmla="*/ 166 h 314"/>
                  <a:gd name="T12" fmla="*/ 463 w 477"/>
                  <a:gd name="T13" fmla="*/ 219 h 314"/>
                  <a:gd name="T14" fmla="*/ 467 w 477"/>
                  <a:gd name="T15" fmla="*/ 234 h 314"/>
                  <a:gd name="T16" fmla="*/ 429 w 477"/>
                  <a:gd name="T17" fmla="*/ 293 h 314"/>
                  <a:gd name="T18" fmla="*/ 286 w 477"/>
                  <a:gd name="T19" fmla="*/ 310 h 314"/>
                  <a:gd name="T20" fmla="*/ 97 w 477"/>
                  <a:gd name="T21" fmla="*/ 256 h 314"/>
                  <a:gd name="T22" fmla="*/ 50 w 477"/>
                  <a:gd name="T23" fmla="*/ 235 h 314"/>
                  <a:gd name="T24" fmla="*/ 30 w 477"/>
                  <a:gd name="T25" fmla="*/ 133 h 314"/>
                  <a:gd name="T26" fmla="*/ 78 w 477"/>
                  <a:gd name="T27" fmla="*/ 62 h 314"/>
                  <a:gd name="T28" fmla="*/ 134 w 477"/>
                  <a:gd name="T29" fmla="*/ 17 h 314"/>
                  <a:gd name="T30" fmla="*/ 223 w 477"/>
                  <a:gd name="T31" fmla="*/ 0 h 314"/>
                  <a:gd name="T32" fmla="*/ 264 w 477"/>
                  <a:gd name="T33" fmla="*/ 120 h 314"/>
                  <a:gd name="T34" fmla="*/ 271 w 477"/>
                  <a:gd name="T35" fmla="*/ 120 h 314"/>
                  <a:gd name="T36" fmla="*/ 271 w 477"/>
                  <a:gd name="T37" fmla="*/ 46 h 314"/>
                  <a:gd name="T38" fmla="*/ 260 w 477"/>
                  <a:gd name="T39" fmla="*/ 46 h 314"/>
                  <a:gd name="T40" fmla="*/ 264 w 477"/>
                  <a:gd name="T41" fmla="*/ 12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7" h="314">
                    <a:moveTo>
                      <a:pt x="223" y="0"/>
                    </a:moveTo>
                    <a:cubicBezTo>
                      <a:pt x="210" y="27"/>
                      <a:pt x="185" y="49"/>
                      <a:pt x="200" y="84"/>
                    </a:cubicBezTo>
                    <a:cubicBezTo>
                      <a:pt x="205" y="77"/>
                      <a:pt x="210" y="71"/>
                      <a:pt x="213" y="64"/>
                    </a:cubicBezTo>
                    <a:cubicBezTo>
                      <a:pt x="234" y="10"/>
                      <a:pt x="291" y="0"/>
                      <a:pt x="338" y="33"/>
                    </a:cubicBezTo>
                    <a:cubicBezTo>
                      <a:pt x="369" y="54"/>
                      <a:pt x="389" y="85"/>
                      <a:pt x="419" y="107"/>
                    </a:cubicBezTo>
                    <a:cubicBezTo>
                      <a:pt x="437" y="121"/>
                      <a:pt x="451" y="144"/>
                      <a:pt x="460" y="166"/>
                    </a:cubicBezTo>
                    <a:cubicBezTo>
                      <a:pt x="467" y="181"/>
                      <a:pt x="462" y="201"/>
                      <a:pt x="463" y="219"/>
                    </a:cubicBezTo>
                    <a:cubicBezTo>
                      <a:pt x="463" y="224"/>
                      <a:pt x="465" y="229"/>
                      <a:pt x="467" y="234"/>
                    </a:cubicBezTo>
                    <a:cubicBezTo>
                      <a:pt x="477" y="265"/>
                      <a:pt x="462" y="289"/>
                      <a:pt x="429" y="293"/>
                    </a:cubicBezTo>
                    <a:cubicBezTo>
                      <a:pt x="381" y="299"/>
                      <a:pt x="334" y="307"/>
                      <a:pt x="286" y="310"/>
                    </a:cubicBezTo>
                    <a:cubicBezTo>
                      <a:pt x="218" y="314"/>
                      <a:pt x="156" y="289"/>
                      <a:pt x="97" y="256"/>
                    </a:cubicBezTo>
                    <a:cubicBezTo>
                      <a:pt x="82" y="248"/>
                      <a:pt x="66" y="241"/>
                      <a:pt x="50" y="235"/>
                    </a:cubicBezTo>
                    <a:cubicBezTo>
                      <a:pt x="9" y="220"/>
                      <a:pt x="0" y="165"/>
                      <a:pt x="30" y="133"/>
                    </a:cubicBezTo>
                    <a:cubicBezTo>
                      <a:pt x="49" y="113"/>
                      <a:pt x="64" y="87"/>
                      <a:pt x="78" y="62"/>
                    </a:cubicBezTo>
                    <a:cubicBezTo>
                      <a:pt x="91" y="39"/>
                      <a:pt x="106" y="21"/>
                      <a:pt x="134" y="17"/>
                    </a:cubicBezTo>
                    <a:cubicBezTo>
                      <a:pt x="163" y="12"/>
                      <a:pt x="191" y="6"/>
                      <a:pt x="223" y="0"/>
                    </a:cubicBezTo>
                    <a:close/>
                    <a:moveTo>
                      <a:pt x="264" y="120"/>
                    </a:moveTo>
                    <a:cubicBezTo>
                      <a:pt x="266" y="120"/>
                      <a:pt x="269" y="120"/>
                      <a:pt x="271" y="120"/>
                    </a:cubicBezTo>
                    <a:cubicBezTo>
                      <a:pt x="271" y="95"/>
                      <a:pt x="271" y="70"/>
                      <a:pt x="271" y="46"/>
                    </a:cubicBezTo>
                    <a:cubicBezTo>
                      <a:pt x="267" y="46"/>
                      <a:pt x="264" y="46"/>
                      <a:pt x="260" y="46"/>
                    </a:cubicBezTo>
                    <a:cubicBezTo>
                      <a:pt x="261" y="71"/>
                      <a:pt x="263" y="96"/>
                      <a:pt x="264"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p:cNvSpPr>
                <a:spLocks noEditPoints="1"/>
              </p:cNvSpPr>
              <p:nvPr/>
            </p:nvSpPr>
            <p:spPr bwMode="auto">
              <a:xfrm>
                <a:off x="7094538" y="4035425"/>
                <a:ext cx="374650" cy="434975"/>
              </a:xfrm>
              <a:custGeom>
                <a:avLst/>
                <a:gdLst>
                  <a:gd name="T0" fmla="*/ 207 w 394"/>
                  <a:gd name="T1" fmla="*/ 458 h 458"/>
                  <a:gd name="T2" fmla="*/ 188 w 394"/>
                  <a:gd name="T3" fmla="*/ 429 h 458"/>
                  <a:gd name="T4" fmla="*/ 171 w 394"/>
                  <a:gd name="T5" fmla="*/ 233 h 458"/>
                  <a:gd name="T6" fmla="*/ 165 w 394"/>
                  <a:gd name="T7" fmla="*/ 157 h 458"/>
                  <a:gd name="T8" fmla="*/ 148 w 394"/>
                  <a:gd name="T9" fmla="*/ 221 h 458"/>
                  <a:gd name="T10" fmla="*/ 120 w 394"/>
                  <a:gd name="T11" fmla="*/ 163 h 458"/>
                  <a:gd name="T12" fmla="*/ 119 w 394"/>
                  <a:gd name="T13" fmla="*/ 88 h 458"/>
                  <a:gd name="T14" fmla="*/ 83 w 394"/>
                  <a:gd name="T15" fmla="*/ 125 h 458"/>
                  <a:gd name="T16" fmla="*/ 104 w 394"/>
                  <a:gd name="T17" fmla="*/ 177 h 458"/>
                  <a:gd name="T18" fmla="*/ 135 w 394"/>
                  <a:gd name="T19" fmla="*/ 343 h 458"/>
                  <a:gd name="T20" fmla="*/ 122 w 394"/>
                  <a:gd name="T21" fmla="*/ 384 h 458"/>
                  <a:gd name="T22" fmla="*/ 61 w 394"/>
                  <a:gd name="T23" fmla="*/ 385 h 458"/>
                  <a:gd name="T24" fmla="*/ 5 w 394"/>
                  <a:gd name="T25" fmla="*/ 284 h 458"/>
                  <a:gd name="T26" fmla="*/ 0 w 394"/>
                  <a:gd name="T27" fmla="*/ 211 h 458"/>
                  <a:gd name="T28" fmla="*/ 6 w 394"/>
                  <a:gd name="T29" fmla="*/ 192 h 458"/>
                  <a:gd name="T30" fmla="*/ 161 w 394"/>
                  <a:gd name="T31" fmla="*/ 42 h 458"/>
                  <a:gd name="T32" fmla="*/ 220 w 394"/>
                  <a:gd name="T33" fmla="*/ 17 h 458"/>
                  <a:gd name="T34" fmla="*/ 302 w 394"/>
                  <a:gd name="T35" fmla="*/ 3 h 458"/>
                  <a:gd name="T36" fmla="*/ 341 w 394"/>
                  <a:gd name="T37" fmla="*/ 28 h 458"/>
                  <a:gd name="T38" fmla="*/ 379 w 394"/>
                  <a:gd name="T39" fmla="*/ 163 h 458"/>
                  <a:gd name="T40" fmla="*/ 339 w 394"/>
                  <a:gd name="T41" fmla="*/ 261 h 458"/>
                  <a:gd name="T42" fmla="*/ 280 w 394"/>
                  <a:gd name="T43" fmla="*/ 328 h 458"/>
                  <a:gd name="T44" fmla="*/ 242 w 394"/>
                  <a:gd name="T45" fmla="*/ 398 h 458"/>
                  <a:gd name="T46" fmla="*/ 207 w 394"/>
                  <a:gd name="T47" fmla="*/ 458 h 458"/>
                  <a:gd name="T48" fmla="*/ 245 w 394"/>
                  <a:gd name="T49" fmla="*/ 45 h 458"/>
                  <a:gd name="T50" fmla="*/ 248 w 394"/>
                  <a:gd name="T51" fmla="*/ 52 h 458"/>
                  <a:gd name="T52" fmla="*/ 285 w 394"/>
                  <a:gd name="T53" fmla="*/ 30 h 458"/>
                  <a:gd name="T54" fmla="*/ 245 w 394"/>
                  <a:gd name="T55" fmla="*/ 45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458">
                    <a:moveTo>
                      <a:pt x="207" y="458"/>
                    </a:moveTo>
                    <a:cubicBezTo>
                      <a:pt x="198" y="445"/>
                      <a:pt x="189" y="438"/>
                      <a:pt x="188" y="429"/>
                    </a:cubicBezTo>
                    <a:cubicBezTo>
                      <a:pt x="176" y="364"/>
                      <a:pt x="161" y="300"/>
                      <a:pt x="171" y="233"/>
                    </a:cubicBezTo>
                    <a:cubicBezTo>
                      <a:pt x="175" y="208"/>
                      <a:pt x="172" y="183"/>
                      <a:pt x="165" y="157"/>
                    </a:cubicBezTo>
                    <a:cubicBezTo>
                      <a:pt x="160" y="179"/>
                      <a:pt x="154" y="201"/>
                      <a:pt x="148" y="221"/>
                    </a:cubicBezTo>
                    <a:cubicBezTo>
                      <a:pt x="139" y="202"/>
                      <a:pt x="125" y="184"/>
                      <a:pt x="120" y="163"/>
                    </a:cubicBezTo>
                    <a:cubicBezTo>
                      <a:pt x="115" y="142"/>
                      <a:pt x="119" y="119"/>
                      <a:pt x="119" y="88"/>
                    </a:cubicBezTo>
                    <a:cubicBezTo>
                      <a:pt x="102" y="105"/>
                      <a:pt x="89" y="119"/>
                      <a:pt x="83" y="125"/>
                    </a:cubicBezTo>
                    <a:cubicBezTo>
                      <a:pt x="92" y="147"/>
                      <a:pt x="101" y="161"/>
                      <a:pt x="104" y="177"/>
                    </a:cubicBezTo>
                    <a:cubicBezTo>
                      <a:pt x="115" y="232"/>
                      <a:pt x="125" y="287"/>
                      <a:pt x="135" y="343"/>
                    </a:cubicBezTo>
                    <a:cubicBezTo>
                      <a:pt x="137" y="358"/>
                      <a:pt x="141" y="374"/>
                      <a:pt x="122" y="384"/>
                    </a:cubicBezTo>
                    <a:cubicBezTo>
                      <a:pt x="101" y="394"/>
                      <a:pt x="83" y="403"/>
                      <a:pt x="61" y="385"/>
                    </a:cubicBezTo>
                    <a:cubicBezTo>
                      <a:pt x="29" y="359"/>
                      <a:pt x="11" y="325"/>
                      <a:pt x="5" y="284"/>
                    </a:cubicBezTo>
                    <a:cubicBezTo>
                      <a:pt x="2" y="260"/>
                      <a:pt x="1" y="236"/>
                      <a:pt x="0" y="211"/>
                    </a:cubicBezTo>
                    <a:cubicBezTo>
                      <a:pt x="0" y="205"/>
                      <a:pt x="2" y="196"/>
                      <a:pt x="6" y="192"/>
                    </a:cubicBezTo>
                    <a:cubicBezTo>
                      <a:pt x="57" y="141"/>
                      <a:pt x="108" y="90"/>
                      <a:pt x="161" y="42"/>
                    </a:cubicBezTo>
                    <a:cubicBezTo>
                      <a:pt x="176" y="28"/>
                      <a:pt x="199" y="22"/>
                      <a:pt x="220" y="17"/>
                    </a:cubicBezTo>
                    <a:cubicBezTo>
                      <a:pt x="247" y="10"/>
                      <a:pt x="275" y="8"/>
                      <a:pt x="302" y="3"/>
                    </a:cubicBezTo>
                    <a:cubicBezTo>
                      <a:pt x="323" y="0"/>
                      <a:pt x="336" y="7"/>
                      <a:pt x="341" y="28"/>
                    </a:cubicBezTo>
                    <a:cubicBezTo>
                      <a:pt x="353" y="73"/>
                      <a:pt x="364" y="119"/>
                      <a:pt x="379" y="163"/>
                    </a:cubicBezTo>
                    <a:cubicBezTo>
                      <a:pt x="394" y="208"/>
                      <a:pt x="360" y="232"/>
                      <a:pt x="339" y="261"/>
                    </a:cubicBezTo>
                    <a:cubicBezTo>
                      <a:pt x="321" y="285"/>
                      <a:pt x="297" y="304"/>
                      <a:pt x="280" y="328"/>
                    </a:cubicBezTo>
                    <a:cubicBezTo>
                      <a:pt x="264" y="349"/>
                      <a:pt x="255" y="375"/>
                      <a:pt x="242" y="398"/>
                    </a:cubicBezTo>
                    <a:cubicBezTo>
                      <a:pt x="232" y="416"/>
                      <a:pt x="222" y="433"/>
                      <a:pt x="207" y="458"/>
                    </a:cubicBezTo>
                    <a:close/>
                    <a:moveTo>
                      <a:pt x="245" y="45"/>
                    </a:moveTo>
                    <a:cubicBezTo>
                      <a:pt x="246" y="47"/>
                      <a:pt x="247" y="49"/>
                      <a:pt x="248" y="52"/>
                    </a:cubicBezTo>
                    <a:cubicBezTo>
                      <a:pt x="286" y="51"/>
                      <a:pt x="286" y="51"/>
                      <a:pt x="285" y="30"/>
                    </a:cubicBezTo>
                    <a:cubicBezTo>
                      <a:pt x="271" y="35"/>
                      <a:pt x="258" y="40"/>
                      <a:pt x="245"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p:cNvSpPr>
                <a:spLocks noEditPoints="1"/>
              </p:cNvSpPr>
              <p:nvPr/>
            </p:nvSpPr>
            <p:spPr bwMode="auto">
              <a:xfrm>
                <a:off x="6130926" y="4786313"/>
                <a:ext cx="481013" cy="280988"/>
              </a:xfrm>
              <a:custGeom>
                <a:avLst/>
                <a:gdLst>
                  <a:gd name="T0" fmla="*/ 48 w 504"/>
                  <a:gd name="T1" fmla="*/ 191 h 294"/>
                  <a:gd name="T2" fmla="*/ 52 w 504"/>
                  <a:gd name="T3" fmla="*/ 215 h 294"/>
                  <a:gd name="T4" fmla="*/ 87 w 504"/>
                  <a:gd name="T5" fmla="*/ 257 h 294"/>
                  <a:gd name="T6" fmla="*/ 101 w 504"/>
                  <a:gd name="T7" fmla="*/ 282 h 294"/>
                  <a:gd name="T8" fmla="*/ 47 w 504"/>
                  <a:gd name="T9" fmla="*/ 290 h 294"/>
                  <a:gd name="T10" fmla="*/ 15 w 504"/>
                  <a:gd name="T11" fmla="*/ 261 h 294"/>
                  <a:gd name="T12" fmla="*/ 10 w 504"/>
                  <a:gd name="T13" fmla="*/ 135 h 294"/>
                  <a:gd name="T14" fmla="*/ 0 w 504"/>
                  <a:gd name="T15" fmla="*/ 93 h 294"/>
                  <a:gd name="T16" fmla="*/ 93 w 504"/>
                  <a:gd name="T17" fmla="*/ 177 h 294"/>
                  <a:gd name="T18" fmla="*/ 100 w 504"/>
                  <a:gd name="T19" fmla="*/ 169 h 294"/>
                  <a:gd name="T20" fmla="*/ 86 w 504"/>
                  <a:gd name="T21" fmla="*/ 154 h 294"/>
                  <a:gd name="T22" fmla="*/ 35 w 504"/>
                  <a:gd name="T23" fmla="*/ 95 h 294"/>
                  <a:gd name="T24" fmla="*/ 48 w 504"/>
                  <a:gd name="T25" fmla="*/ 64 h 294"/>
                  <a:gd name="T26" fmla="*/ 186 w 504"/>
                  <a:gd name="T27" fmla="*/ 60 h 294"/>
                  <a:gd name="T28" fmla="*/ 240 w 504"/>
                  <a:gd name="T29" fmla="*/ 58 h 294"/>
                  <a:gd name="T30" fmla="*/ 262 w 504"/>
                  <a:gd name="T31" fmla="*/ 49 h 294"/>
                  <a:gd name="T32" fmla="*/ 241 w 504"/>
                  <a:gd name="T33" fmla="*/ 26 h 294"/>
                  <a:gd name="T34" fmla="*/ 308 w 504"/>
                  <a:gd name="T35" fmla="*/ 10 h 294"/>
                  <a:gd name="T36" fmla="*/ 288 w 504"/>
                  <a:gd name="T37" fmla="*/ 0 h 294"/>
                  <a:gd name="T38" fmla="*/ 388 w 504"/>
                  <a:gd name="T39" fmla="*/ 13 h 294"/>
                  <a:gd name="T40" fmla="*/ 460 w 504"/>
                  <a:gd name="T41" fmla="*/ 72 h 294"/>
                  <a:gd name="T42" fmla="*/ 450 w 504"/>
                  <a:gd name="T43" fmla="*/ 228 h 294"/>
                  <a:gd name="T44" fmla="*/ 391 w 504"/>
                  <a:gd name="T45" fmla="*/ 276 h 294"/>
                  <a:gd name="T46" fmla="*/ 312 w 504"/>
                  <a:gd name="T47" fmla="*/ 275 h 294"/>
                  <a:gd name="T48" fmla="*/ 226 w 504"/>
                  <a:gd name="T49" fmla="*/ 241 h 294"/>
                  <a:gd name="T50" fmla="*/ 142 w 504"/>
                  <a:gd name="T51" fmla="*/ 213 h 294"/>
                  <a:gd name="T52" fmla="*/ 202 w 504"/>
                  <a:gd name="T53" fmla="*/ 261 h 294"/>
                  <a:gd name="T54" fmla="*/ 257 w 504"/>
                  <a:gd name="T55" fmla="*/ 274 h 294"/>
                  <a:gd name="T56" fmla="*/ 142 w 504"/>
                  <a:gd name="T57" fmla="*/ 263 h 294"/>
                  <a:gd name="T58" fmla="*/ 56 w 504"/>
                  <a:gd name="T59" fmla="*/ 192 h 294"/>
                  <a:gd name="T60" fmla="*/ 48 w 504"/>
                  <a:gd name="T61" fmla="*/ 191 h 294"/>
                  <a:gd name="T62" fmla="*/ 287 w 504"/>
                  <a:gd name="T63" fmla="*/ 120 h 294"/>
                  <a:gd name="T64" fmla="*/ 326 w 504"/>
                  <a:gd name="T65" fmla="*/ 132 h 294"/>
                  <a:gd name="T66" fmla="*/ 344 w 504"/>
                  <a:gd name="T67" fmla="*/ 126 h 294"/>
                  <a:gd name="T68" fmla="*/ 331 w 504"/>
                  <a:gd name="T69" fmla="*/ 111 h 294"/>
                  <a:gd name="T70" fmla="*/ 287 w 504"/>
                  <a:gd name="T71" fmla="*/ 12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294">
                    <a:moveTo>
                      <a:pt x="48" y="191"/>
                    </a:moveTo>
                    <a:cubicBezTo>
                      <a:pt x="49" y="199"/>
                      <a:pt x="47" y="209"/>
                      <a:pt x="52" y="215"/>
                    </a:cubicBezTo>
                    <a:cubicBezTo>
                      <a:pt x="62" y="230"/>
                      <a:pt x="76" y="243"/>
                      <a:pt x="87" y="257"/>
                    </a:cubicBezTo>
                    <a:cubicBezTo>
                      <a:pt x="93" y="265"/>
                      <a:pt x="97" y="275"/>
                      <a:pt x="101" y="282"/>
                    </a:cubicBezTo>
                    <a:cubicBezTo>
                      <a:pt x="82" y="285"/>
                      <a:pt x="64" y="287"/>
                      <a:pt x="47" y="290"/>
                    </a:cubicBezTo>
                    <a:cubicBezTo>
                      <a:pt x="25" y="294"/>
                      <a:pt x="16" y="285"/>
                      <a:pt x="15" y="261"/>
                    </a:cubicBezTo>
                    <a:cubicBezTo>
                      <a:pt x="14" y="219"/>
                      <a:pt x="13" y="177"/>
                      <a:pt x="10" y="135"/>
                    </a:cubicBezTo>
                    <a:cubicBezTo>
                      <a:pt x="9" y="122"/>
                      <a:pt x="0" y="109"/>
                      <a:pt x="0" y="93"/>
                    </a:cubicBezTo>
                    <a:cubicBezTo>
                      <a:pt x="31" y="121"/>
                      <a:pt x="62" y="149"/>
                      <a:pt x="93" y="177"/>
                    </a:cubicBezTo>
                    <a:cubicBezTo>
                      <a:pt x="95" y="175"/>
                      <a:pt x="98" y="172"/>
                      <a:pt x="100" y="169"/>
                    </a:cubicBezTo>
                    <a:cubicBezTo>
                      <a:pt x="95" y="164"/>
                      <a:pt x="90" y="159"/>
                      <a:pt x="86" y="154"/>
                    </a:cubicBezTo>
                    <a:cubicBezTo>
                      <a:pt x="68" y="134"/>
                      <a:pt x="51" y="115"/>
                      <a:pt x="35" y="95"/>
                    </a:cubicBezTo>
                    <a:cubicBezTo>
                      <a:pt x="21" y="78"/>
                      <a:pt x="29" y="65"/>
                      <a:pt x="48" y="64"/>
                    </a:cubicBezTo>
                    <a:cubicBezTo>
                      <a:pt x="94" y="61"/>
                      <a:pt x="140" y="61"/>
                      <a:pt x="186" y="60"/>
                    </a:cubicBezTo>
                    <a:cubicBezTo>
                      <a:pt x="204" y="60"/>
                      <a:pt x="222" y="60"/>
                      <a:pt x="240" y="58"/>
                    </a:cubicBezTo>
                    <a:cubicBezTo>
                      <a:pt x="248" y="57"/>
                      <a:pt x="255" y="52"/>
                      <a:pt x="262" y="49"/>
                    </a:cubicBezTo>
                    <a:cubicBezTo>
                      <a:pt x="257" y="43"/>
                      <a:pt x="251" y="36"/>
                      <a:pt x="241" y="26"/>
                    </a:cubicBezTo>
                    <a:cubicBezTo>
                      <a:pt x="263" y="20"/>
                      <a:pt x="284" y="15"/>
                      <a:pt x="308" y="10"/>
                    </a:cubicBezTo>
                    <a:cubicBezTo>
                      <a:pt x="301" y="7"/>
                      <a:pt x="297" y="5"/>
                      <a:pt x="288" y="0"/>
                    </a:cubicBezTo>
                    <a:cubicBezTo>
                      <a:pt x="326" y="4"/>
                      <a:pt x="360" y="1"/>
                      <a:pt x="388" y="13"/>
                    </a:cubicBezTo>
                    <a:cubicBezTo>
                      <a:pt x="416" y="24"/>
                      <a:pt x="441" y="48"/>
                      <a:pt x="460" y="72"/>
                    </a:cubicBezTo>
                    <a:cubicBezTo>
                      <a:pt x="504" y="130"/>
                      <a:pt x="493" y="180"/>
                      <a:pt x="450" y="228"/>
                    </a:cubicBezTo>
                    <a:cubicBezTo>
                      <a:pt x="433" y="246"/>
                      <a:pt x="413" y="268"/>
                      <a:pt x="391" y="276"/>
                    </a:cubicBezTo>
                    <a:cubicBezTo>
                      <a:pt x="367" y="284"/>
                      <a:pt x="337" y="281"/>
                      <a:pt x="312" y="275"/>
                    </a:cubicBezTo>
                    <a:cubicBezTo>
                      <a:pt x="282" y="268"/>
                      <a:pt x="255" y="251"/>
                      <a:pt x="226" y="241"/>
                    </a:cubicBezTo>
                    <a:cubicBezTo>
                      <a:pt x="201" y="231"/>
                      <a:pt x="174" y="223"/>
                      <a:pt x="142" y="213"/>
                    </a:cubicBezTo>
                    <a:cubicBezTo>
                      <a:pt x="157" y="245"/>
                      <a:pt x="172" y="261"/>
                      <a:pt x="202" y="261"/>
                    </a:cubicBezTo>
                    <a:cubicBezTo>
                      <a:pt x="220" y="261"/>
                      <a:pt x="239" y="267"/>
                      <a:pt x="257" y="274"/>
                    </a:cubicBezTo>
                    <a:cubicBezTo>
                      <a:pt x="216" y="289"/>
                      <a:pt x="178" y="290"/>
                      <a:pt x="142" y="263"/>
                    </a:cubicBezTo>
                    <a:cubicBezTo>
                      <a:pt x="113" y="240"/>
                      <a:pt x="85" y="216"/>
                      <a:pt x="56" y="192"/>
                    </a:cubicBezTo>
                    <a:cubicBezTo>
                      <a:pt x="53" y="192"/>
                      <a:pt x="51" y="191"/>
                      <a:pt x="48" y="191"/>
                    </a:cubicBezTo>
                    <a:close/>
                    <a:moveTo>
                      <a:pt x="287" y="120"/>
                    </a:moveTo>
                    <a:cubicBezTo>
                      <a:pt x="302" y="125"/>
                      <a:pt x="314" y="130"/>
                      <a:pt x="326" y="132"/>
                    </a:cubicBezTo>
                    <a:cubicBezTo>
                      <a:pt x="332" y="133"/>
                      <a:pt x="338" y="128"/>
                      <a:pt x="344" y="126"/>
                    </a:cubicBezTo>
                    <a:cubicBezTo>
                      <a:pt x="340" y="121"/>
                      <a:pt x="336" y="114"/>
                      <a:pt x="331" y="111"/>
                    </a:cubicBezTo>
                    <a:cubicBezTo>
                      <a:pt x="316" y="101"/>
                      <a:pt x="302" y="100"/>
                      <a:pt x="287"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p:cNvSpPr>
                <a:spLocks/>
              </p:cNvSpPr>
              <p:nvPr/>
            </p:nvSpPr>
            <p:spPr bwMode="auto">
              <a:xfrm>
                <a:off x="5705476" y="4183063"/>
                <a:ext cx="458788" cy="395288"/>
              </a:xfrm>
              <a:custGeom>
                <a:avLst/>
                <a:gdLst>
                  <a:gd name="T0" fmla="*/ 333 w 482"/>
                  <a:gd name="T1" fmla="*/ 153 h 415"/>
                  <a:gd name="T2" fmla="*/ 315 w 482"/>
                  <a:gd name="T3" fmla="*/ 149 h 415"/>
                  <a:gd name="T4" fmla="*/ 364 w 482"/>
                  <a:gd name="T5" fmla="*/ 195 h 415"/>
                  <a:gd name="T6" fmla="*/ 364 w 482"/>
                  <a:gd name="T7" fmla="*/ 242 h 415"/>
                  <a:gd name="T8" fmla="*/ 394 w 482"/>
                  <a:gd name="T9" fmla="*/ 276 h 415"/>
                  <a:gd name="T10" fmla="*/ 387 w 482"/>
                  <a:gd name="T11" fmla="*/ 283 h 415"/>
                  <a:gd name="T12" fmla="*/ 354 w 482"/>
                  <a:gd name="T13" fmla="*/ 234 h 415"/>
                  <a:gd name="T14" fmla="*/ 344 w 482"/>
                  <a:gd name="T15" fmla="*/ 246 h 415"/>
                  <a:gd name="T16" fmla="*/ 405 w 482"/>
                  <a:gd name="T17" fmla="*/ 321 h 415"/>
                  <a:gd name="T18" fmla="*/ 447 w 482"/>
                  <a:gd name="T19" fmla="*/ 305 h 415"/>
                  <a:gd name="T20" fmla="*/ 482 w 482"/>
                  <a:gd name="T21" fmla="*/ 398 h 415"/>
                  <a:gd name="T22" fmla="*/ 350 w 482"/>
                  <a:gd name="T23" fmla="*/ 334 h 415"/>
                  <a:gd name="T24" fmla="*/ 292 w 482"/>
                  <a:gd name="T25" fmla="*/ 369 h 415"/>
                  <a:gd name="T26" fmla="*/ 332 w 482"/>
                  <a:gd name="T27" fmla="*/ 395 h 415"/>
                  <a:gd name="T28" fmla="*/ 231 w 482"/>
                  <a:gd name="T29" fmla="*/ 390 h 415"/>
                  <a:gd name="T30" fmla="*/ 143 w 482"/>
                  <a:gd name="T31" fmla="*/ 301 h 415"/>
                  <a:gd name="T32" fmla="*/ 126 w 482"/>
                  <a:gd name="T33" fmla="*/ 253 h 415"/>
                  <a:gd name="T34" fmla="*/ 98 w 482"/>
                  <a:gd name="T35" fmla="*/ 220 h 415"/>
                  <a:gd name="T36" fmla="*/ 84 w 482"/>
                  <a:gd name="T37" fmla="*/ 174 h 415"/>
                  <a:gd name="T38" fmla="*/ 89 w 482"/>
                  <a:gd name="T39" fmla="*/ 150 h 415"/>
                  <a:gd name="T40" fmla="*/ 81 w 482"/>
                  <a:gd name="T41" fmla="*/ 145 h 415"/>
                  <a:gd name="T42" fmla="*/ 57 w 482"/>
                  <a:gd name="T43" fmla="*/ 172 h 415"/>
                  <a:gd name="T44" fmla="*/ 38 w 482"/>
                  <a:gd name="T45" fmla="*/ 192 h 415"/>
                  <a:gd name="T46" fmla="*/ 4 w 482"/>
                  <a:gd name="T47" fmla="*/ 167 h 415"/>
                  <a:gd name="T48" fmla="*/ 2 w 482"/>
                  <a:gd name="T49" fmla="*/ 143 h 415"/>
                  <a:gd name="T50" fmla="*/ 26 w 482"/>
                  <a:gd name="T51" fmla="*/ 53 h 415"/>
                  <a:gd name="T52" fmla="*/ 104 w 482"/>
                  <a:gd name="T53" fmla="*/ 9 h 415"/>
                  <a:gd name="T54" fmla="*/ 277 w 482"/>
                  <a:gd name="T55" fmla="*/ 71 h 415"/>
                  <a:gd name="T56" fmla="*/ 333 w 482"/>
                  <a:gd name="T57" fmla="*/ 15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415">
                    <a:moveTo>
                      <a:pt x="333" y="153"/>
                    </a:moveTo>
                    <a:cubicBezTo>
                      <a:pt x="324" y="151"/>
                      <a:pt x="320" y="150"/>
                      <a:pt x="315" y="149"/>
                    </a:cubicBezTo>
                    <a:cubicBezTo>
                      <a:pt x="313" y="183"/>
                      <a:pt x="348" y="178"/>
                      <a:pt x="364" y="195"/>
                    </a:cubicBezTo>
                    <a:cubicBezTo>
                      <a:pt x="338" y="212"/>
                      <a:pt x="349" y="226"/>
                      <a:pt x="364" y="242"/>
                    </a:cubicBezTo>
                    <a:cubicBezTo>
                      <a:pt x="375" y="252"/>
                      <a:pt x="384" y="265"/>
                      <a:pt x="394" y="276"/>
                    </a:cubicBezTo>
                    <a:cubicBezTo>
                      <a:pt x="392" y="278"/>
                      <a:pt x="389" y="281"/>
                      <a:pt x="387" y="283"/>
                    </a:cubicBezTo>
                    <a:cubicBezTo>
                      <a:pt x="376" y="267"/>
                      <a:pt x="366" y="251"/>
                      <a:pt x="354" y="234"/>
                    </a:cubicBezTo>
                    <a:cubicBezTo>
                      <a:pt x="346" y="244"/>
                      <a:pt x="344" y="246"/>
                      <a:pt x="344" y="246"/>
                    </a:cubicBezTo>
                    <a:cubicBezTo>
                      <a:pt x="364" y="271"/>
                      <a:pt x="383" y="298"/>
                      <a:pt x="405" y="321"/>
                    </a:cubicBezTo>
                    <a:cubicBezTo>
                      <a:pt x="415" y="331"/>
                      <a:pt x="433" y="334"/>
                      <a:pt x="447" y="305"/>
                    </a:cubicBezTo>
                    <a:cubicBezTo>
                      <a:pt x="460" y="341"/>
                      <a:pt x="471" y="369"/>
                      <a:pt x="482" y="398"/>
                    </a:cubicBezTo>
                    <a:cubicBezTo>
                      <a:pt x="436" y="376"/>
                      <a:pt x="395" y="356"/>
                      <a:pt x="350" y="334"/>
                    </a:cubicBezTo>
                    <a:cubicBezTo>
                      <a:pt x="347" y="374"/>
                      <a:pt x="309" y="348"/>
                      <a:pt x="292" y="369"/>
                    </a:cubicBezTo>
                    <a:cubicBezTo>
                      <a:pt x="306" y="378"/>
                      <a:pt x="319" y="386"/>
                      <a:pt x="332" y="395"/>
                    </a:cubicBezTo>
                    <a:cubicBezTo>
                      <a:pt x="309" y="415"/>
                      <a:pt x="248" y="410"/>
                      <a:pt x="231" y="390"/>
                    </a:cubicBezTo>
                    <a:cubicBezTo>
                      <a:pt x="202" y="359"/>
                      <a:pt x="171" y="332"/>
                      <a:pt x="143" y="301"/>
                    </a:cubicBezTo>
                    <a:cubicBezTo>
                      <a:pt x="133" y="289"/>
                      <a:pt x="130" y="270"/>
                      <a:pt x="126" y="253"/>
                    </a:cubicBezTo>
                    <a:cubicBezTo>
                      <a:pt x="122" y="238"/>
                      <a:pt x="128" y="215"/>
                      <a:pt x="98" y="220"/>
                    </a:cubicBezTo>
                    <a:cubicBezTo>
                      <a:pt x="96" y="220"/>
                      <a:pt x="87" y="190"/>
                      <a:pt x="84" y="174"/>
                    </a:cubicBezTo>
                    <a:cubicBezTo>
                      <a:pt x="83" y="167"/>
                      <a:pt x="87" y="158"/>
                      <a:pt x="89" y="150"/>
                    </a:cubicBezTo>
                    <a:cubicBezTo>
                      <a:pt x="87" y="148"/>
                      <a:pt x="84" y="147"/>
                      <a:pt x="81" y="145"/>
                    </a:cubicBezTo>
                    <a:cubicBezTo>
                      <a:pt x="73" y="154"/>
                      <a:pt x="65" y="163"/>
                      <a:pt x="57" y="172"/>
                    </a:cubicBezTo>
                    <a:cubicBezTo>
                      <a:pt x="51" y="179"/>
                      <a:pt x="43" y="193"/>
                      <a:pt x="38" y="192"/>
                    </a:cubicBezTo>
                    <a:cubicBezTo>
                      <a:pt x="25" y="188"/>
                      <a:pt x="5" y="189"/>
                      <a:pt x="4" y="167"/>
                    </a:cubicBezTo>
                    <a:cubicBezTo>
                      <a:pt x="3" y="159"/>
                      <a:pt x="0" y="151"/>
                      <a:pt x="2" y="143"/>
                    </a:cubicBezTo>
                    <a:cubicBezTo>
                      <a:pt x="9" y="113"/>
                      <a:pt x="16" y="82"/>
                      <a:pt x="26" y="53"/>
                    </a:cubicBezTo>
                    <a:cubicBezTo>
                      <a:pt x="37" y="23"/>
                      <a:pt x="74" y="0"/>
                      <a:pt x="104" y="9"/>
                    </a:cubicBezTo>
                    <a:cubicBezTo>
                      <a:pt x="163" y="26"/>
                      <a:pt x="225" y="35"/>
                      <a:pt x="277" y="71"/>
                    </a:cubicBezTo>
                    <a:cubicBezTo>
                      <a:pt x="303" y="90"/>
                      <a:pt x="330" y="111"/>
                      <a:pt x="333" y="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p:cNvSpPr>
                <a:spLocks noEditPoints="1"/>
              </p:cNvSpPr>
              <p:nvPr/>
            </p:nvSpPr>
            <p:spPr bwMode="auto">
              <a:xfrm>
                <a:off x="7532688" y="4125913"/>
                <a:ext cx="306388" cy="406400"/>
              </a:xfrm>
              <a:custGeom>
                <a:avLst/>
                <a:gdLst>
                  <a:gd name="T0" fmla="*/ 238 w 322"/>
                  <a:gd name="T1" fmla="*/ 217 h 428"/>
                  <a:gd name="T2" fmla="*/ 225 w 322"/>
                  <a:gd name="T3" fmla="*/ 238 h 428"/>
                  <a:gd name="T4" fmla="*/ 189 w 322"/>
                  <a:gd name="T5" fmla="*/ 282 h 428"/>
                  <a:gd name="T6" fmla="*/ 162 w 322"/>
                  <a:gd name="T7" fmla="*/ 349 h 428"/>
                  <a:gd name="T8" fmla="*/ 128 w 322"/>
                  <a:gd name="T9" fmla="*/ 410 h 428"/>
                  <a:gd name="T10" fmla="*/ 63 w 322"/>
                  <a:gd name="T11" fmla="*/ 395 h 428"/>
                  <a:gd name="T12" fmla="*/ 12 w 322"/>
                  <a:gd name="T13" fmla="*/ 218 h 428"/>
                  <a:gd name="T14" fmla="*/ 1 w 322"/>
                  <a:gd name="T15" fmla="*/ 159 h 428"/>
                  <a:gd name="T16" fmla="*/ 12 w 322"/>
                  <a:gd name="T17" fmla="*/ 126 h 428"/>
                  <a:gd name="T18" fmla="*/ 164 w 322"/>
                  <a:gd name="T19" fmla="*/ 11 h 428"/>
                  <a:gd name="T20" fmla="*/ 202 w 322"/>
                  <a:gd name="T21" fmla="*/ 20 h 428"/>
                  <a:gd name="T22" fmla="*/ 216 w 322"/>
                  <a:gd name="T23" fmla="*/ 35 h 428"/>
                  <a:gd name="T24" fmla="*/ 289 w 322"/>
                  <a:gd name="T25" fmla="*/ 183 h 428"/>
                  <a:gd name="T26" fmla="*/ 316 w 322"/>
                  <a:gd name="T27" fmla="*/ 328 h 428"/>
                  <a:gd name="T28" fmla="*/ 281 w 322"/>
                  <a:gd name="T29" fmla="*/ 383 h 428"/>
                  <a:gd name="T30" fmla="*/ 229 w 322"/>
                  <a:gd name="T31" fmla="*/ 393 h 428"/>
                  <a:gd name="T32" fmla="*/ 198 w 322"/>
                  <a:gd name="T33" fmla="*/ 362 h 428"/>
                  <a:gd name="T34" fmla="*/ 240 w 322"/>
                  <a:gd name="T35" fmla="*/ 246 h 428"/>
                  <a:gd name="T36" fmla="*/ 247 w 322"/>
                  <a:gd name="T37" fmla="*/ 221 h 428"/>
                  <a:gd name="T38" fmla="*/ 238 w 322"/>
                  <a:gd name="T39" fmla="*/ 217 h 428"/>
                  <a:gd name="T40" fmla="*/ 235 w 322"/>
                  <a:gd name="T41" fmla="*/ 84 h 428"/>
                  <a:gd name="T42" fmla="*/ 272 w 322"/>
                  <a:gd name="T43" fmla="*/ 180 h 428"/>
                  <a:gd name="T44" fmla="*/ 235 w 322"/>
                  <a:gd name="T45" fmla="*/ 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2" h="428">
                    <a:moveTo>
                      <a:pt x="238" y="217"/>
                    </a:moveTo>
                    <a:cubicBezTo>
                      <a:pt x="234" y="224"/>
                      <a:pt x="229" y="231"/>
                      <a:pt x="225" y="238"/>
                    </a:cubicBezTo>
                    <a:cubicBezTo>
                      <a:pt x="217" y="256"/>
                      <a:pt x="207" y="269"/>
                      <a:pt x="189" y="282"/>
                    </a:cubicBezTo>
                    <a:cubicBezTo>
                      <a:pt x="172" y="294"/>
                      <a:pt x="163" y="326"/>
                      <a:pt x="162" y="349"/>
                    </a:cubicBezTo>
                    <a:cubicBezTo>
                      <a:pt x="161" y="378"/>
                      <a:pt x="148" y="395"/>
                      <a:pt x="128" y="410"/>
                    </a:cubicBezTo>
                    <a:cubicBezTo>
                      <a:pt x="106" y="428"/>
                      <a:pt x="71" y="421"/>
                      <a:pt x="63" y="395"/>
                    </a:cubicBezTo>
                    <a:cubicBezTo>
                      <a:pt x="45" y="337"/>
                      <a:pt x="28" y="278"/>
                      <a:pt x="12" y="218"/>
                    </a:cubicBezTo>
                    <a:cubicBezTo>
                      <a:pt x="7" y="199"/>
                      <a:pt x="2" y="179"/>
                      <a:pt x="1" y="159"/>
                    </a:cubicBezTo>
                    <a:cubicBezTo>
                      <a:pt x="0" y="148"/>
                      <a:pt x="4" y="132"/>
                      <a:pt x="12" y="126"/>
                    </a:cubicBezTo>
                    <a:cubicBezTo>
                      <a:pt x="62" y="86"/>
                      <a:pt x="113" y="48"/>
                      <a:pt x="164" y="11"/>
                    </a:cubicBezTo>
                    <a:cubicBezTo>
                      <a:pt x="179" y="0"/>
                      <a:pt x="192" y="5"/>
                      <a:pt x="202" y="20"/>
                    </a:cubicBezTo>
                    <a:cubicBezTo>
                      <a:pt x="206" y="26"/>
                      <a:pt x="211" y="31"/>
                      <a:pt x="216" y="35"/>
                    </a:cubicBezTo>
                    <a:cubicBezTo>
                      <a:pt x="264" y="73"/>
                      <a:pt x="285" y="122"/>
                      <a:pt x="289" y="183"/>
                    </a:cubicBezTo>
                    <a:cubicBezTo>
                      <a:pt x="292" y="232"/>
                      <a:pt x="305" y="280"/>
                      <a:pt x="316" y="328"/>
                    </a:cubicBezTo>
                    <a:cubicBezTo>
                      <a:pt x="322" y="356"/>
                      <a:pt x="309" y="379"/>
                      <a:pt x="281" y="383"/>
                    </a:cubicBezTo>
                    <a:cubicBezTo>
                      <a:pt x="263" y="385"/>
                      <a:pt x="246" y="389"/>
                      <a:pt x="229" y="393"/>
                    </a:cubicBezTo>
                    <a:cubicBezTo>
                      <a:pt x="204" y="398"/>
                      <a:pt x="191" y="387"/>
                      <a:pt x="198" y="362"/>
                    </a:cubicBezTo>
                    <a:cubicBezTo>
                      <a:pt x="210" y="322"/>
                      <a:pt x="226" y="284"/>
                      <a:pt x="240" y="246"/>
                    </a:cubicBezTo>
                    <a:cubicBezTo>
                      <a:pt x="243" y="238"/>
                      <a:pt x="245" y="229"/>
                      <a:pt x="247" y="221"/>
                    </a:cubicBezTo>
                    <a:cubicBezTo>
                      <a:pt x="244" y="219"/>
                      <a:pt x="241" y="218"/>
                      <a:pt x="238" y="217"/>
                    </a:cubicBezTo>
                    <a:close/>
                    <a:moveTo>
                      <a:pt x="235" y="84"/>
                    </a:moveTo>
                    <a:cubicBezTo>
                      <a:pt x="249" y="118"/>
                      <a:pt x="259" y="147"/>
                      <a:pt x="272" y="180"/>
                    </a:cubicBezTo>
                    <a:cubicBezTo>
                      <a:pt x="280" y="144"/>
                      <a:pt x="264" y="101"/>
                      <a:pt x="235"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p:cNvSpPr>
                <a:spLocks/>
              </p:cNvSpPr>
              <p:nvPr/>
            </p:nvSpPr>
            <p:spPr bwMode="auto">
              <a:xfrm>
                <a:off x="4067176" y="4114800"/>
                <a:ext cx="935038" cy="746125"/>
              </a:xfrm>
              <a:custGeom>
                <a:avLst/>
                <a:gdLst>
                  <a:gd name="T0" fmla="*/ 809 w 983"/>
                  <a:gd name="T1" fmla="*/ 382 h 783"/>
                  <a:gd name="T2" fmla="*/ 739 w 983"/>
                  <a:gd name="T3" fmla="*/ 358 h 783"/>
                  <a:gd name="T4" fmla="*/ 633 w 983"/>
                  <a:gd name="T5" fmla="*/ 299 h 783"/>
                  <a:gd name="T6" fmla="*/ 584 w 983"/>
                  <a:gd name="T7" fmla="*/ 277 h 783"/>
                  <a:gd name="T8" fmla="*/ 535 w 983"/>
                  <a:gd name="T9" fmla="*/ 267 h 783"/>
                  <a:gd name="T10" fmla="*/ 448 w 983"/>
                  <a:gd name="T11" fmla="*/ 293 h 783"/>
                  <a:gd name="T12" fmla="*/ 426 w 983"/>
                  <a:gd name="T13" fmla="*/ 295 h 783"/>
                  <a:gd name="T14" fmla="*/ 332 w 983"/>
                  <a:gd name="T15" fmla="*/ 333 h 783"/>
                  <a:gd name="T16" fmla="*/ 271 w 983"/>
                  <a:gd name="T17" fmla="*/ 499 h 783"/>
                  <a:gd name="T18" fmla="*/ 273 w 983"/>
                  <a:gd name="T19" fmla="*/ 552 h 783"/>
                  <a:gd name="T20" fmla="*/ 296 w 983"/>
                  <a:gd name="T21" fmla="*/ 578 h 783"/>
                  <a:gd name="T22" fmla="*/ 317 w 983"/>
                  <a:gd name="T23" fmla="*/ 593 h 783"/>
                  <a:gd name="T24" fmla="*/ 299 w 983"/>
                  <a:gd name="T25" fmla="*/ 616 h 783"/>
                  <a:gd name="T26" fmla="*/ 207 w 983"/>
                  <a:gd name="T27" fmla="*/ 654 h 783"/>
                  <a:gd name="T28" fmla="*/ 53 w 983"/>
                  <a:gd name="T29" fmla="*/ 752 h 783"/>
                  <a:gd name="T30" fmla="*/ 5 w 983"/>
                  <a:gd name="T31" fmla="*/ 783 h 783"/>
                  <a:gd name="T32" fmla="*/ 21 w 983"/>
                  <a:gd name="T33" fmla="*/ 729 h 783"/>
                  <a:gd name="T34" fmla="*/ 85 w 983"/>
                  <a:gd name="T35" fmla="*/ 669 h 783"/>
                  <a:gd name="T36" fmla="*/ 94 w 983"/>
                  <a:gd name="T37" fmla="*/ 660 h 783"/>
                  <a:gd name="T38" fmla="*/ 193 w 983"/>
                  <a:gd name="T39" fmla="*/ 605 h 783"/>
                  <a:gd name="T40" fmla="*/ 230 w 983"/>
                  <a:gd name="T41" fmla="*/ 595 h 783"/>
                  <a:gd name="T42" fmla="*/ 231 w 983"/>
                  <a:gd name="T43" fmla="*/ 522 h 783"/>
                  <a:gd name="T44" fmla="*/ 254 w 983"/>
                  <a:gd name="T45" fmla="*/ 393 h 783"/>
                  <a:gd name="T46" fmla="*/ 362 w 983"/>
                  <a:gd name="T47" fmla="*/ 248 h 783"/>
                  <a:gd name="T48" fmla="*/ 393 w 983"/>
                  <a:gd name="T49" fmla="*/ 244 h 783"/>
                  <a:gd name="T50" fmla="*/ 484 w 983"/>
                  <a:gd name="T51" fmla="*/ 237 h 783"/>
                  <a:gd name="T52" fmla="*/ 594 w 983"/>
                  <a:gd name="T53" fmla="*/ 242 h 783"/>
                  <a:gd name="T54" fmla="*/ 667 w 983"/>
                  <a:gd name="T55" fmla="*/ 281 h 783"/>
                  <a:gd name="T56" fmla="*/ 691 w 983"/>
                  <a:gd name="T57" fmla="*/ 284 h 783"/>
                  <a:gd name="T58" fmla="*/ 762 w 983"/>
                  <a:gd name="T59" fmla="*/ 341 h 783"/>
                  <a:gd name="T60" fmla="*/ 725 w 983"/>
                  <a:gd name="T61" fmla="*/ 255 h 783"/>
                  <a:gd name="T62" fmla="*/ 719 w 983"/>
                  <a:gd name="T63" fmla="*/ 228 h 783"/>
                  <a:gd name="T64" fmla="*/ 746 w 983"/>
                  <a:gd name="T65" fmla="*/ 133 h 783"/>
                  <a:gd name="T66" fmla="*/ 750 w 983"/>
                  <a:gd name="T67" fmla="*/ 92 h 783"/>
                  <a:gd name="T68" fmla="*/ 772 w 983"/>
                  <a:gd name="T69" fmla="*/ 73 h 783"/>
                  <a:gd name="T70" fmla="*/ 737 w 983"/>
                  <a:gd name="T71" fmla="*/ 55 h 783"/>
                  <a:gd name="T72" fmla="*/ 737 w 983"/>
                  <a:gd name="T73" fmla="*/ 47 h 783"/>
                  <a:gd name="T74" fmla="*/ 783 w 983"/>
                  <a:gd name="T75" fmla="*/ 47 h 783"/>
                  <a:gd name="T76" fmla="*/ 878 w 983"/>
                  <a:gd name="T77" fmla="*/ 17 h 783"/>
                  <a:gd name="T78" fmla="*/ 913 w 983"/>
                  <a:gd name="T79" fmla="*/ 5 h 783"/>
                  <a:gd name="T80" fmla="*/ 949 w 983"/>
                  <a:gd name="T81" fmla="*/ 0 h 783"/>
                  <a:gd name="T82" fmla="*/ 981 w 983"/>
                  <a:gd name="T83" fmla="*/ 0 h 783"/>
                  <a:gd name="T84" fmla="*/ 983 w 983"/>
                  <a:gd name="T85" fmla="*/ 13 h 783"/>
                  <a:gd name="T86" fmla="*/ 952 w 983"/>
                  <a:gd name="T87" fmla="*/ 23 h 783"/>
                  <a:gd name="T88" fmla="*/ 898 w 983"/>
                  <a:gd name="T89" fmla="*/ 41 h 783"/>
                  <a:gd name="T90" fmla="*/ 831 w 983"/>
                  <a:gd name="T91" fmla="*/ 75 h 783"/>
                  <a:gd name="T92" fmla="*/ 804 w 983"/>
                  <a:gd name="T93" fmla="*/ 110 h 783"/>
                  <a:gd name="T94" fmla="*/ 779 w 983"/>
                  <a:gd name="T95" fmla="*/ 158 h 783"/>
                  <a:gd name="T96" fmla="*/ 768 w 983"/>
                  <a:gd name="T97" fmla="*/ 296 h 783"/>
                  <a:gd name="T98" fmla="*/ 808 w 983"/>
                  <a:gd name="T99" fmla="*/ 383 h 783"/>
                  <a:gd name="T100" fmla="*/ 809 w 983"/>
                  <a:gd name="T101" fmla="*/ 38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783">
                    <a:moveTo>
                      <a:pt x="809" y="382"/>
                    </a:moveTo>
                    <a:cubicBezTo>
                      <a:pt x="776" y="401"/>
                      <a:pt x="759" y="376"/>
                      <a:pt x="739" y="358"/>
                    </a:cubicBezTo>
                    <a:cubicBezTo>
                      <a:pt x="709" y="330"/>
                      <a:pt x="676" y="306"/>
                      <a:pt x="633" y="299"/>
                    </a:cubicBezTo>
                    <a:cubicBezTo>
                      <a:pt x="616" y="297"/>
                      <a:pt x="601" y="283"/>
                      <a:pt x="584" y="277"/>
                    </a:cubicBezTo>
                    <a:cubicBezTo>
                      <a:pt x="568" y="272"/>
                      <a:pt x="550" y="264"/>
                      <a:pt x="535" y="267"/>
                    </a:cubicBezTo>
                    <a:cubicBezTo>
                      <a:pt x="505" y="272"/>
                      <a:pt x="477" y="284"/>
                      <a:pt x="448" y="293"/>
                    </a:cubicBezTo>
                    <a:cubicBezTo>
                      <a:pt x="441" y="295"/>
                      <a:pt x="433" y="297"/>
                      <a:pt x="426" y="295"/>
                    </a:cubicBezTo>
                    <a:cubicBezTo>
                      <a:pt x="386" y="286"/>
                      <a:pt x="350" y="295"/>
                      <a:pt x="332" y="333"/>
                    </a:cubicBezTo>
                    <a:cubicBezTo>
                      <a:pt x="306" y="386"/>
                      <a:pt x="271" y="437"/>
                      <a:pt x="271" y="499"/>
                    </a:cubicBezTo>
                    <a:cubicBezTo>
                      <a:pt x="270" y="517"/>
                      <a:pt x="273" y="534"/>
                      <a:pt x="273" y="552"/>
                    </a:cubicBezTo>
                    <a:cubicBezTo>
                      <a:pt x="274" y="567"/>
                      <a:pt x="279" y="576"/>
                      <a:pt x="296" y="578"/>
                    </a:cubicBezTo>
                    <a:cubicBezTo>
                      <a:pt x="304" y="579"/>
                      <a:pt x="310" y="588"/>
                      <a:pt x="317" y="593"/>
                    </a:cubicBezTo>
                    <a:cubicBezTo>
                      <a:pt x="311" y="601"/>
                      <a:pt x="307" y="612"/>
                      <a:pt x="299" y="616"/>
                    </a:cubicBezTo>
                    <a:cubicBezTo>
                      <a:pt x="269" y="630"/>
                      <a:pt x="238" y="643"/>
                      <a:pt x="207" y="654"/>
                    </a:cubicBezTo>
                    <a:cubicBezTo>
                      <a:pt x="147" y="674"/>
                      <a:pt x="103" y="717"/>
                      <a:pt x="53" y="752"/>
                    </a:cubicBezTo>
                    <a:cubicBezTo>
                      <a:pt x="38" y="762"/>
                      <a:pt x="23" y="772"/>
                      <a:pt x="5" y="783"/>
                    </a:cubicBezTo>
                    <a:cubicBezTo>
                      <a:pt x="0" y="758"/>
                      <a:pt x="1" y="744"/>
                      <a:pt x="21" y="729"/>
                    </a:cubicBezTo>
                    <a:cubicBezTo>
                      <a:pt x="45" y="713"/>
                      <a:pt x="64" y="689"/>
                      <a:pt x="85" y="669"/>
                    </a:cubicBezTo>
                    <a:cubicBezTo>
                      <a:pt x="88" y="666"/>
                      <a:pt x="90" y="662"/>
                      <a:pt x="94" y="660"/>
                    </a:cubicBezTo>
                    <a:cubicBezTo>
                      <a:pt x="127" y="641"/>
                      <a:pt x="160" y="623"/>
                      <a:pt x="193" y="605"/>
                    </a:cubicBezTo>
                    <a:cubicBezTo>
                      <a:pt x="203" y="600"/>
                      <a:pt x="214" y="599"/>
                      <a:pt x="230" y="595"/>
                    </a:cubicBezTo>
                    <a:cubicBezTo>
                      <a:pt x="230" y="572"/>
                      <a:pt x="227" y="547"/>
                      <a:pt x="231" y="522"/>
                    </a:cubicBezTo>
                    <a:cubicBezTo>
                      <a:pt x="236" y="478"/>
                      <a:pt x="239" y="433"/>
                      <a:pt x="254" y="393"/>
                    </a:cubicBezTo>
                    <a:cubicBezTo>
                      <a:pt x="275" y="335"/>
                      <a:pt x="306" y="281"/>
                      <a:pt x="362" y="248"/>
                    </a:cubicBezTo>
                    <a:cubicBezTo>
                      <a:pt x="371" y="243"/>
                      <a:pt x="384" y="241"/>
                      <a:pt x="393" y="244"/>
                    </a:cubicBezTo>
                    <a:cubicBezTo>
                      <a:pt x="424" y="251"/>
                      <a:pt x="452" y="250"/>
                      <a:pt x="484" y="237"/>
                    </a:cubicBezTo>
                    <a:cubicBezTo>
                      <a:pt x="518" y="224"/>
                      <a:pt x="558" y="221"/>
                      <a:pt x="594" y="242"/>
                    </a:cubicBezTo>
                    <a:cubicBezTo>
                      <a:pt x="618" y="255"/>
                      <a:pt x="642" y="269"/>
                      <a:pt x="667" y="281"/>
                    </a:cubicBezTo>
                    <a:cubicBezTo>
                      <a:pt x="674" y="284"/>
                      <a:pt x="683" y="283"/>
                      <a:pt x="691" y="284"/>
                    </a:cubicBezTo>
                    <a:cubicBezTo>
                      <a:pt x="715" y="321"/>
                      <a:pt x="730" y="335"/>
                      <a:pt x="762" y="341"/>
                    </a:cubicBezTo>
                    <a:cubicBezTo>
                      <a:pt x="749" y="310"/>
                      <a:pt x="737" y="283"/>
                      <a:pt x="725" y="255"/>
                    </a:cubicBezTo>
                    <a:cubicBezTo>
                      <a:pt x="722" y="247"/>
                      <a:pt x="717" y="236"/>
                      <a:pt x="719" y="228"/>
                    </a:cubicBezTo>
                    <a:cubicBezTo>
                      <a:pt x="727" y="196"/>
                      <a:pt x="738" y="165"/>
                      <a:pt x="746" y="133"/>
                    </a:cubicBezTo>
                    <a:cubicBezTo>
                      <a:pt x="749" y="119"/>
                      <a:pt x="748" y="105"/>
                      <a:pt x="750" y="92"/>
                    </a:cubicBezTo>
                    <a:cubicBezTo>
                      <a:pt x="756" y="87"/>
                      <a:pt x="763" y="81"/>
                      <a:pt x="772" y="73"/>
                    </a:cubicBezTo>
                    <a:cubicBezTo>
                      <a:pt x="757" y="65"/>
                      <a:pt x="747" y="60"/>
                      <a:pt x="737" y="55"/>
                    </a:cubicBezTo>
                    <a:cubicBezTo>
                      <a:pt x="737" y="52"/>
                      <a:pt x="737" y="50"/>
                      <a:pt x="737" y="47"/>
                    </a:cubicBezTo>
                    <a:cubicBezTo>
                      <a:pt x="753" y="47"/>
                      <a:pt x="768" y="45"/>
                      <a:pt x="783" y="47"/>
                    </a:cubicBezTo>
                    <a:cubicBezTo>
                      <a:pt x="820" y="53"/>
                      <a:pt x="847" y="29"/>
                      <a:pt x="878" y="17"/>
                    </a:cubicBezTo>
                    <a:cubicBezTo>
                      <a:pt x="889" y="12"/>
                      <a:pt x="901" y="8"/>
                      <a:pt x="913" y="5"/>
                    </a:cubicBezTo>
                    <a:cubicBezTo>
                      <a:pt x="925" y="2"/>
                      <a:pt x="937" y="1"/>
                      <a:pt x="949" y="0"/>
                    </a:cubicBezTo>
                    <a:cubicBezTo>
                      <a:pt x="960" y="0"/>
                      <a:pt x="970" y="0"/>
                      <a:pt x="981" y="0"/>
                    </a:cubicBezTo>
                    <a:cubicBezTo>
                      <a:pt x="982" y="4"/>
                      <a:pt x="982" y="9"/>
                      <a:pt x="983" y="13"/>
                    </a:cubicBezTo>
                    <a:cubicBezTo>
                      <a:pt x="973" y="16"/>
                      <a:pt x="962" y="23"/>
                      <a:pt x="952" y="23"/>
                    </a:cubicBezTo>
                    <a:cubicBezTo>
                      <a:pt x="932" y="23"/>
                      <a:pt x="916" y="26"/>
                      <a:pt x="898" y="41"/>
                    </a:cubicBezTo>
                    <a:cubicBezTo>
                      <a:pt x="880" y="57"/>
                      <a:pt x="852" y="62"/>
                      <a:pt x="831" y="75"/>
                    </a:cubicBezTo>
                    <a:cubicBezTo>
                      <a:pt x="820" y="83"/>
                      <a:pt x="812" y="97"/>
                      <a:pt x="804" y="110"/>
                    </a:cubicBezTo>
                    <a:cubicBezTo>
                      <a:pt x="795" y="126"/>
                      <a:pt x="790" y="144"/>
                      <a:pt x="779" y="158"/>
                    </a:cubicBezTo>
                    <a:cubicBezTo>
                      <a:pt x="748" y="199"/>
                      <a:pt x="733" y="246"/>
                      <a:pt x="768" y="296"/>
                    </a:cubicBezTo>
                    <a:cubicBezTo>
                      <a:pt x="786" y="322"/>
                      <a:pt x="795" y="354"/>
                      <a:pt x="808" y="383"/>
                    </a:cubicBezTo>
                    <a:lnTo>
                      <a:pt x="809" y="3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p:cNvSpPr>
                <a:spLocks noEditPoints="1"/>
              </p:cNvSpPr>
              <p:nvPr/>
            </p:nvSpPr>
            <p:spPr bwMode="auto">
              <a:xfrm>
                <a:off x="5464176" y="4557713"/>
                <a:ext cx="334963" cy="314325"/>
              </a:xfrm>
              <a:custGeom>
                <a:avLst/>
                <a:gdLst>
                  <a:gd name="T0" fmla="*/ 282 w 353"/>
                  <a:gd name="T1" fmla="*/ 231 h 330"/>
                  <a:gd name="T2" fmla="*/ 220 w 353"/>
                  <a:gd name="T3" fmla="*/ 281 h 330"/>
                  <a:gd name="T4" fmla="*/ 170 w 353"/>
                  <a:gd name="T5" fmla="*/ 315 h 330"/>
                  <a:gd name="T6" fmla="*/ 101 w 353"/>
                  <a:gd name="T7" fmla="*/ 297 h 330"/>
                  <a:gd name="T8" fmla="*/ 126 w 353"/>
                  <a:gd name="T9" fmla="*/ 278 h 330"/>
                  <a:gd name="T10" fmla="*/ 87 w 353"/>
                  <a:gd name="T11" fmla="*/ 268 h 330"/>
                  <a:gd name="T12" fmla="*/ 86 w 353"/>
                  <a:gd name="T13" fmla="*/ 261 h 330"/>
                  <a:gd name="T14" fmla="*/ 111 w 353"/>
                  <a:gd name="T15" fmla="*/ 256 h 330"/>
                  <a:gd name="T16" fmla="*/ 136 w 353"/>
                  <a:gd name="T17" fmla="*/ 239 h 330"/>
                  <a:gd name="T18" fmla="*/ 105 w 353"/>
                  <a:gd name="T19" fmla="*/ 242 h 330"/>
                  <a:gd name="T20" fmla="*/ 52 w 353"/>
                  <a:gd name="T21" fmla="*/ 233 h 330"/>
                  <a:gd name="T22" fmla="*/ 40 w 353"/>
                  <a:gd name="T23" fmla="*/ 148 h 330"/>
                  <a:gd name="T24" fmla="*/ 48 w 353"/>
                  <a:gd name="T25" fmla="*/ 184 h 330"/>
                  <a:gd name="T26" fmla="*/ 108 w 353"/>
                  <a:gd name="T27" fmla="*/ 225 h 330"/>
                  <a:gd name="T28" fmla="*/ 121 w 353"/>
                  <a:gd name="T29" fmla="*/ 198 h 330"/>
                  <a:gd name="T30" fmla="*/ 96 w 353"/>
                  <a:gd name="T31" fmla="*/ 204 h 330"/>
                  <a:gd name="T32" fmla="*/ 62 w 353"/>
                  <a:gd name="T33" fmla="*/ 172 h 330"/>
                  <a:gd name="T34" fmla="*/ 17 w 353"/>
                  <a:gd name="T35" fmla="*/ 84 h 330"/>
                  <a:gd name="T36" fmla="*/ 0 w 353"/>
                  <a:gd name="T37" fmla="*/ 67 h 330"/>
                  <a:gd name="T38" fmla="*/ 47 w 353"/>
                  <a:gd name="T39" fmla="*/ 67 h 330"/>
                  <a:gd name="T40" fmla="*/ 49 w 353"/>
                  <a:gd name="T41" fmla="*/ 62 h 330"/>
                  <a:gd name="T42" fmla="*/ 12 w 353"/>
                  <a:gd name="T43" fmla="*/ 34 h 330"/>
                  <a:gd name="T44" fmla="*/ 24 w 353"/>
                  <a:gd name="T45" fmla="*/ 0 h 330"/>
                  <a:gd name="T46" fmla="*/ 127 w 353"/>
                  <a:gd name="T47" fmla="*/ 45 h 330"/>
                  <a:gd name="T48" fmla="*/ 161 w 353"/>
                  <a:gd name="T49" fmla="*/ 31 h 330"/>
                  <a:gd name="T50" fmla="*/ 197 w 353"/>
                  <a:gd name="T51" fmla="*/ 30 h 330"/>
                  <a:gd name="T52" fmla="*/ 213 w 353"/>
                  <a:gd name="T53" fmla="*/ 39 h 330"/>
                  <a:gd name="T54" fmla="*/ 255 w 353"/>
                  <a:gd name="T55" fmla="*/ 99 h 330"/>
                  <a:gd name="T56" fmla="*/ 269 w 353"/>
                  <a:gd name="T57" fmla="*/ 127 h 330"/>
                  <a:gd name="T58" fmla="*/ 292 w 353"/>
                  <a:gd name="T59" fmla="*/ 103 h 330"/>
                  <a:gd name="T60" fmla="*/ 311 w 353"/>
                  <a:gd name="T61" fmla="*/ 151 h 330"/>
                  <a:gd name="T62" fmla="*/ 338 w 353"/>
                  <a:gd name="T63" fmla="*/ 88 h 330"/>
                  <a:gd name="T64" fmla="*/ 352 w 353"/>
                  <a:gd name="T65" fmla="*/ 108 h 330"/>
                  <a:gd name="T66" fmla="*/ 301 w 353"/>
                  <a:gd name="T67" fmla="*/ 181 h 330"/>
                  <a:gd name="T68" fmla="*/ 346 w 353"/>
                  <a:gd name="T69" fmla="*/ 196 h 330"/>
                  <a:gd name="T70" fmla="*/ 294 w 353"/>
                  <a:gd name="T71" fmla="*/ 271 h 330"/>
                  <a:gd name="T72" fmla="*/ 285 w 353"/>
                  <a:gd name="T73" fmla="*/ 268 h 330"/>
                  <a:gd name="T74" fmla="*/ 282 w 353"/>
                  <a:gd name="T75" fmla="*/ 231 h 330"/>
                  <a:gd name="T76" fmla="*/ 105 w 353"/>
                  <a:gd name="T77" fmla="*/ 108 h 330"/>
                  <a:gd name="T78" fmla="*/ 101 w 353"/>
                  <a:gd name="T79" fmla="*/ 100 h 330"/>
                  <a:gd name="T80" fmla="*/ 138 w 353"/>
                  <a:gd name="T81" fmla="*/ 69 h 330"/>
                  <a:gd name="T82" fmla="*/ 75 w 353"/>
                  <a:gd name="T83" fmla="*/ 86 h 330"/>
                  <a:gd name="T84" fmla="*/ 101 w 353"/>
                  <a:gd name="T85" fmla="*/ 128 h 330"/>
                  <a:gd name="T86" fmla="*/ 154 w 353"/>
                  <a:gd name="T87" fmla="*/ 108 h 330"/>
                  <a:gd name="T88" fmla="*/ 105 w 353"/>
                  <a:gd name="T89" fmla="*/ 10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3" h="330">
                    <a:moveTo>
                      <a:pt x="282" y="231"/>
                    </a:moveTo>
                    <a:cubicBezTo>
                      <a:pt x="260" y="249"/>
                      <a:pt x="240" y="265"/>
                      <a:pt x="220" y="281"/>
                    </a:cubicBezTo>
                    <a:cubicBezTo>
                      <a:pt x="204" y="293"/>
                      <a:pt x="188" y="305"/>
                      <a:pt x="170" y="315"/>
                    </a:cubicBezTo>
                    <a:cubicBezTo>
                      <a:pt x="143" y="330"/>
                      <a:pt x="120" y="323"/>
                      <a:pt x="101" y="297"/>
                    </a:cubicBezTo>
                    <a:cubicBezTo>
                      <a:pt x="108" y="292"/>
                      <a:pt x="115" y="286"/>
                      <a:pt x="126" y="278"/>
                    </a:cubicBezTo>
                    <a:cubicBezTo>
                      <a:pt x="110" y="274"/>
                      <a:pt x="98" y="271"/>
                      <a:pt x="87" y="268"/>
                    </a:cubicBezTo>
                    <a:cubicBezTo>
                      <a:pt x="86" y="266"/>
                      <a:pt x="86" y="264"/>
                      <a:pt x="86" y="261"/>
                    </a:cubicBezTo>
                    <a:cubicBezTo>
                      <a:pt x="94" y="260"/>
                      <a:pt x="103" y="259"/>
                      <a:pt x="111" y="256"/>
                    </a:cubicBezTo>
                    <a:cubicBezTo>
                      <a:pt x="120" y="253"/>
                      <a:pt x="128" y="249"/>
                      <a:pt x="136" y="239"/>
                    </a:cubicBezTo>
                    <a:cubicBezTo>
                      <a:pt x="126" y="240"/>
                      <a:pt x="115" y="240"/>
                      <a:pt x="105" y="242"/>
                    </a:cubicBezTo>
                    <a:cubicBezTo>
                      <a:pt x="86" y="246"/>
                      <a:pt x="65" y="252"/>
                      <a:pt x="52" y="233"/>
                    </a:cubicBezTo>
                    <a:cubicBezTo>
                      <a:pt x="38" y="211"/>
                      <a:pt x="17" y="187"/>
                      <a:pt x="40" y="148"/>
                    </a:cubicBezTo>
                    <a:cubicBezTo>
                      <a:pt x="44" y="164"/>
                      <a:pt x="49" y="174"/>
                      <a:pt x="48" y="184"/>
                    </a:cubicBezTo>
                    <a:cubicBezTo>
                      <a:pt x="47" y="221"/>
                      <a:pt x="74" y="241"/>
                      <a:pt x="108" y="225"/>
                    </a:cubicBezTo>
                    <a:cubicBezTo>
                      <a:pt x="113" y="222"/>
                      <a:pt x="115" y="211"/>
                      <a:pt x="121" y="198"/>
                    </a:cubicBezTo>
                    <a:cubicBezTo>
                      <a:pt x="107" y="202"/>
                      <a:pt x="102" y="204"/>
                      <a:pt x="96" y="204"/>
                    </a:cubicBezTo>
                    <a:cubicBezTo>
                      <a:pt x="64" y="208"/>
                      <a:pt x="61" y="204"/>
                      <a:pt x="62" y="172"/>
                    </a:cubicBezTo>
                    <a:cubicBezTo>
                      <a:pt x="63" y="135"/>
                      <a:pt x="54" y="102"/>
                      <a:pt x="17" y="84"/>
                    </a:cubicBezTo>
                    <a:cubicBezTo>
                      <a:pt x="12" y="82"/>
                      <a:pt x="9" y="76"/>
                      <a:pt x="0" y="67"/>
                    </a:cubicBezTo>
                    <a:cubicBezTo>
                      <a:pt x="20" y="67"/>
                      <a:pt x="34" y="67"/>
                      <a:pt x="47" y="67"/>
                    </a:cubicBezTo>
                    <a:cubicBezTo>
                      <a:pt x="48" y="66"/>
                      <a:pt x="48" y="64"/>
                      <a:pt x="49" y="62"/>
                    </a:cubicBezTo>
                    <a:cubicBezTo>
                      <a:pt x="37" y="53"/>
                      <a:pt x="25" y="44"/>
                      <a:pt x="12" y="34"/>
                    </a:cubicBezTo>
                    <a:cubicBezTo>
                      <a:pt x="15" y="24"/>
                      <a:pt x="18" y="15"/>
                      <a:pt x="24" y="0"/>
                    </a:cubicBezTo>
                    <a:cubicBezTo>
                      <a:pt x="47" y="47"/>
                      <a:pt x="91" y="37"/>
                      <a:pt x="127" y="45"/>
                    </a:cubicBezTo>
                    <a:cubicBezTo>
                      <a:pt x="137" y="47"/>
                      <a:pt x="151" y="37"/>
                      <a:pt x="161" y="31"/>
                    </a:cubicBezTo>
                    <a:cubicBezTo>
                      <a:pt x="174" y="22"/>
                      <a:pt x="184" y="20"/>
                      <a:pt x="197" y="30"/>
                    </a:cubicBezTo>
                    <a:cubicBezTo>
                      <a:pt x="201" y="34"/>
                      <a:pt x="207" y="36"/>
                      <a:pt x="213" y="39"/>
                    </a:cubicBezTo>
                    <a:cubicBezTo>
                      <a:pt x="239" y="51"/>
                      <a:pt x="254" y="69"/>
                      <a:pt x="255" y="99"/>
                    </a:cubicBezTo>
                    <a:cubicBezTo>
                      <a:pt x="256" y="108"/>
                      <a:pt x="264" y="118"/>
                      <a:pt x="269" y="127"/>
                    </a:cubicBezTo>
                    <a:cubicBezTo>
                      <a:pt x="276" y="119"/>
                      <a:pt x="283" y="112"/>
                      <a:pt x="292" y="103"/>
                    </a:cubicBezTo>
                    <a:cubicBezTo>
                      <a:pt x="318" y="105"/>
                      <a:pt x="318" y="126"/>
                      <a:pt x="311" y="151"/>
                    </a:cubicBezTo>
                    <a:cubicBezTo>
                      <a:pt x="342" y="141"/>
                      <a:pt x="334" y="116"/>
                      <a:pt x="338" y="88"/>
                    </a:cubicBezTo>
                    <a:cubicBezTo>
                      <a:pt x="345" y="99"/>
                      <a:pt x="353" y="105"/>
                      <a:pt x="352" y="108"/>
                    </a:cubicBezTo>
                    <a:cubicBezTo>
                      <a:pt x="343" y="137"/>
                      <a:pt x="341" y="171"/>
                      <a:pt x="301" y="181"/>
                    </a:cubicBezTo>
                    <a:cubicBezTo>
                      <a:pt x="314" y="185"/>
                      <a:pt x="327" y="189"/>
                      <a:pt x="346" y="196"/>
                    </a:cubicBezTo>
                    <a:cubicBezTo>
                      <a:pt x="328" y="223"/>
                      <a:pt x="311" y="247"/>
                      <a:pt x="294" y="271"/>
                    </a:cubicBezTo>
                    <a:cubicBezTo>
                      <a:pt x="291" y="270"/>
                      <a:pt x="288" y="269"/>
                      <a:pt x="285" y="268"/>
                    </a:cubicBezTo>
                    <a:cubicBezTo>
                      <a:pt x="284" y="258"/>
                      <a:pt x="284" y="247"/>
                      <a:pt x="282" y="231"/>
                    </a:cubicBezTo>
                    <a:close/>
                    <a:moveTo>
                      <a:pt x="105" y="108"/>
                    </a:moveTo>
                    <a:cubicBezTo>
                      <a:pt x="104" y="105"/>
                      <a:pt x="102" y="103"/>
                      <a:pt x="101" y="100"/>
                    </a:cubicBezTo>
                    <a:cubicBezTo>
                      <a:pt x="113" y="90"/>
                      <a:pt x="125" y="80"/>
                      <a:pt x="138" y="69"/>
                    </a:cubicBezTo>
                    <a:cubicBezTo>
                      <a:pt x="116" y="63"/>
                      <a:pt x="72" y="75"/>
                      <a:pt x="75" y="86"/>
                    </a:cubicBezTo>
                    <a:cubicBezTo>
                      <a:pt x="78" y="102"/>
                      <a:pt x="89" y="118"/>
                      <a:pt x="101" y="128"/>
                    </a:cubicBezTo>
                    <a:cubicBezTo>
                      <a:pt x="120" y="143"/>
                      <a:pt x="134" y="127"/>
                      <a:pt x="154" y="108"/>
                    </a:cubicBezTo>
                    <a:cubicBezTo>
                      <a:pt x="132" y="108"/>
                      <a:pt x="119" y="108"/>
                      <a:pt x="105"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p:cNvSpPr>
                <a:spLocks noEditPoints="1"/>
              </p:cNvSpPr>
              <p:nvPr/>
            </p:nvSpPr>
            <p:spPr bwMode="auto">
              <a:xfrm>
                <a:off x="5683251" y="4889500"/>
                <a:ext cx="422275" cy="296863"/>
              </a:xfrm>
              <a:custGeom>
                <a:avLst/>
                <a:gdLst>
                  <a:gd name="T0" fmla="*/ 439 w 443"/>
                  <a:gd name="T1" fmla="*/ 217 h 313"/>
                  <a:gd name="T2" fmla="*/ 404 w 443"/>
                  <a:gd name="T3" fmla="*/ 199 h 313"/>
                  <a:gd name="T4" fmla="*/ 366 w 443"/>
                  <a:gd name="T5" fmla="*/ 209 h 313"/>
                  <a:gd name="T6" fmla="*/ 361 w 443"/>
                  <a:gd name="T7" fmla="*/ 221 h 313"/>
                  <a:gd name="T8" fmla="*/ 369 w 443"/>
                  <a:gd name="T9" fmla="*/ 293 h 313"/>
                  <a:gd name="T10" fmla="*/ 247 w 443"/>
                  <a:gd name="T11" fmla="*/ 266 h 313"/>
                  <a:gd name="T12" fmla="*/ 124 w 443"/>
                  <a:gd name="T13" fmla="*/ 233 h 313"/>
                  <a:gd name="T14" fmla="*/ 177 w 443"/>
                  <a:gd name="T15" fmla="*/ 310 h 313"/>
                  <a:gd name="T16" fmla="*/ 161 w 443"/>
                  <a:gd name="T17" fmla="*/ 310 h 313"/>
                  <a:gd name="T18" fmla="*/ 96 w 443"/>
                  <a:gd name="T19" fmla="*/ 250 h 313"/>
                  <a:gd name="T20" fmla="*/ 0 w 443"/>
                  <a:gd name="T21" fmla="*/ 86 h 313"/>
                  <a:gd name="T22" fmla="*/ 6 w 443"/>
                  <a:gd name="T23" fmla="*/ 82 h 313"/>
                  <a:gd name="T24" fmla="*/ 44 w 443"/>
                  <a:gd name="T25" fmla="*/ 128 h 313"/>
                  <a:gd name="T26" fmla="*/ 121 w 443"/>
                  <a:gd name="T27" fmla="*/ 127 h 313"/>
                  <a:gd name="T28" fmla="*/ 118 w 443"/>
                  <a:gd name="T29" fmla="*/ 113 h 313"/>
                  <a:gd name="T30" fmla="*/ 73 w 443"/>
                  <a:gd name="T31" fmla="*/ 63 h 313"/>
                  <a:gd name="T32" fmla="*/ 46 w 443"/>
                  <a:gd name="T33" fmla="*/ 0 h 313"/>
                  <a:gd name="T34" fmla="*/ 84 w 443"/>
                  <a:gd name="T35" fmla="*/ 48 h 313"/>
                  <a:gd name="T36" fmla="*/ 106 w 443"/>
                  <a:gd name="T37" fmla="*/ 78 h 313"/>
                  <a:gd name="T38" fmla="*/ 212 w 443"/>
                  <a:gd name="T39" fmla="*/ 96 h 313"/>
                  <a:gd name="T40" fmla="*/ 277 w 443"/>
                  <a:gd name="T41" fmla="*/ 84 h 313"/>
                  <a:gd name="T42" fmla="*/ 305 w 443"/>
                  <a:gd name="T43" fmla="*/ 80 h 313"/>
                  <a:gd name="T44" fmla="*/ 341 w 443"/>
                  <a:gd name="T45" fmla="*/ 88 h 313"/>
                  <a:gd name="T46" fmla="*/ 381 w 443"/>
                  <a:gd name="T47" fmla="*/ 98 h 313"/>
                  <a:gd name="T48" fmla="*/ 432 w 443"/>
                  <a:gd name="T49" fmla="*/ 142 h 313"/>
                  <a:gd name="T50" fmla="*/ 430 w 443"/>
                  <a:gd name="T51" fmla="*/ 178 h 313"/>
                  <a:gd name="T52" fmla="*/ 443 w 443"/>
                  <a:gd name="T53" fmla="*/ 211 h 313"/>
                  <a:gd name="T54" fmla="*/ 439 w 443"/>
                  <a:gd name="T55" fmla="*/ 217 h 313"/>
                  <a:gd name="T56" fmla="*/ 339 w 443"/>
                  <a:gd name="T57" fmla="*/ 148 h 313"/>
                  <a:gd name="T58" fmla="*/ 302 w 443"/>
                  <a:gd name="T59" fmla="*/ 111 h 313"/>
                  <a:gd name="T60" fmla="*/ 277 w 443"/>
                  <a:gd name="T61" fmla="*/ 141 h 313"/>
                  <a:gd name="T62" fmla="*/ 309 w 443"/>
                  <a:gd name="T63" fmla="*/ 173 h 313"/>
                  <a:gd name="T64" fmla="*/ 339 w 443"/>
                  <a:gd name="T65" fmla="*/ 1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313">
                    <a:moveTo>
                      <a:pt x="439" y="217"/>
                    </a:moveTo>
                    <a:cubicBezTo>
                      <a:pt x="427" y="211"/>
                      <a:pt x="414" y="207"/>
                      <a:pt x="404" y="199"/>
                    </a:cubicBezTo>
                    <a:cubicBezTo>
                      <a:pt x="386" y="186"/>
                      <a:pt x="374" y="186"/>
                      <a:pt x="366" y="209"/>
                    </a:cubicBezTo>
                    <a:cubicBezTo>
                      <a:pt x="365" y="213"/>
                      <a:pt x="363" y="217"/>
                      <a:pt x="361" y="221"/>
                    </a:cubicBezTo>
                    <a:cubicBezTo>
                      <a:pt x="341" y="251"/>
                      <a:pt x="343" y="265"/>
                      <a:pt x="369" y="293"/>
                    </a:cubicBezTo>
                    <a:cubicBezTo>
                      <a:pt x="329" y="283"/>
                      <a:pt x="287" y="261"/>
                      <a:pt x="247" y="266"/>
                    </a:cubicBezTo>
                    <a:cubicBezTo>
                      <a:pt x="199" y="271"/>
                      <a:pt x="169" y="240"/>
                      <a:pt x="124" y="233"/>
                    </a:cubicBezTo>
                    <a:cubicBezTo>
                      <a:pt x="141" y="258"/>
                      <a:pt x="159" y="284"/>
                      <a:pt x="177" y="310"/>
                    </a:cubicBezTo>
                    <a:cubicBezTo>
                      <a:pt x="173" y="310"/>
                      <a:pt x="165" y="313"/>
                      <a:pt x="161" y="310"/>
                    </a:cubicBezTo>
                    <a:cubicBezTo>
                      <a:pt x="139" y="291"/>
                      <a:pt x="112" y="274"/>
                      <a:pt x="96" y="250"/>
                    </a:cubicBezTo>
                    <a:cubicBezTo>
                      <a:pt x="61" y="198"/>
                      <a:pt x="32" y="141"/>
                      <a:pt x="0" y="86"/>
                    </a:cubicBezTo>
                    <a:cubicBezTo>
                      <a:pt x="2" y="85"/>
                      <a:pt x="4" y="83"/>
                      <a:pt x="6" y="82"/>
                    </a:cubicBezTo>
                    <a:cubicBezTo>
                      <a:pt x="19" y="97"/>
                      <a:pt x="31" y="112"/>
                      <a:pt x="44" y="128"/>
                    </a:cubicBezTo>
                    <a:cubicBezTo>
                      <a:pt x="57" y="144"/>
                      <a:pt x="109" y="144"/>
                      <a:pt x="121" y="127"/>
                    </a:cubicBezTo>
                    <a:cubicBezTo>
                      <a:pt x="123" y="125"/>
                      <a:pt x="119" y="113"/>
                      <a:pt x="118" y="113"/>
                    </a:cubicBezTo>
                    <a:cubicBezTo>
                      <a:pt x="85" y="112"/>
                      <a:pt x="86" y="80"/>
                      <a:pt x="73" y="63"/>
                    </a:cubicBezTo>
                    <a:cubicBezTo>
                      <a:pt x="59" y="45"/>
                      <a:pt x="54" y="20"/>
                      <a:pt x="46" y="0"/>
                    </a:cubicBezTo>
                    <a:cubicBezTo>
                      <a:pt x="63" y="8"/>
                      <a:pt x="86" y="14"/>
                      <a:pt x="84" y="48"/>
                    </a:cubicBezTo>
                    <a:cubicBezTo>
                      <a:pt x="83" y="57"/>
                      <a:pt x="97" y="69"/>
                      <a:pt x="106" y="78"/>
                    </a:cubicBezTo>
                    <a:cubicBezTo>
                      <a:pt x="147" y="120"/>
                      <a:pt x="157" y="120"/>
                      <a:pt x="212" y="96"/>
                    </a:cubicBezTo>
                    <a:cubicBezTo>
                      <a:pt x="232" y="87"/>
                      <a:pt x="255" y="88"/>
                      <a:pt x="277" y="84"/>
                    </a:cubicBezTo>
                    <a:cubicBezTo>
                      <a:pt x="286" y="83"/>
                      <a:pt x="296" y="80"/>
                      <a:pt x="305" y="80"/>
                    </a:cubicBezTo>
                    <a:cubicBezTo>
                      <a:pt x="317" y="81"/>
                      <a:pt x="329" y="85"/>
                      <a:pt x="341" y="88"/>
                    </a:cubicBezTo>
                    <a:cubicBezTo>
                      <a:pt x="355" y="91"/>
                      <a:pt x="369" y="101"/>
                      <a:pt x="381" y="98"/>
                    </a:cubicBezTo>
                    <a:cubicBezTo>
                      <a:pt x="437" y="85"/>
                      <a:pt x="425" y="93"/>
                      <a:pt x="432" y="142"/>
                    </a:cubicBezTo>
                    <a:cubicBezTo>
                      <a:pt x="434" y="153"/>
                      <a:pt x="428" y="166"/>
                      <a:pt x="430" y="178"/>
                    </a:cubicBezTo>
                    <a:cubicBezTo>
                      <a:pt x="431" y="189"/>
                      <a:pt x="439" y="200"/>
                      <a:pt x="443" y="211"/>
                    </a:cubicBezTo>
                    <a:cubicBezTo>
                      <a:pt x="442" y="213"/>
                      <a:pt x="441" y="215"/>
                      <a:pt x="439" y="217"/>
                    </a:cubicBezTo>
                    <a:close/>
                    <a:moveTo>
                      <a:pt x="339" y="148"/>
                    </a:moveTo>
                    <a:cubicBezTo>
                      <a:pt x="324" y="133"/>
                      <a:pt x="313" y="122"/>
                      <a:pt x="302" y="111"/>
                    </a:cubicBezTo>
                    <a:cubicBezTo>
                      <a:pt x="293" y="121"/>
                      <a:pt x="275" y="135"/>
                      <a:pt x="277" y="141"/>
                    </a:cubicBezTo>
                    <a:cubicBezTo>
                      <a:pt x="282" y="154"/>
                      <a:pt x="296" y="165"/>
                      <a:pt x="309" y="173"/>
                    </a:cubicBezTo>
                    <a:cubicBezTo>
                      <a:pt x="312" y="174"/>
                      <a:pt x="324" y="160"/>
                      <a:pt x="339"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p:cNvSpPr>
                <a:spLocks/>
              </p:cNvSpPr>
              <p:nvPr/>
            </p:nvSpPr>
            <p:spPr bwMode="auto">
              <a:xfrm>
                <a:off x="5880101" y="4621213"/>
                <a:ext cx="458788" cy="204788"/>
              </a:xfrm>
              <a:custGeom>
                <a:avLst/>
                <a:gdLst>
                  <a:gd name="T0" fmla="*/ 478 w 481"/>
                  <a:gd name="T1" fmla="*/ 147 h 215"/>
                  <a:gd name="T2" fmla="*/ 449 w 481"/>
                  <a:gd name="T3" fmla="*/ 137 h 215"/>
                  <a:gd name="T4" fmla="*/ 445 w 481"/>
                  <a:gd name="T5" fmla="*/ 144 h 215"/>
                  <a:gd name="T6" fmla="*/ 475 w 481"/>
                  <a:gd name="T7" fmla="*/ 163 h 215"/>
                  <a:gd name="T8" fmla="*/ 444 w 481"/>
                  <a:gd name="T9" fmla="*/ 190 h 215"/>
                  <a:gd name="T10" fmla="*/ 424 w 481"/>
                  <a:gd name="T11" fmla="*/ 201 h 215"/>
                  <a:gd name="T12" fmla="*/ 296 w 481"/>
                  <a:gd name="T13" fmla="*/ 198 h 215"/>
                  <a:gd name="T14" fmla="*/ 266 w 481"/>
                  <a:gd name="T15" fmla="*/ 163 h 215"/>
                  <a:gd name="T16" fmla="*/ 258 w 481"/>
                  <a:gd name="T17" fmla="*/ 169 h 215"/>
                  <a:gd name="T18" fmla="*/ 243 w 481"/>
                  <a:gd name="T19" fmla="*/ 134 h 215"/>
                  <a:gd name="T20" fmla="*/ 235 w 481"/>
                  <a:gd name="T21" fmla="*/ 136 h 215"/>
                  <a:gd name="T22" fmla="*/ 235 w 481"/>
                  <a:gd name="T23" fmla="*/ 191 h 215"/>
                  <a:gd name="T24" fmla="*/ 120 w 481"/>
                  <a:gd name="T25" fmla="*/ 191 h 215"/>
                  <a:gd name="T26" fmla="*/ 35 w 481"/>
                  <a:gd name="T27" fmla="*/ 167 h 215"/>
                  <a:gd name="T28" fmla="*/ 16 w 481"/>
                  <a:gd name="T29" fmla="*/ 120 h 215"/>
                  <a:gd name="T30" fmla="*/ 62 w 481"/>
                  <a:gd name="T31" fmla="*/ 145 h 215"/>
                  <a:gd name="T32" fmla="*/ 67 w 481"/>
                  <a:gd name="T33" fmla="*/ 162 h 215"/>
                  <a:gd name="T34" fmla="*/ 89 w 481"/>
                  <a:gd name="T35" fmla="*/ 170 h 215"/>
                  <a:gd name="T36" fmla="*/ 98 w 481"/>
                  <a:gd name="T37" fmla="*/ 154 h 215"/>
                  <a:gd name="T38" fmla="*/ 86 w 481"/>
                  <a:gd name="T39" fmla="*/ 71 h 215"/>
                  <a:gd name="T40" fmla="*/ 111 w 481"/>
                  <a:gd name="T41" fmla="*/ 38 h 215"/>
                  <a:gd name="T42" fmla="*/ 436 w 481"/>
                  <a:gd name="T43" fmla="*/ 111 h 215"/>
                  <a:gd name="T44" fmla="*/ 481 w 481"/>
                  <a:gd name="T45" fmla="*/ 141 h 215"/>
                  <a:gd name="T46" fmla="*/ 478 w 481"/>
                  <a:gd name="T47"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1" h="215">
                    <a:moveTo>
                      <a:pt x="478" y="147"/>
                    </a:moveTo>
                    <a:cubicBezTo>
                      <a:pt x="468" y="143"/>
                      <a:pt x="458" y="140"/>
                      <a:pt x="449" y="137"/>
                    </a:cubicBezTo>
                    <a:cubicBezTo>
                      <a:pt x="447" y="139"/>
                      <a:pt x="446" y="142"/>
                      <a:pt x="445" y="144"/>
                    </a:cubicBezTo>
                    <a:cubicBezTo>
                      <a:pt x="456" y="151"/>
                      <a:pt x="466" y="158"/>
                      <a:pt x="475" y="163"/>
                    </a:cubicBezTo>
                    <a:cubicBezTo>
                      <a:pt x="465" y="172"/>
                      <a:pt x="455" y="181"/>
                      <a:pt x="444" y="190"/>
                    </a:cubicBezTo>
                    <a:cubicBezTo>
                      <a:pt x="438" y="195"/>
                      <a:pt x="431" y="201"/>
                      <a:pt x="424" y="201"/>
                    </a:cubicBezTo>
                    <a:cubicBezTo>
                      <a:pt x="381" y="201"/>
                      <a:pt x="338" y="202"/>
                      <a:pt x="296" y="198"/>
                    </a:cubicBezTo>
                    <a:cubicBezTo>
                      <a:pt x="286" y="197"/>
                      <a:pt x="277" y="176"/>
                      <a:pt x="266" y="163"/>
                    </a:cubicBezTo>
                    <a:cubicBezTo>
                      <a:pt x="267" y="162"/>
                      <a:pt x="263" y="166"/>
                      <a:pt x="258" y="169"/>
                    </a:cubicBezTo>
                    <a:cubicBezTo>
                      <a:pt x="253" y="157"/>
                      <a:pt x="248" y="146"/>
                      <a:pt x="243" y="134"/>
                    </a:cubicBezTo>
                    <a:cubicBezTo>
                      <a:pt x="240" y="135"/>
                      <a:pt x="238" y="135"/>
                      <a:pt x="235" y="136"/>
                    </a:cubicBezTo>
                    <a:cubicBezTo>
                      <a:pt x="235" y="153"/>
                      <a:pt x="235" y="169"/>
                      <a:pt x="235" y="191"/>
                    </a:cubicBezTo>
                    <a:cubicBezTo>
                      <a:pt x="196" y="181"/>
                      <a:pt x="161" y="215"/>
                      <a:pt x="120" y="191"/>
                    </a:cubicBezTo>
                    <a:cubicBezTo>
                      <a:pt x="95" y="177"/>
                      <a:pt x="63" y="176"/>
                      <a:pt x="35" y="167"/>
                    </a:cubicBezTo>
                    <a:cubicBezTo>
                      <a:pt x="5" y="159"/>
                      <a:pt x="0" y="145"/>
                      <a:pt x="16" y="120"/>
                    </a:cubicBezTo>
                    <a:cubicBezTo>
                      <a:pt x="38" y="114"/>
                      <a:pt x="33" y="158"/>
                      <a:pt x="62" y="145"/>
                    </a:cubicBezTo>
                    <a:cubicBezTo>
                      <a:pt x="63" y="150"/>
                      <a:pt x="63" y="159"/>
                      <a:pt x="67" y="162"/>
                    </a:cubicBezTo>
                    <a:cubicBezTo>
                      <a:pt x="73" y="167"/>
                      <a:pt x="82" y="170"/>
                      <a:pt x="89" y="170"/>
                    </a:cubicBezTo>
                    <a:cubicBezTo>
                      <a:pt x="93" y="170"/>
                      <a:pt x="98" y="159"/>
                      <a:pt x="98" y="154"/>
                    </a:cubicBezTo>
                    <a:cubicBezTo>
                      <a:pt x="95" y="126"/>
                      <a:pt x="90" y="99"/>
                      <a:pt x="86" y="71"/>
                    </a:cubicBezTo>
                    <a:cubicBezTo>
                      <a:pt x="82" y="50"/>
                      <a:pt x="91" y="44"/>
                      <a:pt x="111" y="38"/>
                    </a:cubicBezTo>
                    <a:cubicBezTo>
                      <a:pt x="234" y="0"/>
                      <a:pt x="336" y="48"/>
                      <a:pt x="436" y="111"/>
                    </a:cubicBezTo>
                    <a:cubicBezTo>
                      <a:pt x="451" y="121"/>
                      <a:pt x="466" y="131"/>
                      <a:pt x="481" y="141"/>
                    </a:cubicBezTo>
                    <a:cubicBezTo>
                      <a:pt x="480" y="143"/>
                      <a:pt x="479" y="145"/>
                      <a:pt x="478"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p:cNvSpPr>
                <a:spLocks/>
              </p:cNvSpPr>
              <p:nvPr/>
            </p:nvSpPr>
            <p:spPr bwMode="auto">
              <a:xfrm>
                <a:off x="7789863" y="4635500"/>
                <a:ext cx="220663" cy="995363"/>
              </a:xfrm>
              <a:custGeom>
                <a:avLst/>
                <a:gdLst>
                  <a:gd name="T0" fmla="*/ 195 w 233"/>
                  <a:gd name="T1" fmla="*/ 124 h 1045"/>
                  <a:gd name="T2" fmla="*/ 233 w 233"/>
                  <a:gd name="T3" fmla="*/ 141 h 1045"/>
                  <a:gd name="T4" fmla="*/ 207 w 233"/>
                  <a:gd name="T5" fmla="*/ 167 h 1045"/>
                  <a:gd name="T6" fmla="*/ 181 w 233"/>
                  <a:gd name="T7" fmla="*/ 309 h 1045"/>
                  <a:gd name="T8" fmla="*/ 175 w 233"/>
                  <a:gd name="T9" fmla="*/ 334 h 1045"/>
                  <a:gd name="T10" fmla="*/ 128 w 233"/>
                  <a:gd name="T11" fmla="*/ 555 h 1045"/>
                  <a:gd name="T12" fmla="*/ 72 w 233"/>
                  <a:gd name="T13" fmla="*/ 796 h 1045"/>
                  <a:gd name="T14" fmla="*/ 49 w 233"/>
                  <a:gd name="T15" fmla="*/ 1037 h 1045"/>
                  <a:gd name="T16" fmla="*/ 42 w 233"/>
                  <a:gd name="T17" fmla="*/ 1045 h 1045"/>
                  <a:gd name="T18" fmla="*/ 0 w 233"/>
                  <a:gd name="T19" fmla="*/ 858 h 1045"/>
                  <a:gd name="T20" fmla="*/ 32 w 233"/>
                  <a:gd name="T21" fmla="*/ 773 h 1045"/>
                  <a:gd name="T22" fmla="*/ 36 w 233"/>
                  <a:gd name="T23" fmla="*/ 719 h 1045"/>
                  <a:gd name="T24" fmla="*/ 55 w 233"/>
                  <a:gd name="T25" fmla="*/ 644 h 1045"/>
                  <a:gd name="T26" fmla="*/ 102 w 233"/>
                  <a:gd name="T27" fmla="*/ 472 h 1045"/>
                  <a:gd name="T28" fmla="*/ 134 w 233"/>
                  <a:gd name="T29" fmla="*/ 285 h 1045"/>
                  <a:gd name="T30" fmla="*/ 137 w 233"/>
                  <a:gd name="T31" fmla="*/ 269 h 1045"/>
                  <a:gd name="T32" fmla="*/ 144 w 233"/>
                  <a:gd name="T33" fmla="*/ 108 h 1045"/>
                  <a:gd name="T34" fmla="*/ 65 w 233"/>
                  <a:gd name="T35" fmla="*/ 90 h 1045"/>
                  <a:gd name="T36" fmla="*/ 22 w 233"/>
                  <a:gd name="T37" fmla="*/ 154 h 1045"/>
                  <a:gd name="T38" fmla="*/ 1 w 233"/>
                  <a:gd name="T39" fmla="*/ 161 h 1045"/>
                  <a:gd name="T40" fmla="*/ 62 w 233"/>
                  <a:gd name="T41" fmla="*/ 0 h 1045"/>
                  <a:gd name="T42" fmla="*/ 151 w 233"/>
                  <a:gd name="T43" fmla="*/ 9 h 1045"/>
                  <a:gd name="T44" fmla="*/ 147 w 233"/>
                  <a:gd name="T45" fmla="*/ 58 h 1045"/>
                  <a:gd name="T46" fmla="*/ 195 w 233"/>
                  <a:gd name="T47" fmla="*/ 124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1045">
                    <a:moveTo>
                      <a:pt x="195" y="124"/>
                    </a:moveTo>
                    <a:cubicBezTo>
                      <a:pt x="213" y="106"/>
                      <a:pt x="219" y="126"/>
                      <a:pt x="233" y="141"/>
                    </a:cubicBezTo>
                    <a:cubicBezTo>
                      <a:pt x="205" y="136"/>
                      <a:pt x="205" y="150"/>
                      <a:pt x="207" y="167"/>
                    </a:cubicBezTo>
                    <a:cubicBezTo>
                      <a:pt x="214" y="217"/>
                      <a:pt x="194" y="262"/>
                      <a:pt x="181" y="309"/>
                    </a:cubicBezTo>
                    <a:cubicBezTo>
                      <a:pt x="179" y="317"/>
                      <a:pt x="175" y="326"/>
                      <a:pt x="175" y="334"/>
                    </a:cubicBezTo>
                    <a:cubicBezTo>
                      <a:pt x="175" y="411"/>
                      <a:pt x="145" y="482"/>
                      <a:pt x="128" y="555"/>
                    </a:cubicBezTo>
                    <a:cubicBezTo>
                      <a:pt x="109" y="635"/>
                      <a:pt x="86" y="715"/>
                      <a:pt x="72" y="796"/>
                    </a:cubicBezTo>
                    <a:cubicBezTo>
                      <a:pt x="59" y="876"/>
                      <a:pt x="57" y="957"/>
                      <a:pt x="49" y="1037"/>
                    </a:cubicBezTo>
                    <a:cubicBezTo>
                      <a:pt x="49" y="1040"/>
                      <a:pt x="48" y="1042"/>
                      <a:pt x="42" y="1045"/>
                    </a:cubicBezTo>
                    <a:cubicBezTo>
                      <a:pt x="28" y="983"/>
                      <a:pt x="14" y="921"/>
                      <a:pt x="0" y="858"/>
                    </a:cubicBezTo>
                    <a:cubicBezTo>
                      <a:pt x="27" y="845"/>
                      <a:pt x="37" y="817"/>
                      <a:pt x="32" y="773"/>
                    </a:cubicBezTo>
                    <a:cubicBezTo>
                      <a:pt x="30" y="755"/>
                      <a:pt x="33" y="737"/>
                      <a:pt x="36" y="719"/>
                    </a:cubicBezTo>
                    <a:cubicBezTo>
                      <a:pt x="41" y="694"/>
                      <a:pt x="48" y="669"/>
                      <a:pt x="55" y="644"/>
                    </a:cubicBezTo>
                    <a:cubicBezTo>
                      <a:pt x="70" y="587"/>
                      <a:pt x="85" y="529"/>
                      <a:pt x="102" y="472"/>
                    </a:cubicBezTo>
                    <a:cubicBezTo>
                      <a:pt x="121" y="411"/>
                      <a:pt x="140" y="350"/>
                      <a:pt x="134" y="285"/>
                    </a:cubicBezTo>
                    <a:cubicBezTo>
                      <a:pt x="133" y="280"/>
                      <a:pt x="134" y="273"/>
                      <a:pt x="137" y="269"/>
                    </a:cubicBezTo>
                    <a:cubicBezTo>
                      <a:pt x="176" y="217"/>
                      <a:pt x="166" y="163"/>
                      <a:pt x="144" y="108"/>
                    </a:cubicBezTo>
                    <a:cubicBezTo>
                      <a:pt x="119" y="46"/>
                      <a:pt x="111" y="44"/>
                      <a:pt x="65" y="90"/>
                    </a:cubicBezTo>
                    <a:cubicBezTo>
                      <a:pt x="46" y="108"/>
                      <a:pt x="24" y="124"/>
                      <a:pt x="22" y="154"/>
                    </a:cubicBezTo>
                    <a:cubicBezTo>
                      <a:pt x="22" y="158"/>
                      <a:pt x="10" y="162"/>
                      <a:pt x="1" y="161"/>
                    </a:cubicBezTo>
                    <a:cubicBezTo>
                      <a:pt x="22" y="106"/>
                      <a:pt x="43" y="50"/>
                      <a:pt x="62" y="0"/>
                    </a:cubicBezTo>
                    <a:cubicBezTo>
                      <a:pt x="91" y="3"/>
                      <a:pt x="119" y="6"/>
                      <a:pt x="151" y="9"/>
                    </a:cubicBezTo>
                    <a:cubicBezTo>
                      <a:pt x="114" y="25"/>
                      <a:pt x="139" y="43"/>
                      <a:pt x="147" y="58"/>
                    </a:cubicBezTo>
                    <a:cubicBezTo>
                      <a:pt x="161" y="80"/>
                      <a:pt x="178" y="100"/>
                      <a:pt x="195"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p:cNvSpPr>
                <a:spLocks noEditPoints="1"/>
              </p:cNvSpPr>
              <p:nvPr/>
            </p:nvSpPr>
            <p:spPr bwMode="auto">
              <a:xfrm>
                <a:off x="4914901" y="4292600"/>
                <a:ext cx="296863" cy="366713"/>
              </a:xfrm>
              <a:custGeom>
                <a:avLst/>
                <a:gdLst>
                  <a:gd name="T0" fmla="*/ 69 w 312"/>
                  <a:gd name="T1" fmla="*/ 181 h 385"/>
                  <a:gd name="T2" fmla="*/ 24 w 312"/>
                  <a:gd name="T3" fmla="*/ 190 h 385"/>
                  <a:gd name="T4" fmla="*/ 110 w 312"/>
                  <a:gd name="T5" fmla="*/ 189 h 385"/>
                  <a:gd name="T6" fmla="*/ 97 w 312"/>
                  <a:gd name="T7" fmla="*/ 154 h 385"/>
                  <a:gd name="T8" fmla="*/ 47 w 312"/>
                  <a:gd name="T9" fmla="*/ 139 h 385"/>
                  <a:gd name="T10" fmla="*/ 80 w 312"/>
                  <a:gd name="T11" fmla="*/ 113 h 385"/>
                  <a:gd name="T12" fmla="*/ 129 w 312"/>
                  <a:gd name="T13" fmla="*/ 48 h 385"/>
                  <a:gd name="T14" fmla="*/ 136 w 312"/>
                  <a:gd name="T15" fmla="*/ 20 h 385"/>
                  <a:gd name="T16" fmla="*/ 153 w 312"/>
                  <a:gd name="T17" fmla="*/ 0 h 385"/>
                  <a:gd name="T18" fmla="*/ 174 w 312"/>
                  <a:gd name="T19" fmla="*/ 16 h 385"/>
                  <a:gd name="T20" fmla="*/ 181 w 312"/>
                  <a:gd name="T21" fmla="*/ 59 h 385"/>
                  <a:gd name="T22" fmla="*/ 178 w 312"/>
                  <a:gd name="T23" fmla="*/ 95 h 385"/>
                  <a:gd name="T24" fmla="*/ 227 w 312"/>
                  <a:gd name="T25" fmla="*/ 77 h 385"/>
                  <a:gd name="T26" fmla="*/ 249 w 312"/>
                  <a:gd name="T27" fmla="*/ 90 h 385"/>
                  <a:gd name="T28" fmla="*/ 282 w 312"/>
                  <a:gd name="T29" fmla="*/ 211 h 385"/>
                  <a:gd name="T30" fmla="*/ 303 w 312"/>
                  <a:gd name="T31" fmla="*/ 241 h 385"/>
                  <a:gd name="T32" fmla="*/ 312 w 312"/>
                  <a:gd name="T33" fmla="*/ 256 h 385"/>
                  <a:gd name="T34" fmla="*/ 301 w 312"/>
                  <a:gd name="T35" fmla="*/ 267 h 385"/>
                  <a:gd name="T36" fmla="*/ 265 w 312"/>
                  <a:gd name="T37" fmla="*/ 292 h 385"/>
                  <a:gd name="T38" fmla="*/ 251 w 312"/>
                  <a:gd name="T39" fmla="*/ 314 h 385"/>
                  <a:gd name="T40" fmla="*/ 83 w 312"/>
                  <a:gd name="T41" fmla="*/ 327 h 385"/>
                  <a:gd name="T42" fmla="*/ 69 w 312"/>
                  <a:gd name="T43" fmla="*/ 317 h 385"/>
                  <a:gd name="T44" fmla="*/ 21 w 312"/>
                  <a:gd name="T45" fmla="*/ 264 h 385"/>
                  <a:gd name="T46" fmla="*/ 8 w 312"/>
                  <a:gd name="T47" fmla="*/ 221 h 385"/>
                  <a:gd name="T48" fmla="*/ 7 w 312"/>
                  <a:gd name="T49" fmla="*/ 178 h 385"/>
                  <a:gd name="T50" fmla="*/ 46 w 312"/>
                  <a:gd name="T51" fmla="*/ 167 h 385"/>
                  <a:gd name="T52" fmla="*/ 68 w 312"/>
                  <a:gd name="T53" fmla="*/ 172 h 385"/>
                  <a:gd name="T54" fmla="*/ 69 w 312"/>
                  <a:gd name="T55" fmla="*/ 181 h 385"/>
                  <a:gd name="T56" fmla="*/ 231 w 312"/>
                  <a:gd name="T57" fmla="*/ 107 h 385"/>
                  <a:gd name="T58" fmla="*/ 159 w 312"/>
                  <a:gd name="T59" fmla="*/ 196 h 385"/>
                  <a:gd name="T60" fmla="*/ 168 w 312"/>
                  <a:gd name="T61" fmla="*/ 252 h 385"/>
                  <a:gd name="T62" fmla="*/ 188 w 312"/>
                  <a:gd name="T63" fmla="*/ 267 h 385"/>
                  <a:gd name="T64" fmla="*/ 203 w 312"/>
                  <a:gd name="T65" fmla="*/ 228 h 385"/>
                  <a:gd name="T66" fmla="*/ 188 w 312"/>
                  <a:gd name="T67" fmla="*/ 206 h 385"/>
                  <a:gd name="T68" fmla="*/ 201 w 312"/>
                  <a:gd name="T69" fmla="*/ 177 h 385"/>
                  <a:gd name="T70" fmla="*/ 240 w 312"/>
                  <a:gd name="T71" fmla="*/ 140 h 385"/>
                  <a:gd name="T72" fmla="*/ 202 w 312"/>
                  <a:gd name="T73" fmla="*/ 151 h 385"/>
                  <a:gd name="T74" fmla="*/ 198 w 312"/>
                  <a:gd name="T75" fmla="*/ 145 h 385"/>
                  <a:gd name="T76" fmla="*/ 231 w 312"/>
                  <a:gd name="T77" fmla="*/ 107 h 385"/>
                  <a:gd name="T78" fmla="*/ 204 w 312"/>
                  <a:gd name="T79" fmla="*/ 297 h 385"/>
                  <a:gd name="T80" fmla="*/ 201 w 312"/>
                  <a:gd name="T81" fmla="*/ 285 h 385"/>
                  <a:gd name="T82" fmla="*/ 114 w 312"/>
                  <a:gd name="T83" fmla="*/ 303 h 385"/>
                  <a:gd name="T84" fmla="*/ 116 w 312"/>
                  <a:gd name="T85" fmla="*/ 315 h 385"/>
                  <a:gd name="T86" fmla="*/ 204 w 312"/>
                  <a:gd name="T87" fmla="*/ 297 h 385"/>
                  <a:gd name="T88" fmla="*/ 153 w 312"/>
                  <a:gd name="T89" fmla="*/ 285 h 385"/>
                  <a:gd name="T90" fmla="*/ 160 w 312"/>
                  <a:gd name="T91" fmla="*/ 274 h 385"/>
                  <a:gd name="T92" fmla="*/ 113 w 312"/>
                  <a:gd name="T93" fmla="*/ 237 h 385"/>
                  <a:gd name="T94" fmla="*/ 108 w 312"/>
                  <a:gd name="T95" fmla="*/ 257 h 385"/>
                  <a:gd name="T96" fmla="*/ 153 w 312"/>
                  <a:gd name="T97" fmla="*/ 285 h 385"/>
                  <a:gd name="T98" fmla="*/ 161 w 312"/>
                  <a:gd name="T99" fmla="*/ 329 h 385"/>
                  <a:gd name="T100" fmla="*/ 209 w 312"/>
                  <a:gd name="T101" fmla="*/ 312 h 385"/>
                  <a:gd name="T102" fmla="*/ 161 w 312"/>
                  <a:gd name="T103" fmla="*/ 32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2" h="385">
                    <a:moveTo>
                      <a:pt x="69" y="181"/>
                    </a:moveTo>
                    <a:cubicBezTo>
                      <a:pt x="55" y="183"/>
                      <a:pt x="41" y="186"/>
                      <a:pt x="24" y="190"/>
                    </a:cubicBezTo>
                    <a:cubicBezTo>
                      <a:pt x="50" y="207"/>
                      <a:pt x="100" y="205"/>
                      <a:pt x="110" y="189"/>
                    </a:cubicBezTo>
                    <a:cubicBezTo>
                      <a:pt x="120" y="171"/>
                      <a:pt x="115" y="160"/>
                      <a:pt x="97" y="154"/>
                    </a:cubicBezTo>
                    <a:cubicBezTo>
                      <a:pt x="84" y="148"/>
                      <a:pt x="69" y="145"/>
                      <a:pt x="47" y="139"/>
                    </a:cubicBezTo>
                    <a:cubicBezTo>
                      <a:pt x="61" y="128"/>
                      <a:pt x="69" y="117"/>
                      <a:pt x="80" y="113"/>
                    </a:cubicBezTo>
                    <a:cubicBezTo>
                      <a:pt x="110" y="101"/>
                      <a:pt x="126" y="81"/>
                      <a:pt x="129" y="48"/>
                    </a:cubicBezTo>
                    <a:cubicBezTo>
                      <a:pt x="130" y="39"/>
                      <a:pt x="132" y="29"/>
                      <a:pt x="136" y="20"/>
                    </a:cubicBezTo>
                    <a:cubicBezTo>
                      <a:pt x="140" y="12"/>
                      <a:pt x="147" y="0"/>
                      <a:pt x="153" y="0"/>
                    </a:cubicBezTo>
                    <a:cubicBezTo>
                      <a:pt x="160" y="0"/>
                      <a:pt x="171" y="9"/>
                      <a:pt x="174" y="16"/>
                    </a:cubicBezTo>
                    <a:cubicBezTo>
                      <a:pt x="179" y="29"/>
                      <a:pt x="180" y="45"/>
                      <a:pt x="181" y="59"/>
                    </a:cubicBezTo>
                    <a:cubicBezTo>
                      <a:pt x="182" y="71"/>
                      <a:pt x="179" y="83"/>
                      <a:pt x="178" y="95"/>
                    </a:cubicBezTo>
                    <a:cubicBezTo>
                      <a:pt x="196" y="88"/>
                      <a:pt x="211" y="80"/>
                      <a:pt x="227" y="77"/>
                    </a:cubicBezTo>
                    <a:cubicBezTo>
                      <a:pt x="234" y="76"/>
                      <a:pt x="247" y="84"/>
                      <a:pt x="249" y="90"/>
                    </a:cubicBezTo>
                    <a:cubicBezTo>
                      <a:pt x="261" y="130"/>
                      <a:pt x="272" y="171"/>
                      <a:pt x="282" y="211"/>
                    </a:cubicBezTo>
                    <a:cubicBezTo>
                      <a:pt x="285" y="225"/>
                      <a:pt x="281" y="241"/>
                      <a:pt x="303" y="241"/>
                    </a:cubicBezTo>
                    <a:cubicBezTo>
                      <a:pt x="306" y="241"/>
                      <a:pt x="312" y="251"/>
                      <a:pt x="312" y="256"/>
                    </a:cubicBezTo>
                    <a:cubicBezTo>
                      <a:pt x="312" y="260"/>
                      <a:pt x="304" y="267"/>
                      <a:pt x="301" y="267"/>
                    </a:cubicBezTo>
                    <a:cubicBezTo>
                      <a:pt x="281" y="265"/>
                      <a:pt x="273" y="277"/>
                      <a:pt x="265" y="292"/>
                    </a:cubicBezTo>
                    <a:cubicBezTo>
                      <a:pt x="261" y="299"/>
                      <a:pt x="256" y="306"/>
                      <a:pt x="251" y="314"/>
                    </a:cubicBezTo>
                    <a:cubicBezTo>
                      <a:pt x="209" y="379"/>
                      <a:pt x="137" y="385"/>
                      <a:pt x="83" y="327"/>
                    </a:cubicBezTo>
                    <a:cubicBezTo>
                      <a:pt x="79" y="323"/>
                      <a:pt x="74" y="318"/>
                      <a:pt x="69" y="317"/>
                    </a:cubicBezTo>
                    <a:cubicBezTo>
                      <a:pt x="38" y="313"/>
                      <a:pt x="29" y="289"/>
                      <a:pt x="21" y="264"/>
                    </a:cubicBezTo>
                    <a:cubicBezTo>
                      <a:pt x="17" y="250"/>
                      <a:pt x="10" y="236"/>
                      <a:pt x="8" y="221"/>
                    </a:cubicBezTo>
                    <a:cubicBezTo>
                      <a:pt x="5" y="207"/>
                      <a:pt x="0" y="188"/>
                      <a:pt x="7" y="178"/>
                    </a:cubicBezTo>
                    <a:cubicBezTo>
                      <a:pt x="13" y="169"/>
                      <a:pt x="33" y="169"/>
                      <a:pt x="46" y="167"/>
                    </a:cubicBezTo>
                    <a:cubicBezTo>
                      <a:pt x="53" y="166"/>
                      <a:pt x="61" y="170"/>
                      <a:pt x="68" y="172"/>
                    </a:cubicBezTo>
                    <a:cubicBezTo>
                      <a:pt x="68" y="175"/>
                      <a:pt x="68" y="178"/>
                      <a:pt x="69" y="181"/>
                    </a:cubicBezTo>
                    <a:close/>
                    <a:moveTo>
                      <a:pt x="231" y="107"/>
                    </a:moveTo>
                    <a:cubicBezTo>
                      <a:pt x="186" y="105"/>
                      <a:pt x="138" y="144"/>
                      <a:pt x="159" y="196"/>
                    </a:cubicBezTo>
                    <a:cubicBezTo>
                      <a:pt x="166" y="213"/>
                      <a:pt x="167" y="233"/>
                      <a:pt x="168" y="252"/>
                    </a:cubicBezTo>
                    <a:cubicBezTo>
                      <a:pt x="169" y="267"/>
                      <a:pt x="175" y="270"/>
                      <a:pt x="188" y="267"/>
                    </a:cubicBezTo>
                    <a:cubicBezTo>
                      <a:pt x="210" y="261"/>
                      <a:pt x="215" y="247"/>
                      <a:pt x="203" y="228"/>
                    </a:cubicBezTo>
                    <a:cubicBezTo>
                      <a:pt x="199" y="220"/>
                      <a:pt x="193" y="213"/>
                      <a:pt x="188" y="206"/>
                    </a:cubicBezTo>
                    <a:cubicBezTo>
                      <a:pt x="174" y="185"/>
                      <a:pt x="175" y="182"/>
                      <a:pt x="201" y="177"/>
                    </a:cubicBezTo>
                    <a:cubicBezTo>
                      <a:pt x="224" y="173"/>
                      <a:pt x="238" y="161"/>
                      <a:pt x="240" y="140"/>
                    </a:cubicBezTo>
                    <a:cubicBezTo>
                      <a:pt x="227" y="144"/>
                      <a:pt x="214" y="147"/>
                      <a:pt x="202" y="151"/>
                    </a:cubicBezTo>
                    <a:cubicBezTo>
                      <a:pt x="201" y="149"/>
                      <a:pt x="199" y="147"/>
                      <a:pt x="198" y="145"/>
                    </a:cubicBezTo>
                    <a:cubicBezTo>
                      <a:pt x="208" y="134"/>
                      <a:pt x="218" y="122"/>
                      <a:pt x="231" y="107"/>
                    </a:cubicBezTo>
                    <a:close/>
                    <a:moveTo>
                      <a:pt x="204" y="297"/>
                    </a:moveTo>
                    <a:cubicBezTo>
                      <a:pt x="203" y="293"/>
                      <a:pt x="202" y="289"/>
                      <a:pt x="201" y="285"/>
                    </a:cubicBezTo>
                    <a:cubicBezTo>
                      <a:pt x="173" y="293"/>
                      <a:pt x="141" y="290"/>
                      <a:pt x="114" y="303"/>
                    </a:cubicBezTo>
                    <a:cubicBezTo>
                      <a:pt x="115" y="307"/>
                      <a:pt x="115" y="311"/>
                      <a:pt x="116" y="315"/>
                    </a:cubicBezTo>
                    <a:cubicBezTo>
                      <a:pt x="146" y="309"/>
                      <a:pt x="175" y="303"/>
                      <a:pt x="204" y="297"/>
                    </a:cubicBezTo>
                    <a:close/>
                    <a:moveTo>
                      <a:pt x="153" y="285"/>
                    </a:moveTo>
                    <a:cubicBezTo>
                      <a:pt x="156" y="281"/>
                      <a:pt x="158" y="278"/>
                      <a:pt x="160" y="274"/>
                    </a:cubicBezTo>
                    <a:cubicBezTo>
                      <a:pt x="146" y="262"/>
                      <a:pt x="131" y="251"/>
                      <a:pt x="113" y="237"/>
                    </a:cubicBezTo>
                    <a:cubicBezTo>
                      <a:pt x="111" y="244"/>
                      <a:pt x="106" y="256"/>
                      <a:pt x="108" y="257"/>
                    </a:cubicBezTo>
                    <a:cubicBezTo>
                      <a:pt x="122" y="268"/>
                      <a:pt x="138" y="276"/>
                      <a:pt x="153" y="285"/>
                    </a:cubicBezTo>
                    <a:close/>
                    <a:moveTo>
                      <a:pt x="161" y="329"/>
                    </a:moveTo>
                    <a:cubicBezTo>
                      <a:pt x="183" y="345"/>
                      <a:pt x="196" y="340"/>
                      <a:pt x="209" y="312"/>
                    </a:cubicBezTo>
                    <a:cubicBezTo>
                      <a:pt x="192" y="318"/>
                      <a:pt x="178" y="323"/>
                      <a:pt x="161"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p:cNvSpPr>
                <a:spLocks/>
              </p:cNvSpPr>
              <p:nvPr/>
            </p:nvSpPr>
            <p:spPr bwMode="auto">
              <a:xfrm>
                <a:off x="4465638" y="4513263"/>
                <a:ext cx="323850" cy="317500"/>
              </a:xfrm>
              <a:custGeom>
                <a:avLst/>
                <a:gdLst>
                  <a:gd name="T0" fmla="*/ 0 w 340"/>
                  <a:gd name="T1" fmla="*/ 202 h 333"/>
                  <a:gd name="T2" fmla="*/ 23 w 340"/>
                  <a:gd name="T3" fmla="*/ 219 h 333"/>
                  <a:gd name="T4" fmla="*/ 23 w 340"/>
                  <a:gd name="T5" fmla="*/ 213 h 333"/>
                  <a:gd name="T6" fmla="*/ 80 w 340"/>
                  <a:gd name="T7" fmla="*/ 201 h 333"/>
                  <a:gd name="T8" fmla="*/ 106 w 340"/>
                  <a:gd name="T9" fmla="*/ 177 h 333"/>
                  <a:gd name="T10" fmla="*/ 141 w 340"/>
                  <a:gd name="T11" fmla="*/ 144 h 333"/>
                  <a:gd name="T12" fmla="*/ 163 w 340"/>
                  <a:gd name="T13" fmla="*/ 130 h 333"/>
                  <a:gd name="T14" fmla="*/ 187 w 340"/>
                  <a:gd name="T15" fmla="*/ 111 h 333"/>
                  <a:gd name="T16" fmla="*/ 183 w 340"/>
                  <a:gd name="T17" fmla="*/ 136 h 333"/>
                  <a:gd name="T18" fmla="*/ 190 w 340"/>
                  <a:gd name="T19" fmla="*/ 139 h 333"/>
                  <a:gd name="T20" fmla="*/ 205 w 340"/>
                  <a:gd name="T21" fmla="*/ 105 h 333"/>
                  <a:gd name="T22" fmla="*/ 286 w 340"/>
                  <a:gd name="T23" fmla="*/ 9 h 333"/>
                  <a:gd name="T24" fmla="*/ 310 w 340"/>
                  <a:gd name="T25" fmla="*/ 0 h 333"/>
                  <a:gd name="T26" fmla="*/ 316 w 340"/>
                  <a:gd name="T27" fmla="*/ 5 h 333"/>
                  <a:gd name="T28" fmla="*/ 278 w 340"/>
                  <a:gd name="T29" fmla="*/ 45 h 333"/>
                  <a:gd name="T30" fmla="*/ 330 w 340"/>
                  <a:gd name="T31" fmla="*/ 36 h 333"/>
                  <a:gd name="T32" fmla="*/ 279 w 340"/>
                  <a:gd name="T33" fmla="*/ 84 h 333"/>
                  <a:gd name="T34" fmla="*/ 299 w 340"/>
                  <a:gd name="T35" fmla="*/ 97 h 333"/>
                  <a:gd name="T36" fmla="*/ 265 w 340"/>
                  <a:gd name="T37" fmla="*/ 116 h 333"/>
                  <a:gd name="T38" fmla="*/ 299 w 340"/>
                  <a:gd name="T39" fmla="*/ 134 h 333"/>
                  <a:gd name="T40" fmla="*/ 337 w 340"/>
                  <a:gd name="T41" fmla="*/ 179 h 333"/>
                  <a:gd name="T42" fmla="*/ 325 w 340"/>
                  <a:gd name="T43" fmla="*/ 192 h 333"/>
                  <a:gd name="T44" fmla="*/ 284 w 340"/>
                  <a:gd name="T45" fmla="*/ 199 h 333"/>
                  <a:gd name="T46" fmla="*/ 292 w 340"/>
                  <a:gd name="T47" fmla="*/ 211 h 333"/>
                  <a:gd name="T48" fmla="*/ 302 w 340"/>
                  <a:gd name="T49" fmla="*/ 226 h 333"/>
                  <a:gd name="T50" fmla="*/ 283 w 340"/>
                  <a:gd name="T51" fmla="*/ 233 h 333"/>
                  <a:gd name="T52" fmla="*/ 253 w 340"/>
                  <a:gd name="T53" fmla="*/ 239 h 333"/>
                  <a:gd name="T54" fmla="*/ 280 w 340"/>
                  <a:gd name="T55" fmla="*/ 275 h 333"/>
                  <a:gd name="T56" fmla="*/ 217 w 340"/>
                  <a:gd name="T57" fmla="*/ 320 h 333"/>
                  <a:gd name="T58" fmla="*/ 165 w 340"/>
                  <a:gd name="T59" fmla="*/ 291 h 333"/>
                  <a:gd name="T60" fmla="*/ 141 w 340"/>
                  <a:gd name="T61" fmla="*/ 277 h 333"/>
                  <a:gd name="T62" fmla="*/ 124 w 340"/>
                  <a:gd name="T63" fmla="*/ 314 h 333"/>
                  <a:gd name="T64" fmla="*/ 73 w 340"/>
                  <a:gd name="T65" fmla="*/ 290 h 333"/>
                  <a:gd name="T66" fmla="*/ 83 w 340"/>
                  <a:gd name="T67" fmla="*/ 333 h 333"/>
                  <a:gd name="T68" fmla="*/ 80 w 340"/>
                  <a:gd name="T69" fmla="*/ 333 h 333"/>
                  <a:gd name="T70" fmla="*/ 0 w 340"/>
                  <a:gd name="T71" fmla="*/ 20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0" h="333">
                    <a:moveTo>
                      <a:pt x="0" y="202"/>
                    </a:moveTo>
                    <a:cubicBezTo>
                      <a:pt x="9" y="209"/>
                      <a:pt x="16" y="214"/>
                      <a:pt x="23" y="219"/>
                    </a:cubicBezTo>
                    <a:cubicBezTo>
                      <a:pt x="23" y="217"/>
                      <a:pt x="23" y="215"/>
                      <a:pt x="23" y="213"/>
                    </a:cubicBezTo>
                    <a:cubicBezTo>
                      <a:pt x="42" y="209"/>
                      <a:pt x="60" y="202"/>
                      <a:pt x="80" y="201"/>
                    </a:cubicBezTo>
                    <a:cubicBezTo>
                      <a:pt x="97" y="199"/>
                      <a:pt x="104" y="195"/>
                      <a:pt x="106" y="177"/>
                    </a:cubicBezTo>
                    <a:cubicBezTo>
                      <a:pt x="108" y="159"/>
                      <a:pt x="115" y="141"/>
                      <a:pt x="141" y="144"/>
                    </a:cubicBezTo>
                    <a:cubicBezTo>
                      <a:pt x="148" y="145"/>
                      <a:pt x="157" y="136"/>
                      <a:pt x="163" y="130"/>
                    </a:cubicBezTo>
                    <a:cubicBezTo>
                      <a:pt x="170" y="124"/>
                      <a:pt x="176" y="116"/>
                      <a:pt x="187" y="111"/>
                    </a:cubicBezTo>
                    <a:cubicBezTo>
                      <a:pt x="186" y="119"/>
                      <a:pt x="184" y="127"/>
                      <a:pt x="183" y="136"/>
                    </a:cubicBezTo>
                    <a:cubicBezTo>
                      <a:pt x="185" y="137"/>
                      <a:pt x="188" y="138"/>
                      <a:pt x="190" y="139"/>
                    </a:cubicBezTo>
                    <a:cubicBezTo>
                      <a:pt x="195" y="128"/>
                      <a:pt x="204" y="116"/>
                      <a:pt x="205" y="105"/>
                    </a:cubicBezTo>
                    <a:cubicBezTo>
                      <a:pt x="208" y="51"/>
                      <a:pt x="246" y="30"/>
                      <a:pt x="286" y="9"/>
                    </a:cubicBezTo>
                    <a:cubicBezTo>
                      <a:pt x="294" y="6"/>
                      <a:pt x="302" y="3"/>
                      <a:pt x="310" y="0"/>
                    </a:cubicBezTo>
                    <a:cubicBezTo>
                      <a:pt x="312" y="1"/>
                      <a:pt x="314" y="3"/>
                      <a:pt x="316" y="5"/>
                    </a:cubicBezTo>
                    <a:cubicBezTo>
                      <a:pt x="305" y="16"/>
                      <a:pt x="294" y="28"/>
                      <a:pt x="278" y="45"/>
                    </a:cubicBezTo>
                    <a:cubicBezTo>
                      <a:pt x="300" y="41"/>
                      <a:pt x="314" y="38"/>
                      <a:pt x="330" y="36"/>
                    </a:cubicBezTo>
                    <a:cubicBezTo>
                      <a:pt x="340" y="80"/>
                      <a:pt x="297" y="67"/>
                      <a:pt x="279" y="84"/>
                    </a:cubicBezTo>
                    <a:cubicBezTo>
                      <a:pt x="287" y="89"/>
                      <a:pt x="293" y="93"/>
                      <a:pt x="299" y="97"/>
                    </a:cubicBezTo>
                    <a:cubicBezTo>
                      <a:pt x="290" y="103"/>
                      <a:pt x="280" y="108"/>
                      <a:pt x="265" y="116"/>
                    </a:cubicBezTo>
                    <a:cubicBezTo>
                      <a:pt x="280" y="124"/>
                      <a:pt x="289" y="132"/>
                      <a:pt x="299" y="134"/>
                    </a:cubicBezTo>
                    <a:cubicBezTo>
                      <a:pt x="319" y="140"/>
                      <a:pt x="338" y="159"/>
                      <a:pt x="337" y="179"/>
                    </a:cubicBezTo>
                    <a:cubicBezTo>
                      <a:pt x="336" y="183"/>
                      <a:pt x="330" y="190"/>
                      <a:pt x="325" y="192"/>
                    </a:cubicBezTo>
                    <a:cubicBezTo>
                      <a:pt x="312" y="195"/>
                      <a:pt x="299" y="196"/>
                      <a:pt x="284" y="199"/>
                    </a:cubicBezTo>
                    <a:cubicBezTo>
                      <a:pt x="288" y="204"/>
                      <a:pt x="290" y="207"/>
                      <a:pt x="292" y="211"/>
                    </a:cubicBezTo>
                    <a:cubicBezTo>
                      <a:pt x="295" y="216"/>
                      <a:pt x="299" y="221"/>
                      <a:pt x="302" y="226"/>
                    </a:cubicBezTo>
                    <a:cubicBezTo>
                      <a:pt x="296" y="229"/>
                      <a:pt x="290" y="232"/>
                      <a:pt x="283" y="233"/>
                    </a:cubicBezTo>
                    <a:cubicBezTo>
                      <a:pt x="275" y="235"/>
                      <a:pt x="266" y="237"/>
                      <a:pt x="253" y="239"/>
                    </a:cubicBezTo>
                    <a:cubicBezTo>
                      <a:pt x="265" y="255"/>
                      <a:pt x="293" y="249"/>
                      <a:pt x="280" y="275"/>
                    </a:cubicBezTo>
                    <a:cubicBezTo>
                      <a:pt x="261" y="313"/>
                      <a:pt x="241" y="330"/>
                      <a:pt x="217" y="320"/>
                    </a:cubicBezTo>
                    <a:cubicBezTo>
                      <a:pt x="199" y="312"/>
                      <a:pt x="182" y="301"/>
                      <a:pt x="165" y="291"/>
                    </a:cubicBezTo>
                    <a:cubicBezTo>
                      <a:pt x="157" y="286"/>
                      <a:pt x="149" y="282"/>
                      <a:pt x="141" y="277"/>
                    </a:cubicBezTo>
                    <a:cubicBezTo>
                      <a:pt x="135" y="291"/>
                      <a:pt x="129" y="303"/>
                      <a:pt x="124" y="314"/>
                    </a:cubicBezTo>
                    <a:cubicBezTo>
                      <a:pt x="107" y="307"/>
                      <a:pt x="94" y="300"/>
                      <a:pt x="73" y="290"/>
                    </a:cubicBezTo>
                    <a:cubicBezTo>
                      <a:pt x="78" y="309"/>
                      <a:pt x="80" y="321"/>
                      <a:pt x="83" y="333"/>
                    </a:cubicBezTo>
                    <a:cubicBezTo>
                      <a:pt x="82" y="333"/>
                      <a:pt x="81" y="333"/>
                      <a:pt x="80" y="333"/>
                    </a:cubicBezTo>
                    <a:cubicBezTo>
                      <a:pt x="54" y="291"/>
                      <a:pt x="28" y="248"/>
                      <a:pt x="0"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2" name="Freeform: Shape 9791"/>
              <p:cNvSpPr>
                <a:spLocks/>
              </p:cNvSpPr>
              <p:nvPr/>
            </p:nvSpPr>
            <p:spPr bwMode="auto">
              <a:xfrm>
                <a:off x="6934201" y="3698875"/>
                <a:ext cx="846138" cy="812800"/>
              </a:xfrm>
              <a:custGeom>
                <a:avLst/>
                <a:gdLst>
                  <a:gd name="T0" fmla="*/ 160 w 889"/>
                  <a:gd name="T1" fmla="*/ 853 h 853"/>
                  <a:gd name="T2" fmla="*/ 122 w 889"/>
                  <a:gd name="T3" fmla="*/ 847 h 853"/>
                  <a:gd name="T4" fmla="*/ 38 w 889"/>
                  <a:gd name="T5" fmla="*/ 799 h 853"/>
                  <a:gd name="T6" fmla="*/ 10 w 889"/>
                  <a:gd name="T7" fmla="*/ 689 h 853"/>
                  <a:gd name="T8" fmla="*/ 37 w 889"/>
                  <a:gd name="T9" fmla="*/ 597 h 853"/>
                  <a:gd name="T10" fmla="*/ 90 w 889"/>
                  <a:gd name="T11" fmla="*/ 523 h 853"/>
                  <a:gd name="T12" fmla="*/ 140 w 889"/>
                  <a:gd name="T13" fmla="*/ 485 h 853"/>
                  <a:gd name="T14" fmla="*/ 174 w 889"/>
                  <a:gd name="T15" fmla="*/ 458 h 853"/>
                  <a:gd name="T16" fmla="*/ 189 w 889"/>
                  <a:gd name="T17" fmla="*/ 447 h 853"/>
                  <a:gd name="T18" fmla="*/ 319 w 889"/>
                  <a:gd name="T19" fmla="*/ 323 h 853"/>
                  <a:gd name="T20" fmla="*/ 343 w 889"/>
                  <a:gd name="T21" fmla="*/ 315 h 853"/>
                  <a:gd name="T22" fmla="*/ 447 w 889"/>
                  <a:gd name="T23" fmla="*/ 303 h 853"/>
                  <a:gd name="T24" fmla="*/ 513 w 889"/>
                  <a:gd name="T25" fmla="*/ 237 h 853"/>
                  <a:gd name="T26" fmla="*/ 539 w 889"/>
                  <a:gd name="T27" fmla="*/ 125 h 853"/>
                  <a:gd name="T28" fmla="*/ 560 w 889"/>
                  <a:gd name="T29" fmla="*/ 99 h 853"/>
                  <a:gd name="T30" fmla="*/ 620 w 889"/>
                  <a:gd name="T31" fmla="*/ 39 h 853"/>
                  <a:gd name="T32" fmla="*/ 664 w 889"/>
                  <a:gd name="T33" fmla="*/ 11 h 853"/>
                  <a:gd name="T34" fmla="*/ 862 w 889"/>
                  <a:gd name="T35" fmla="*/ 44 h 853"/>
                  <a:gd name="T36" fmla="*/ 885 w 889"/>
                  <a:gd name="T37" fmla="*/ 92 h 853"/>
                  <a:gd name="T38" fmla="*/ 688 w 889"/>
                  <a:gd name="T39" fmla="*/ 34 h 853"/>
                  <a:gd name="T40" fmla="*/ 647 w 889"/>
                  <a:gd name="T41" fmla="*/ 61 h 853"/>
                  <a:gd name="T42" fmla="*/ 592 w 889"/>
                  <a:gd name="T43" fmla="*/ 114 h 853"/>
                  <a:gd name="T44" fmla="*/ 550 w 889"/>
                  <a:gd name="T45" fmla="*/ 190 h 853"/>
                  <a:gd name="T46" fmla="*/ 559 w 889"/>
                  <a:gd name="T47" fmla="*/ 301 h 853"/>
                  <a:gd name="T48" fmla="*/ 456 w 889"/>
                  <a:gd name="T49" fmla="*/ 334 h 853"/>
                  <a:gd name="T50" fmla="*/ 443 w 889"/>
                  <a:gd name="T51" fmla="*/ 335 h 853"/>
                  <a:gd name="T52" fmla="*/ 247 w 889"/>
                  <a:gd name="T53" fmla="*/ 432 h 853"/>
                  <a:gd name="T54" fmla="*/ 102 w 889"/>
                  <a:gd name="T55" fmla="*/ 561 h 853"/>
                  <a:gd name="T56" fmla="*/ 74 w 889"/>
                  <a:gd name="T57" fmla="*/ 602 h 853"/>
                  <a:gd name="T58" fmla="*/ 42 w 889"/>
                  <a:gd name="T59" fmla="*/ 699 h 853"/>
                  <a:gd name="T60" fmla="*/ 44 w 889"/>
                  <a:gd name="T61" fmla="*/ 735 h 853"/>
                  <a:gd name="T62" fmla="*/ 58 w 889"/>
                  <a:gd name="T63" fmla="*/ 779 h 853"/>
                  <a:gd name="T64" fmla="*/ 76 w 889"/>
                  <a:gd name="T65" fmla="*/ 807 h 853"/>
                  <a:gd name="T66" fmla="*/ 119 w 889"/>
                  <a:gd name="T67" fmla="*/ 836 h 853"/>
                  <a:gd name="T68" fmla="*/ 161 w 889"/>
                  <a:gd name="T69" fmla="*/ 847 h 853"/>
                  <a:gd name="T70" fmla="*/ 160 w 889"/>
                  <a:gd name="T71"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9" h="853">
                    <a:moveTo>
                      <a:pt x="160" y="853"/>
                    </a:moveTo>
                    <a:cubicBezTo>
                      <a:pt x="147" y="851"/>
                      <a:pt x="133" y="853"/>
                      <a:pt x="122" y="847"/>
                    </a:cubicBezTo>
                    <a:cubicBezTo>
                      <a:pt x="93" y="833"/>
                      <a:pt x="65" y="817"/>
                      <a:pt x="38" y="799"/>
                    </a:cubicBezTo>
                    <a:cubicBezTo>
                      <a:pt x="13" y="782"/>
                      <a:pt x="0" y="718"/>
                      <a:pt x="10" y="689"/>
                    </a:cubicBezTo>
                    <a:cubicBezTo>
                      <a:pt x="21" y="659"/>
                      <a:pt x="30" y="628"/>
                      <a:pt x="37" y="597"/>
                    </a:cubicBezTo>
                    <a:cubicBezTo>
                      <a:pt x="44" y="563"/>
                      <a:pt x="60" y="540"/>
                      <a:pt x="90" y="523"/>
                    </a:cubicBezTo>
                    <a:cubicBezTo>
                      <a:pt x="108" y="514"/>
                      <a:pt x="123" y="498"/>
                      <a:pt x="140" y="485"/>
                    </a:cubicBezTo>
                    <a:cubicBezTo>
                      <a:pt x="151" y="476"/>
                      <a:pt x="162" y="467"/>
                      <a:pt x="174" y="458"/>
                    </a:cubicBezTo>
                    <a:cubicBezTo>
                      <a:pt x="179" y="454"/>
                      <a:pt x="184" y="451"/>
                      <a:pt x="189" y="447"/>
                    </a:cubicBezTo>
                    <a:cubicBezTo>
                      <a:pt x="232" y="406"/>
                      <a:pt x="275" y="364"/>
                      <a:pt x="319" y="323"/>
                    </a:cubicBezTo>
                    <a:cubicBezTo>
                      <a:pt x="325" y="318"/>
                      <a:pt x="335" y="316"/>
                      <a:pt x="343" y="315"/>
                    </a:cubicBezTo>
                    <a:cubicBezTo>
                      <a:pt x="378" y="311"/>
                      <a:pt x="412" y="308"/>
                      <a:pt x="447" y="303"/>
                    </a:cubicBezTo>
                    <a:cubicBezTo>
                      <a:pt x="490" y="298"/>
                      <a:pt x="506" y="279"/>
                      <a:pt x="513" y="237"/>
                    </a:cubicBezTo>
                    <a:cubicBezTo>
                      <a:pt x="519" y="199"/>
                      <a:pt x="529" y="162"/>
                      <a:pt x="539" y="125"/>
                    </a:cubicBezTo>
                    <a:cubicBezTo>
                      <a:pt x="542" y="115"/>
                      <a:pt x="551" y="104"/>
                      <a:pt x="560" y="99"/>
                    </a:cubicBezTo>
                    <a:cubicBezTo>
                      <a:pt x="587" y="85"/>
                      <a:pt x="604" y="65"/>
                      <a:pt x="620" y="39"/>
                    </a:cubicBezTo>
                    <a:cubicBezTo>
                      <a:pt x="628" y="26"/>
                      <a:pt x="648" y="13"/>
                      <a:pt x="664" y="11"/>
                    </a:cubicBezTo>
                    <a:cubicBezTo>
                      <a:pt x="733" y="0"/>
                      <a:pt x="799" y="13"/>
                      <a:pt x="862" y="44"/>
                    </a:cubicBezTo>
                    <a:cubicBezTo>
                      <a:pt x="878" y="52"/>
                      <a:pt x="889" y="66"/>
                      <a:pt x="885" y="92"/>
                    </a:cubicBezTo>
                    <a:cubicBezTo>
                      <a:pt x="831" y="24"/>
                      <a:pt x="756" y="40"/>
                      <a:pt x="688" y="34"/>
                    </a:cubicBezTo>
                    <a:cubicBezTo>
                      <a:pt x="675" y="33"/>
                      <a:pt x="655" y="48"/>
                      <a:pt x="647" y="61"/>
                    </a:cubicBezTo>
                    <a:cubicBezTo>
                      <a:pt x="632" y="84"/>
                      <a:pt x="617" y="102"/>
                      <a:pt x="592" y="114"/>
                    </a:cubicBezTo>
                    <a:cubicBezTo>
                      <a:pt x="563" y="129"/>
                      <a:pt x="557" y="161"/>
                      <a:pt x="550" y="190"/>
                    </a:cubicBezTo>
                    <a:cubicBezTo>
                      <a:pt x="541" y="226"/>
                      <a:pt x="539" y="263"/>
                      <a:pt x="559" y="301"/>
                    </a:cubicBezTo>
                    <a:cubicBezTo>
                      <a:pt x="523" y="313"/>
                      <a:pt x="490" y="323"/>
                      <a:pt x="456" y="334"/>
                    </a:cubicBezTo>
                    <a:cubicBezTo>
                      <a:pt x="452" y="335"/>
                      <a:pt x="448" y="335"/>
                      <a:pt x="443" y="335"/>
                    </a:cubicBezTo>
                    <a:cubicBezTo>
                      <a:pt x="358" y="326"/>
                      <a:pt x="304" y="382"/>
                      <a:pt x="247" y="432"/>
                    </a:cubicBezTo>
                    <a:cubicBezTo>
                      <a:pt x="199" y="475"/>
                      <a:pt x="151" y="519"/>
                      <a:pt x="102" y="561"/>
                    </a:cubicBezTo>
                    <a:cubicBezTo>
                      <a:pt x="88" y="572"/>
                      <a:pt x="79" y="583"/>
                      <a:pt x="74" y="602"/>
                    </a:cubicBezTo>
                    <a:cubicBezTo>
                      <a:pt x="66" y="635"/>
                      <a:pt x="52" y="667"/>
                      <a:pt x="42" y="699"/>
                    </a:cubicBezTo>
                    <a:cubicBezTo>
                      <a:pt x="39" y="710"/>
                      <a:pt x="41" y="723"/>
                      <a:pt x="44" y="735"/>
                    </a:cubicBezTo>
                    <a:cubicBezTo>
                      <a:pt x="47" y="750"/>
                      <a:pt x="52" y="765"/>
                      <a:pt x="58" y="779"/>
                    </a:cubicBezTo>
                    <a:cubicBezTo>
                      <a:pt x="62" y="790"/>
                      <a:pt x="68" y="800"/>
                      <a:pt x="76" y="807"/>
                    </a:cubicBezTo>
                    <a:cubicBezTo>
                      <a:pt x="89" y="818"/>
                      <a:pt x="103" y="829"/>
                      <a:pt x="119" y="836"/>
                    </a:cubicBezTo>
                    <a:cubicBezTo>
                      <a:pt x="132" y="842"/>
                      <a:pt x="147" y="843"/>
                      <a:pt x="161" y="847"/>
                    </a:cubicBezTo>
                    <a:cubicBezTo>
                      <a:pt x="160" y="849"/>
                      <a:pt x="160" y="851"/>
                      <a:pt x="160" y="8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3" name="Freeform: Shape 9792"/>
              <p:cNvSpPr>
                <a:spLocks/>
              </p:cNvSpPr>
              <p:nvPr/>
            </p:nvSpPr>
            <p:spPr bwMode="auto">
              <a:xfrm>
                <a:off x="6132513" y="5330825"/>
                <a:ext cx="239713" cy="273050"/>
              </a:xfrm>
              <a:custGeom>
                <a:avLst/>
                <a:gdLst>
                  <a:gd name="T0" fmla="*/ 154 w 251"/>
                  <a:gd name="T1" fmla="*/ 272 h 286"/>
                  <a:gd name="T2" fmla="*/ 130 w 251"/>
                  <a:gd name="T3" fmla="*/ 261 h 286"/>
                  <a:gd name="T4" fmla="*/ 58 w 251"/>
                  <a:gd name="T5" fmla="*/ 218 h 286"/>
                  <a:gd name="T6" fmla="*/ 35 w 251"/>
                  <a:gd name="T7" fmla="*/ 192 h 286"/>
                  <a:gd name="T8" fmla="*/ 2 w 251"/>
                  <a:gd name="T9" fmla="*/ 100 h 286"/>
                  <a:gd name="T10" fmla="*/ 8 w 251"/>
                  <a:gd name="T11" fmla="*/ 82 h 286"/>
                  <a:gd name="T12" fmla="*/ 39 w 251"/>
                  <a:gd name="T13" fmla="*/ 40 h 286"/>
                  <a:gd name="T14" fmla="*/ 51 w 251"/>
                  <a:gd name="T15" fmla="*/ 4 h 286"/>
                  <a:gd name="T16" fmla="*/ 215 w 251"/>
                  <a:gd name="T17" fmla="*/ 127 h 286"/>
                  <a:gd name="T18" fmla="*/ 188 w 251"/>
                  <a:gd name="T19" fmla="*/ 109 h 286"/>
                  <a:gd name="T20" fmla="*/ 180 w 251"/>
                  <a:gd name="T21" fmla="*/ 114 h 286"/>
                  <a:gd name="T22" fmla="*/ 223 w 251"/>
                  <a:gd name="T23" fmla="*/ 194 h 286"/>
                  <a:gd name="T24" fmla="*/ 248 w 251"/>
                  <a:gd name="T25" fmla="*/ 286 h 286"/>
                  <a:gd name="T26" fmla="*/ 172 w 251"/>
                  <a:gd name="T27" fmla="*/ 194 h 286"/>
                  <a:gd name="T28" fmla="*/ 165 w 251"/>
                  <a:gd name="T29" fmla="*/ 197 h 286"/>
                  <a:gd name="T30" fmla="*/ 188 w 251"/>
                  <a:gd name="T31" fmla="*/ 246 h 286"/>
                  <a:gd name="T32" fmla="*/ 193 w 251"/>
                  <a:gd name="T33" fmla="*/ 271 h 286"/>
                  <a:gd name="T34" fmla="*/ 171 w 251"/>
                  <a:gd name="T35" fmla="*/ 257 h 286"/>
                  <a:gd name="T36" fmla="*/ 155 w 251"/>
                  <a:gd name="T37" fmla="*/ 225 h 286"/>
                  <a:gd name="T38" fmla="*/ 136 w 251"/>
                  <a:gd name="T39" fmla="*/ 210 h 286"/>
                  <a:gd name="T40" fmla="*/ 136 w 251"/>
                  <a:gd name="T41" fmla="*/ 233 h 286"/>
                  <a:gd name="T42" fmla="*/ 154 w 251"/>
                  <a:gd name="T43" fmla="*/ 2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86">
                    <a:moveTo>
                      <a:pt x="154" y="272"/>
                    </a:moveTo>
                    <a:cubicBezTo>
                      <a:pt x="141" y="266"/>
                      <a:pt x="135" y="264"/>
                      <a:pt x="130" y="261"/>
                    </a:cubicBezTo>
                    <a:cubicBezTo>
                      <a:pt x="108" y="244"/>
                      <a:pt x="90" y="221"/>
                      <a:pt x="58" y="218"/>
                    </a:cubicBezTo>
                    <a:cubicBezTo>
                      <a:pt x="49" y="217"/>
                      <a:pt x="39" y="202"/>
                      <a:pt x="35" y="192"/>
                    </a:cubicBezTo>
                    <a:cubicBezTo>
                      <a:pt x="22" y="162"/>
                      <a:pt x="12" y="131"/>
                      <a:pt x="2" y="100"/>
                    </a:cubicBezTo>
                    <a:cubicBezTo>
                      <a:pt x="0" y="95"/>
                      <a:pt x="4" y="87"/>
                      <a:pt x="8" y="82"/>
                    </a:cubicBezTo>
                    <a:cubicBezTo>
                      <a:pt x="18" y="68"/>
                      <a:pt x="30" y="55"/>
                      <a:pt x="39" y="40"/>
                    </a:cubicBezTo>
                    <a:cubicBezTo>
                      <a:pt x="45" y="30"/>
                      <a:pt x="47" y="18"/>
                      <a:pt x="51" y="4"/>
                    </a:cubicBezTo>
                    <a:cubicBezTo>
                      <a:pt x="91" y="0"/>
                      <a:pt x="218" y="89"/>
                      <a:pt x="215" y="127"/>
                    </a:cubicBezTo>
                    <a:cubicBezTo>
                      <a:pt x="206" y="120"/>
                      <a:pt x="197" y="115"/>
                      <a:pt x="188" y="109"/>
                    </a:cubicBezTo>
                    <a:cubicBezTo>
                      <a:pt x="185" y="110"/>
                      <a:pt x="183" y="112"/>
                      <a:pt x="180" y="114"/>
                    </a:cubicBezTo>
                    <a:cubicBezTo>
                      <a:pt x="194" y="140"/>
                      <a:pt x="209" y="167"/>
                      <a:pt x="223" y="194"/>
                    </a:cubicBezTo>
                    <a:cubicBezTo>
                      <a:pt x="237" y="221"/>
                      <a:pt x="251" y="248"/>
                      <a:pt x="248" y="286"/>
                    </a:cubicBezTo>
                    <a:cubicBezTo>
                      <a:pt x="207" y="265"/>
                      <a:pt x="200" y="220"/>
                      <a:pt x="172" y="194"/>
                    </a:cubicBezTo>
                    <a:cubicBezTo>
                      <a:pt x="170" y="195"/>
                      <a:pt x="167" y="196"/>
                      <a:pt x="165" y="197"/>
                    </a:cubicBezTo>
                    <a:cubicBezTo>
                      <a:pt x="173" y="213"/>
                      <a:pt x="182" y="229"/>
                      <a:pt x="188" y="246"/>
                    </a:cubicBezTo>
                    <a:cubicBezTo>
                      <a:pt x="192" y="253"/>
                      <a:pt x="192" y="263"/>
                      <a:pt x="193" y="271"/>
                    </a:cubicBezTo>
                    <a:cubicBezTo>
                      <a:pt x="186" y="267"/>
                      <a:pt x="176" y="264"/>
                      <a:pt x="171" y="257"/>
                    </a:cubicBezTo>
                    <a:cubicBezTo>
                      <a:pt x="164" y="248"/>
                      <a:pt x="162" y="235"/>
                      <a:pt x="155" y="225"/>
                    </a:cubicBezTo>
                    <a:cubicBezTo>
                      <a:pt x="151" y="218"/>
                      <a:pt x="142" y="215"/>
                      <a:pt x="136" y="210"/>
                    </a:cubicBezTo>
                    <a:cubicBezTo>
                      <a:pt x="136" y="218"/>
                      <a:pt x="133" y="226"/>
                      <a:pt x="136" y="233"/>
                    </a:cubicBezTo>
                    <a:cubicBezTo>
                      <a:pt x="139" y="244"/>
                      <a:pt x="146" y="255"/>
                      <a:pt x="154" y="2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4" name="Freeform: Shape 9793"/>
              <p:cNvSpPr>
                <a:spLocks/>
              </p:cNvSpPr>
              <p:nvPr/>
            </p:nvSpPr>
            <p:spPr bwMode="auto">
              <a:xfrm>
                <a:off x="5376863" y="3908425"/>
                <a:ext cx="328613" cy="265113"/>
              </a:xfrm>
              <a:custGeom>
                <a:avLst/>
                <a:gdLst>
                  <a:gd name="T0" fmla="*/ 190 w 346"/>
                  <a:gd name="T1" fmla="*/ 95 h 279"/>
                  <a:gd name="T2" fmla="*/ 165 w 346"/>
                  <a:gd name="T3" fmla="*/ 118 h 279"/>
                  <a:gd name="T4" fmla="*/ 208 w 346"/>
                  <a:gd name="T5" fmla="*/ 167 h 279"/>
                  <a:gd name="T6" fmla="*/ 203 w 346"/>
                  <a:gd name="T7" fmla="*/ 175 h 279"/>
                  <a:gd name="T8" fmla="*/ 3 w 346"/>
                  <a:gd name="T9" fmla="*/ 114 h 279"/>
                  <a:gd name="T10" fmla="*/ 83 w 346"/>
                  <a:gd name="T11" fmla="*/ 92 h 279"/>
                  <a:gd name="T12" fmla="*/ 12 w 346"/>
                  <a:gd name="T13" fmla="*/ 73 h 279"/>
                  <a:gd name="T14" fmla="*/ 16 w 346"/>
                  <a:gd name="T15" fmla="*/ 44 h 279"/>
                  <a:gd name="T16" fmla="*/ 119 w 346"/>
                  <a:gd name="T17" fmla="*/ 4 h 279"/>
                  <a:gd name="T18" fmla="*/ 137 w 346"/>
                  <a:gd name="T19" fmla="*/ 1 h 279"/>
                  <a:gd name="T20" fmla="*/ 236 w 346"/>
                  <a:gd name="T21" fmla="*/ 29 h 279"/>
                  <a:gd name="T22" fmla="*/ 263 w 346"/>
                  <a:gd name="T23" fmla="*/ 59 h 279"/>
                  <a:gd name="T24" fmla="*/ 267 w 346"/>
                  <a:gd name="T25" fmla="*/ 68 h 279"/>
                  <a:gd name="T26" fmla="*/ 338 w 346"/>
                  <a:gd name="T27" fmla="*/ 183 h 279"/>
                  <a:gd name="T28" fmla="*/ 339 w 346"/>
                  <a:gd name="T29" fmla="*/ 234 h 279"/>
                  <a:gd name="T30" fmla="*/ 333 w 346"/>
                  <a:gd name="T31" fmla="*/ 261 h 279"/>
                  <a:gd name="T32" fmla="*/ 310 w 346"/>
                  <a:gd name="T33" fmla="*/ 279 h 279"/>
                  <a:gd name="T34" fmla="*/ 304 w 346"/>
                  <a:gd name="T35" fmla="*/ 275 h 279"/>
                  <a:gd name="T36" fmla="*/ 263 w 346"/>
                  <a:gd name="T37" fmla="*/ 210 h 279"/>
                  <a:gd name="T38" fmla="*/ 237 w 346"/>
                  <a:gd name="T39" fmla="*/ 176 h 279"/>
                  <a:gd name="T40" fmla="*/ 190 w 346"/>
                  <a:gd name="T41" fmla="*/ 9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6" h="279">
                    <a:moveTo>
                      <a:pt x="190" y="95"/>
                    </a:moveTo>
                    <a:cubicBezTo>
                      <a:pt x="182" y="103"/>
                      <a:pt x="174" y="110"/>
                      <a:pt x="165" y="118"/>
                    </a:cubicBezTo>
                    <a:cubicBezTo>
                      <a:pt x="181" y="136"/>
                      <a:pt x="194" y="151"/>
                      <a:pt x="208" y="167"/>
                    </a:cubicBezTo>
                    <a:cubicBezTo>
                      <a:pt x="206" y="170"/>
                      <a:pt x="205" y="172"/>
                      <a:pt x="203" y="175"/>
                    </a:cubicBezTo>
                    <a:cubicBezTo>
                      <a:pt x="149" y="115"/>
                      <a:pt x="80" y="110"/>
                      <a:pt x="3" y="114"/>
                    </a:cubicBezTo>
                    <a:cubicBezTo>
                      <a:pt x="27" y="81"/>
                      <a:pt x="60" y="104"/>
                      <a:pt x="83" y="92"/>
                    </a:cubicBezTo>
                    <a:cubicBezTo>
                      <a:pt x="64" y="66"/>
                      <a:pt x="37" y="59"/>
                      <a:pt x="12" y="73"/>
                    </a:cubicBezTo>
                    <a:cubicBezTo>
                      <a:pt x="2" y="61"/>
                      <a:pt x="0" y="51"/>
                      <a:pt x="16" y="44"/>
                    </a:cubicBezTo>
                    <a:cubicBezTo>
                      <a:pt x="50" y="30"/>
                      <a:pt x="85" y="17"/>
                      <a:pt x="119" y="4"/>
                    </a:cubicBezTo>
                    <a:cubicBezTo>
                      <a:pt x="125" y="2"/>
                      <a:pt x="131" y="0"/>
                      <a:pt x="137" y="1"/>
                    </a:cubicBezTo>
                    <a:cubicBezTo>
                      <a:pt x="170" y="10"/>
                      <a:pt x="203" y="20"/>
                      <a:pt x="236" y="29"/>
                    </a:cubicBezTo>
                    <a:cubicBezTo>
                      <a:pt x="251" y="34"/>
                      <a:pt x="264" y="39"/>
                      <a:pt x="263" y="59"/>
                    </a:cubicBezTo>
                    <a:cubicBezTo>
                      <a:pt x="262" y="62"/>
                      <a:pt x="264" y="67"/>
                      <a:pt x="267" y="68"/>
                    </a:cubicBezTo>
                    <a:cubicBezTo>
                      <a:pt x="308" y="95"/>
                      <a:pt x="314" y="145"/>
                      <a:pt x="338" y="183"/>
                    </a:cubicBezTo>
                    <a:cubicBezTo>
                      <a:pt x="346" y="195"/>
                      <a:pt x="339" y="217"/>
                      <a:pt x="339" y="234"/>
                    </a:cubicBezTo>
                    <a:cubicBezTo>
                      <a:pt x="338" y="242"/>
                      <a:pt x="336" y="250"/>
                      <a:pt x="333" y="261"/>
                    </a:cubicBezTo>
                    <a:cubicBezTo>
                      <a:pt x="328" y="266"/>
                      <a:pt x="318" y="272"/>
                      <a:pt x="310" y="279"/>
                    </a:cubicBezTo>
                    <a:cubicBezTo>
                      <a:pt x="307" y="277"/>
                      <a:pt x="304" y="276"/>
                      <a:pt x="304" y="275"/>
                    </a:cubicBezTo>
                    <a:cubicBezTo>
                      <a:pt x="305" y="244"/>
                      <a:pt x="296" y="221"/>
                      <a:pt x="263" y="210"/>
                    </a:cubicBezTo>
                    <a:cubicBezTo>
                      <a:pt x="252" y="206"/>
                      <a:pt x="244" y="188"/>
                      <a:pt x="237" y="176"/>
                    </a:cubicBezTo>
                    <a:cubicBezTo>
                      <a:pt x="221" y="151"/>
                      <a:pt x="207" y="125"/>
                      <a:pt x="190"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5" name="Freeform: Shape 9794"/>
              <p:cNvSpPr>
                <a:spLocks/>
              </p:cNvSpPr>
              <p:nvPr/>
            </p:nvSpPr>
            <p:spPr bwMode="auto">
              <a:xfrm>
                <a:off x="3863976" y="5908675"/>
                <a:ext cx="407988" cy="504825"/>
              </a:xfrm>
              <a:custGeom>
                <a:avLst/>
                <a:gdLst>
                  <a:gd name="T0" fmla="*/ 87 w 428"/>
                  <a:gd name="T1" fmla="*/ 530 h 531"/>
                  <a:gd name="T2" fmla="*/ 87 w 428"/>
                  <a:gd name="T3" fmla="*/ 497 h 531"/>
                  <a:gd name="T4" fmla="*/ 76 w 428"/>
                  <a:gd name="T5" fmla="*/ 450 h 531"/>
                  <a:gd name="T6" fmla="*/ 72 w 428"/>
                  <a:gd name="T7" fmla="*/ 414 h 531"/>
                  <a:gd name="T8" fmla="*/ 79 w 428"/>
                  <a:gd name="T9" fmla="*/ 306 h 531"/>
                  <a:gd name="T10" fmla="*/ 76 w 428"/>
                  <a:gd name="T11" fmla="*/ 272 h 531"/>
                  <a:gd name="T12" fmla="*/ 31 w 428"/>
                  <a:gd name="T13" fmla="*/ 435 h 531"/>
                  <a:gd name="T14" fmla="*/ 19 w 428"/>
                  <a:gd name="T15" fmla="*/ 432 h 531"/>
                  <a:gd name="T16" fmla="*/ 29 w 428"/>
                  <a:gd name="T17" fmla="*/ 363 h 531"/>
                  <a:gd name="T18" fmla="*/ 30 w 428"/>
                  <a:gd name="T19" fmla="*/ 307 h 531"/>
                  <a:gd name="T20" fmla="*/ 26 w 428"/>
                  <a:gd name="T21" fmla="*/ 145 h 531"/>
                  <a:gd name="T22" fmla="*/ 52 w 428"/>
                  <a:gd name="T23" fmla="*/ 124 h 531"/>
                  <a:gd name="T24" fmla="*/ 71 w 428"/>
                  <a:gd name="T25" fmla="*/ 143 h 531"/>
                  <a:gd name="T26" fmla="*/ 74 w 428"/>
                  <a:gd name="T27" fmla="*/ 189 h 531"/>
                  <a:gd name="T28" fmla="*/ 76 w 428"/>
                  <a:gd name="T29" fmla="*/ 235 h 531"/>
                  <a:gd name="T30" fmla="*/ 161 w 428"/>
                  <a:gd name="T31" fmla="*/ 90 h 531"/>
                  <a:gd name="T32" fmla="*/ 81 w 428"/>
                  <a:gd name="T33" fmla="*/ 98 h 531"/>
                  <a:gd name="T34" fmla="*/ 77 w 428"/>
                  <a:gd name="T35" fmla="*/ 91 h 531"/>
                  <a:gd name="T36" fmla="*/ 103 w 428"/>
                  <a:gd name="T37" fmla="*/ 74 h 531"/>
                  <a:gd name="T38" fmla="*/ 235 w 428"/>
                  <a:gd name="T39" fmla="*/ 44 h 531"/>
                  <a:gd name="T40" fmla="*/ 415 w 428"/>
                  <a:gd name="T41" fmla="*/ 0 h 531"/>
                  <a:gd name="T42" fmla="*/ 428 w 428"/>
                  <a:gd name="T43" fmla="*/ 6 h 531"/>
                  <a:gd name="T44" fmla="*/ 350 w 428"/>
                  <a:gd name="T45" fmla="*/ 42 h 531"/>
                  <a:gd name="T46" fmla="*/ 171 w 428"/>
                  <a:gd name="T47" fmla="*/ 108 h 531"/>
                  <a:gd name="T48" fmla="*/ 113 w 428"/>
                  <a:gd name="T49" fmla="*/ 182 h 531"/>
                  <a:gd name="T50" fmla="*/ 119 w 428"/>
                  <a:gd name="T51" fmla="*/ 328 h 531"/>
                  <a:gd name="T52" fmla="*/ 126 w 428"/>
                  <a:gd name="T53" fmla="*/ 389 h 531"/>
                  <a:gd name="T54" fmla="*/ 109 w 428"/>
                  <a:gd name="T55" fmla="*/ 421 h 531"/>
                  <a:gd name="T56" fmla="*/ 100 w 428"/>
                  <a:gd name="T57" fmla="*/ 501 h 531"/>
                  <a:gd name="T58" fmla="*/ 97 w 428"/>
                  <a:gd name="T59" fmla="*/ 531 h 531"/>
                  <a:gd name="T60" fmla="*/ 87 w 428"/>
                  <a:gd name="T61"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8" h="531">
                    <a:moveTo>
                      <a:pt x="87" y="530"/>
                    </a:moveTo>
                    <a:cubicBezTo>
                      <a:pt x="87" y="519"/>
                      <a:pt x="88" y="508"/>
                      <a:pt x="87" y="497"/>
                    </a:cubicBezTo>
                    <a:cubicBezTo>
                      <a:pt x="84" y="481"/>
                      <a:pt x="79" y="466"/>
                      <a:pt x="76" y="450"/>
                    </a:cubicBezTo>
                    <a:cubicBezTo>
                      <a:pt x="74" y="438"/>
                      <a:pt x="71" y="426"/>
                      <a:pt x="72" y="414"/>
                    </a:cubicBezTo>
                    <a:cubicBezTo>
                      <a:pt x="74" y="378"/>
                      <a:pt x="77" y="342"/>
                      <a:pt x="79" y="306"/>
                    </a:cubicBezTo>
                    <a:cubicBezTo>
                      <a:pt x="80" y="296"/>
                      <a:pt x="78" y="286"/>
                      <a:pt x="76" y="272"/>
                    </a:cubicBezTo>
                    <a:cubicBezTo>
                      <a:pt x="61" y="329"/>
                      <a:pt x="46" y="382"/>
                      <a:pt x="31" y="435"/>
                    </a:cubicBezTo>
                    <a:cubicBezTo>
                      <a:pt x="27" y="434"/>
                      <a:pt x="23" y="433"/>
                      <a:pt x="19" y="432"/>
                    </a:cubicBezTo>
                    <a:cubicBezTo>
                      <a:pt x="22" y="409"/>
                      <a:pt x="26" y="386"/>
                      <a:pt x="29" y="363"/>
                    </a:cubicBezTo>
                    <a:cubicBezTo>
                      <a:pt x="31" y="344"/>
                      <a:pt x="32" y="325"/>
                      <a:pt x="30" y="307"/>
                    </a:cubicBezTo>
                    <a:cubicBezTo>
                      <a:pt x="24" y="253"/>
                      <a:pt x="0" y="199"/>
                      <a:pt x="26" y="145"/>
                    </a:cubicBezTo>
                    <a:cubicBezTo>
                      <a:pt x="30" y="135"/>
                      <a:pt x="42" y="127"/>
                      <a:pt x="52" y="124"/>
                    </a:cubicBezTo>
                    <a:cubicBezTo>
                      <a:pt x="55" y="122"/>
                      <a:pt x="64" y="136"/>
                      <a:pt x="71" y="143"/>
                    </a:cubicBezTo>
                    <a:cubicBezTo>
                      <a:pt x="84" y="158"/>
                      <a:pt x="80" y="172"/>
                      <a:pt x="74" y="189"/>
                    </a:cubicBezTo>
                    <a:cubicBezTo>
                      <a:pt x="70" y="203"/>
                      <a:pt x="73" y="219"/>
                      <a:pt x="76" y="235"/>
                    </a:cubicBezTo>
                    <a:cubicBezTo>
                      <a:pt x="106" y="187"/>
                      <a:pt x="86" y="112"/>
                      <a:pt x="161" y="90"/>
                    </a:cubicBezTo>
                    <a:cubicBezTo>
                      <a:pt x="133" y="82"/>
                      <a:pt x="106" y="82"/>
                      <a:pt x="81" y="98"/>
                    </a:cubicBezTo>
                    <a:cubicBezTo>
                      <a:pt x="80" y="95"/>
                      <a:pt x="78" y="93"/>
                      <a:pt x="77" y="91"/>
                    </a:cubicBezTo>
                    <a:cubicBezTo>
                      <a:pt x="86" y="85"/>
                      <a:pt x="94" y="76"/>
                      <a:pt x="103" y="74"/>
                    </a:cubicBezTo>
                    <a:cubicBezTo>
                      <a:pt x="147" y="62"/>
                      <a:pt x="191" y="43"/>
                      <a:pt x="235" y="44"/>
                    </a:cubicBezTo>
                    <a:cubicBezTo>
                      <a:pt x="301" y="45"/>
                      <a:pt x="354" y="9"/>
                      <a:pt x="415" y="0"/>
                    </a:cubicBezTo>
                    <a:cubicBezTo>
                      <a:pt x="418" y="0"/>
                      <a:pt x="422" y="0"/>
                      <a:pt x="428" y="6"/>
                    </a:cubicBezTo>
                    <a:cubicBezTo>
                      <a:pt x="402" y="18"/>
                      <a:pt x="377" y="31"/>
                      <a:pt x="350" y="42"/>
                    </a:cubicBezTo>
                    <a:cubicBezTo>
                      <a:pt x="291" y="65"/>
                      <a:pt x="231" y="87"/>
                      <a:pt x="171" y="108"/>
                    </a:cubicBezTo>
                    <a:cubicBezTo>
                      <a:pt x="137" y="121"/>
                      <a:pt x="116" y="144"/>
                      <a:pt x="113" y="182"/>
                    </a:cubicBezTo>
                    <a:cubicBezTo>
                      <a:pt x="109" y="231"/>
                      <a:pt x="98" y="281"/>
                      <a:pt x="119" y="328"/>
                    </a:cubicBezTo>
                    <a:cubicBezTo>
                      <a:pt x="128" y="349"/>
                      <a:pt x="130" y="368"/>
                      <a:pt x="126" y="389"/>
                    </a:cubicBezTo>
                    <a:cubicBezTo>
                      <a:pt x="123" y="400"/>
                      <a:pt x="111" y="409"/>
                      <a:pt x="109" y="421"/>
                    </a:cubicBezTo>
                    <a:cubicBezTo>
                      <a:pt x="104" y="447"/>
                      <a:pt x="103" y="474"/>
                      <a:pt x="100" y="501"/>
                    </a:cubicBezTo>
                    <a:cubicBezTo>
                      <a:pt x="99" y="511"/>
                      <a:pt x="98" y="521"/>
                      <a:pt x="97" y="531"/>
                    </a:cubicBezTo>
                    <a:cubicBezTo>
                      <a:pt x="94" y="531"/>
                      <a:pt x="90" y="530"/>
                      <a:pt x="87" y="5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6" name="Freeform: Shape 9795"/>
              <p:cNvSpPr>
                <a:spLocks/>
              </p:cNvSpPr>
              <p:nvPr/>
            </p:nvSpPr>
            <p:spPr bwMode="auto">
              <a:xfrm>
                <a:off x="4895851" y="5081588"/>
                <a:ext cx="584200" cy="219075"/>
              </a:xfrm>
              <a:custGeom>
                <a:avLst/>
                <a:gdLst>
                  <a:gd name="T0" fmla="*/ 282 w 615"/>
                  <a:gd name="T1" fmla="*/ 199 h 231"/>
                  <a:gd name="T2" fmla="*/ 252 w 615"/>
                  <a:gd name="T3" fmla="*/ 212 h 231"/>
                  <a:gd name="T4" fmla="*/ 227 w 615"/>
                  <a:gd name="T5" fmla="*/ 217 h 231"/>
                  <a:gd name="T6" fmla="*/ 138 w 615"/>
                  <a:gd name="T7" fmla="*/ 195 h 231"/>
                  <a:gd name="T8" fmla="*/ 181 w 615"/>
                  <a:gd name="T9" fmla="*/ 194 h 231"/>
                  <a:gd name="T10" fmla="*/ 202 w 615"/>
                  <a:gd name="T11" fmla="*/ 181 h 231"/>
                  <a:gd name="T12" fmla="*/ 176 w 615"/>
                  <a:gd name="T13" fmla="*/ 173 h 231"/>
                  <a:gd name="T14" fmla="*/ 119 w 615"/>
                  <a:gd name="T15" fmla="*/ 180 h 231"/>
                  <a:gd name="T16" fmla="*/ 88 w 615"/>
                  <a:gd name="T17" fmla="*/ 198 h 231"/>
                  <a:gd name="T18" fmla="*/ 0 w 615"/>
                  <a:gd name="T19" fmla="*/ 229 h 231"/>
                  <a:gd name="T20" fmla="*/ 0 w 615"/>
                  <a:gd name="T21" fmla="*/ 179 h 231"/>
                  <a:gd name="T22" fmla="*/ 87 w 615"/>
                  <a:gd name="T23" fmla="*/ 150 h 231"/>
                  <a:gd name="T24" fmla="*/ 190 w 615"/>
                  <a:gd name="T25" fmla="*/ 87 h 231"/>
                  <a:gd name="T26" fmla="*/ 194 w 615"/>
                  <a:gd name="T27" fmla="*/ 94 h 231"/>
                  <a:gd name="T28" fmla="*/ 157 w 615"/>
                  <a:gd name="T29" fmla="*/ 118 h 231"/>
                  <a:gd name="T30" fmla="*/ 143 w 615"/>
                  <a:gd name="T31" fmla="*/ 135 h 231"/>
                  <a:gd name="T32" fmla="*/ 165 w 615"/>
                  <a:gd name="T33" fmla="*/ 150 h 231"/>
                  <a:gd name="T34" fmla="*/ 175 w 615"/>
                  <a:gd name="T35" fmla="*/ 149 h 231"/>
                  <a:gd name="T36" fmla="*/ 293 w 615"/>
                  <a:gd name="T37" fmla="*/ 166 h 231"/>
                  <a:gd name="T38" fmla="*/ 356 w 615"/>
                  <a:gd name="T39" fmla="*/ 154 h 231"/>
                  <a:gd name="T40" fmla="*/ 450 w 615"/>
                  <a:gd name="T41" fmla="*/ 91 h 231"/>
                  <a:gd name="T42" fmla="*/ 562 w 615"/>
                  <a:gd name="T43" fmla="*/ 71 h 231"/>
                  <a:gd name="T44" fmla="*/ 584 w 615"/>
                  <a:gd name="T45" fmla="*/ 47 h 231"/>
                  <a:gd name="T46" fmla="*/ 584 w 615"/>
                  <a:gd name="T47" fmla="*/ 13 h 231"/>
                  <a:gd name="T48" fmla="*/ 598 w 615"/>
                  <a:gd name="T49" fmla="*/ 0 h 231"/>
                  <a:gd name="T50" fmla="*/ 609 w 615"/>
                  <a:gd name="T51" fmla="*/ 15 h 231"/>
                  <a:gd name="T52" fmla="*/ 615 w 615"/>
                  <a:gd name="T53" fmla="*/ 88 h 231"/>
                  <a:gd name="T54" fmla="*/ 602 w 615"/>
                  <a:gd name="T55" fmla="*/ 106 h 231"/>
                  <a:gd name="T56" fmla="*/ 553 w 615"/>
                  <a:gd name="T57" fmla="*/ 112 h 231"/>
                  <a:gd name="T58" fmla="*/ 506 w 615"/>
                  <a:gd name="T59" fmla="*/ 133 h 231"/>
                  <a:gd name="T60" fmla="*/ 465 w 615"/>
                  <a:gd name="T61" fmla="*/ 146 h 231"/>
                  <a:gd name="T62" fmla="*/ 428 w 615"/>
                  <a:gd name="T63" fmla="*/ 157 h 231"/>
                  <a:gd name="T64" fmla="*/ 322 w 615"/>
                  <a:gd name="T65" fmla="*/ 210 h 231"/>
                  <a:gd name="T66" fmla="*/ 282 w 615"/>
                  <a:gd name="T67" fmla="*/ 19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231">
                    <a:moveTo>
                      <a:pt x="282" y="199"/>
                    </a:moveTo>
                    <a:cubicBezTo>
                      <a:pt x="271" y="204"/>
                      <a:pt x="262" y="209"/>
                      <a:pt x="252" y="212"/>
                    </a:cubicBezTo>
                    <a:cubicBezTo>
                      <a:pt x="244" y="215"/>
                      <a:pt x="234" y="219"/>
                      <a:pt x="227" y="217"/>
                    </a:cubicBezTo>
                    <a:cubicBezTo>
                      <a:pt x="197" y="212"/>
                      <a:pt x="169" y="204"/>
                      <a:pt x="138" y="195"/>
                    </a:cubicBezTo>
                    <a:cubicBezTo>
                      <a:pt x="152" y="195"/>
                      <a:pt x="167" y="196"/>
                      <a:pt x="181" y="194"/>
                    </a:cubicBezTo>
                    <a:cubicBezTo>
                      <a:pt x="188" y="193"/>
                      <a:pt x="195" y="186"/>
                      <a:pt x="202" y="181"/>
                    </a:cubicBezTo>
                    <a:cubicBezTo>
                      <a:pt x="193" y="178"/>
                      <a:pt x="185" y="173"/>
                      <a:pt x="176" y="173"/>
                    </a:cubicBezTo>
                    <a:cubicBezTo>
                      <a:pt x="157" y="174"/>
                      <a:pt x="138" y="175"/>
                      <a:pt x="119" y="180"/>
                    </a:cubicBezTo>
                    <a:cubicBezTo>
                      <a:pt x="108" y="183"/>
                      <a:pt x="95" y="189"/>
                      <a:pt x="88" y="198"/>
                    </a:cubicBezTo>
                    <a:cubicBezTo>
                      <a:pt x="65" y="229"/>
                      <a:pt x="34" y="231"/>
                      <a:pt x="0" y="229"/>
                    </a:cubicBezTo>
                    <a:cubicBezTo>
                      <a:pt x="0" y="212"/>
                      <a:pt x="0" y="195"/>
                      <a:pt x="0" y="179"/>
                    </a:cubicBezTo>
                    <a:cubicBezTo>
                      <a:pt x="31" y="193"/>
                      <a:pt x="52" y="181"/>
                      <a:pt x="87" y="150"/>
                    </a:cubicBezTo>
                    <a:cubicBezTo>
                      <a:pt x="117" y="123"/>
                      <a:pt x="150" y="97"/>
                      <a:pt x="190" y="87"/>
                    </a:cubicBezTo>
                    <a:cubicBezTo>
                      <a:pt x="192" y="89"/>
                      <a:pt x="193" y="91"/>
                      <a:pt x="194" y="94"/>
                    </a:cubicBezTo>
                    <a:cubicBezTo>
                      <a:pt x="182" y="102"/>
                      <a:pt x="169" y="109"/>
                      <a:pt x="157" y="118"/>
                    </a:cubicBezTo>
                    <a:cubicBezTo>
                      <a:pt x="151" y="122"/>
                      <a:pt x="147" y="129"/>
                      <a:pt x="143" y="135"/>
                    </a:cubicBezTo>
                    <a:cubicBezTo>
                      <a:pt x="150" y="140"/>
                      <a:pt x="157" y="145"/>
                      <a:pt x="165" y="150"/>
                    </a:cubicBezTo>
                    <a:cubicBezTo>
                      <a:pt x="168" y="151"/>
                      <a:pt x="172" y="150"/>
                      <a:pt x="175" y="149"/>
                    </a:cubicBezTo>
                    <a:cubicBezTo>
                      <a:pt x="218" y="130"/>
                      <a:pt x="255" y="147"/>
                      <a:pt x="293" y="166"/>
                    </a:cubicBezTo>
                    <a:cubicBezTo>
                      <a:pt x="313" y="175"/>
                      <a:pt x="344" y="172"/>
                      <a:pt x="356" y="154"/>
                    </a:cubicBezTo>
                    <a:cubicBezTo>
                      <a:pt x="379" y="120"/>
                      <a:pt x="414" y="104"/>
                      <a:pt x="450" y="91"/>
                    </a:cubicBezTo>
                    <a:cubicBezTo>
                      <a:pt x="486" y="79"/>
                      <a:pt x="521" y="62"/>
                      <a:pt x="562" y="71"/>
                    </a:cubicBezTo>
                    <a:cubicBezTo>
                      <a:pt x="579" y="75"/>
                      <a:pt x="587" y="66"/>
                      <a:pt x="584" y="47"/>
                    </a:cubicBezTo>
                    <a:cubicBezTo>
                      <a:pt x="582" y="36"/>
                      <a:pt x="582" y="24"/>
                      <a:pt x="584" y="13"/>
                    </a:cubicBezTo>
                    <a:cubicBezTo>
                      <a:pt x="585" y="8"/>
                      <a:pt x="593" y="4"/>
                      <a:pt x="598" y="0"/>
                    </a:cubicBezTo>
                    <a:cubicBezTo>
                      <a:pt x="602" y="5"/>
                      <a:pt x="609" y="9"/>
                      <a:pt x="609" y="15"/>
                    </a:cubicBezTo>
                    <a:cubicBezTo>
                      <a:pt x="612" y="39"/>
                      <a:pt x="615" y="63"/>
                      <a:pt x="615" y="88"/>
                    </a:cubicBezTo>
                    <a:cubicBezTo>
                      <a:pt x="615" y="94"/>
                      <a:pt x="607" y="105"/>
                      <a:pt x="602" y="106"/>
                    </a:cubicBezTo>
                    <a:cubicBezTo>
                      <a:pt x="586" y="109"/>
                      <a:pt x="572" y="116"/>
                      <a:pt x="553" y="112"/>
                    </a:cubicBezTo>
                    <a:cubicBezTo>
                      <a:pt x="540" y="108"/>
                      <a:pt x="522" y="126"/>
                      <a:pt x="506" y="133"/>
                    </a:cubicBezTo>
                    <a:cubicBezTo>
                      <a:pt x="493" y="138"/>
                      <a:pt x="479" y="142"/>
                      <a:pt x="465" y="146"/>
                    </a:cubicBezTo>
                    <a:cubicBezTo>
                      <a:pt x="453" y="150"/>
                      <a:pt x="439" y="151"/>
                      <a:pt x="428" y="157"/>
                    </a:cubicBezTo>
                    <a:cubicBezTo>
                      <a:pt x="392" y="174"/>
                      <a:pt x="358" y="193"/>
                      <a:pt x="322" y="210"/>
                    </a:cubicBezTo>
                    <a:cubicBezTo>
                      <a:pt x="303" y="220"/>
                      <a:pt x="290" y="216"/>
                      <a:pt x="282"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7" name="Freeform: Shape 9796"/>
              <p:cNvSpPr>
                <a:spLocks noEditPoints="1"/>
              </p:cNvSpPr>
              <p:nvPr/>
            </p:nvSpPr>
            <p:spPr bwMode="auto">
              <a:xfrm>
                <a:off x="5360988" y="4086225"/>
                <a:ext cx="266700" cy="260350"/>
              </a:xfrm>
              <a:custGeom>
                <a:avLst/>
                <a:gdLst>
                  <a:gd name="T0" fmla="*/ 120 w 280"/>
                  <a:gd name="T1" fmla="*/ 256 h 274"/>
                  <a:gd name="T2" fmla="*/ 121 w 280"/>
                  <a:gd name="T3" fmla="*/ 252 h 274"/>
                  <a:gd name="T4" fmla="*/ 147 w 280"/>
                  <a:gd name="T5" fmla="*/ 225 h 274"/>
                  <a:gd name="T6" fmla="*/ 106 w 280"/>
                  <a:gd name="T7" fmla="*/ 216 h 274"/>
                  <a:gd name="T8" fmla="*/ 94 w 280"/>
                  <a:gd name="T9" fmla="*/ 215 h 274"/>
                  <a:gd name="T10" fmla="*/ 89 w 280"/>
                  <a:gd name="T11" fmla="*/ 208 h 274"/>
                  <a:gd name="T12" fmla="*/ 120 w 280"/>
                  <a:gd name="T13" fmla="*/ 194 h 274"/>
                  <a:gd name="T14" fmla="*/ 112 w 280"/>
                  <a:gd name="T15" fmla="*/ 182 h 274"/>
                  <a:gd name="T16" fmla="*/ 92 w 280"/>
                  <a:gd name="T17" fmla="*/ 188 h 274"/>
                  <a:gd name="T18" fmla="*/ 67 w 280"/>
                  <a:gd name="T19" fmla="*/ 173 h 274"/>
                  <a:gd name="T20" fmla="*/ 67 w 280"/>
                  <a:gd name="T21" fmla="*/ 168 h 274"/>
                  <a:gd name="T22" fmla="*/ 28 w 280"/>
                  <a:gd name="T23" fmla="*/ 87 h 274"/>
                  <a:gd name="T24" fmla="*/ 0 w 280"/>
                  <a:gd name="T25" fmla="*/ 41 h 274"/>
                  <a:gd name="T26" fmla="*/ 18 w 280"/>
                  <a:gd name="T27" fmla="*/ 33 h 274"/>
                  <a:gd name="T28" fmla="*/ 65 w 280"/>
                  <a:gd name="T29" fmla="*/ 39 h 274"/>
                  <a:gd name="T30" fmla="*/ 99 w 280"/>
                  <a:gd name="T31" fmla="*/ 62 h 274"/>
                  <a:gd name="T32" fmla="*/ 105 w 280"/>
                  <a:gd name="T33" fmla="*/ 54 h 274"/>
                  <a:gd name="T34" fmla="*/ 79 w 280"/>
                  <a:gd name="T35" fmla="*/ 13 h 274"/>
                  <a:gd name="T36" fmla="*/ 124 w 280"/>
                  <a:gd name="T37" fmla="*/ 9 h 274"/>
                  <a:gd name="T38" fmla="*/ 146 w 280"/>
                  <a:gd name="T39" fmla="*/ 18 h 274"/>
                  <a:gd name="T40" fmla="*/ 227 w 280"/>
                  <a:gd name="T41" fmla="*/ 111 h 274"/>
                  <a:gd name="T42" fmla="*/ 242 w 280"/>
                  <a:gd name="T43" fmla="*/ 118 h 274"/>
                  <a:gd name="T44" fmla="*/ 280 w 280"/>
                  <a:gd name="T45" fmla="*/ 136 h 274"/>
                  <a:gd name="T46" fmla="*/ 220 w 280"/>
                  <a:gd name="T47" fmla="*/ 215 h 274"/>
                  <a:gd name="T48" fmla="*/ 156 w 280"/>
                  <a:gd name="T49" fmla="*/ 266 h 274"/>
                  <a:gd name="T50" fmla="*/ 120 w 280"/>
                  <a:gd name="T51" fmla="*/ 256 h 274"/>
                  <a:gd name="T52" fmla="*/ 147 w 280"/>
                  <a:gd name="T53" fmla="*/ 126 h 274"/>
                  <a:gd name="T54" fmla="*/ 141 w 280"/>
                  <a:gd name="T55" fmla="*/ 130 h 274"/>
                  <a:gd name="T56" fmla="*/ 114 w 280"/>
                  <a:gd name="T57" fmla="*/ 142 h 274"/>
                  <a:gd name="T58" fmla="*/ 145 w 280"/>
                  <a:gd name="T59" fmla="*/ 152 h 274"/>
                  <a:gd name="T60" fmla="*/ 157 w 280"/>
                  <a:gd name="T61" fmla="*/ 150 h 274"/>
                  <a:gd name="T62" fmla="*/ 165 w 280"/>
                  <a:gd name="T63" fmla="*/ 114 h 274"/>
                  <a:gd name="T64" fmla="*/ 88 w 280"/>
                  <a:gd name="T65" fmla="*/ 105 h 274"/>
                  <a:gd name="T66" fmla="*/ 147 w 280"/>
                  <a:gd name="T67" fmla="*/ 12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274">
                    <a:moveTo>
                      <a:pt x="120" y="256"/>
                    </a:moveTo>
                    <a:cubicBezTo>
                      <a:pt x="120" y="254"/>
                      <a:pt x="121" y="253"/>
                      <a:pt x="121" y="252"/>
                    </a:cubicBezTo>
                    <a:cubicBezTo>
                      <a:pt x="130" y="243"/>
                      <a:pt x="138" y="234"/>
                      <a:pt x="147" y="225"/>
                    </a:cubicBezTo>
                    <a:cubicBezTo>
                      <a:pt x="133" y="222"/>
                      <a:pt x="120" y="218"/>
                      <a:pt x="106" y="216"/>
                    </a:cubicBezTo>
                    <a:cubicBezTo>
                      <a:pt x="102" y="215"/>
                      <a:pt x="98" y="215"/>
                      <a:pt x="94" y="215"/>
                    </a:cubicBezTo>
                    <a:cubicBezTo>
                      <a:pt x="92" y="212"/>
                      <a:pt x="91" y="210"/>
                      <a:pt x="89" y="208"/>
                    </a:cubicBezTo>
                    <a:cubicBezTo>
                      <a:pt x="99" y="203"/>
                      <a:pt x="109" y="198"/>
                      <a:pt x="120" y="194"/>
                    </a:cubicBezTo>
                    <a:cubicBezTo>
                      <a:pt x="117" y="190"/>
                      <a:pt x="115" y="186"/>
                      <a:pt x="112" y="182"/>
                    </a:cubicBezTo>
                    <a:cubicBezTo>
                      <a:pt x="106" y="184"/>
                      <a:pt x="98" y="184"/>
                      <a:pt x="92" y="188"/>
                    </a:cubicBezTo>
                    <a:cubicBezTo>
                      <a:pt x="75" y="198"/>
                      <a:pt x="68" y="191"/>
                      <a:pt x="67" y="173"/>
                    </a:cubicBezTo>
                    <a:cubicBezTo>
                      <a:pt x="67" y="172"/>
                      <a:pt x="67" y="170"/>
                      <a:pt x="67" y="168"/>
                    </a:cubicBezTo>
                    <a:cubicBezTo>
                      <a:pt x="82" y="127"/>
                      <a:pt x="57" y="108"/>
                      <a:pt x="28" y="87"/>
                    </a:cubicBezTo>
                    <a:cubicBezTo>
                      <a:pt x="16" y="78"/>
                      <a:pt x="10" y="58"/>
                      <a:pt x="0" y="41"/>
                    </a:cubicBezTo>
                    <a:cubicBezTo>
                      <a:pt x="9" y="37"/>
                      <a:pt x="15" y="36"/>
                      <a:pt x="18" y="33"/>
                    </a:cubicBezTo>
                    <a:cubicBezTo>
                      <a:pt x="38" y="0"/>
                      <a:pt x="50" y="22"/>
                      <a:pt x="65" y="39"/>
                    </a:cubicBezTo>
                    <a:cubicBezTo>
                      <a:pt x="74" y="49"/>
                      <a:pt x="88" y="54"/>
                      <a:pt x="99" y="62"/>
                    </a:cubicBezTo>
                    <a:cubicBezTo>
                      <a:pt x="101" y="59"/>
                      <a:pt x="103" y="57"/>
                      <a:pt x="105" y="54"/>
                    </a:cubicBezTo>
                    <a:cubicBezTo>
                      <a:pt x="97" y="41"/>
                      <a:pt x="88" y="27"/>
                      <a:pt x="79" y="13"/>
                    </a:cubicBezTo>
                    <a:cubicBezTo>
                      <a:pt x="96" y="12"/>
                      <a:pt x="110" y="9"/>
                      <a:pt x="124" y="9"/>
                    </a:cubicBezTo>
                    <a:cubicBezTo>
                      <a:pt x="132" y="9"/>
                      <a:pt x="141" y="13"/>
                      <a:pt x="146" y="18"/>
                    </a:cubicBezTo>
                    <a:cubicBezTo>
                      <a:pt x="174" y="49"/>
                      <a:pt x="200" y="80"/>
                      <a:pt x="227" y="111"/>
                    </a:cubicBezTo>
                    <a:cubicBezTo>
                      <a:pt x="231" y="115"/>
                      <a:pt x="239" y="120"/>
                      <a:pt x="242" y="118"/>
                    </a:cubicBezTo>
                    <a:cubicBezTo>
                      <a:pt x="267" y="107"/>
                      <a:pt x="273" y="128"/>
                      <a:pt x="280" y="136"/>
                    </a:cubicBezTo>
                    <a:cubicBezTo>
                      <a:pt x="259" y="164"/>
                      <a:pt x="242" y="191"/>
                      <a:pt x="220" y="215"/>
                    </a:cubicBezTo>
                    <a:cubicBezTo>
                      <a:pt x="201" y="234"/>
                      <a:pt x="179" y="251"/>
                      <a:pt x="156" y="266"/>
                    </a:cubicBezTo>
                    <a:cubicBezTo>
                      <a:pt x="144" y="274"/>
                      <a:pt x="127" y="273"/>
                      <a:pt x="120" y="256"/>
                    </a:cubicBezTo>
                    <a:close/>
                    <a:moveTo>
                      <a:pt x="147" y="126"/>
                    </a:moveTo>
                    <a:cubicBezTo>
                      <a:pt x="144" y="128"/>
                      <a:pt x="142" y="129"/>
                      <a:pt x="141" y="130"/>
                    </a:cubicBezTo>
                    <a:cubicBezTo>
                      <a:pt x="131" y="133"/>
                      <a:pt x="113" y="121"/>
                      <a:pt x="114" y="142"/>
                    </a:cubicBezTo>
                    <a:cubicBezTo>
                      <a:pt x="114" y="146"/>
                      <a:pt x="134" y="149"/>
                      <a:pt x="145" y="152"/>
                    </a:cubicBezTo>
                    <a:cubicBezTo>
                      <a:pt x="149" y="153"/>
                      <a:pt x="153" y="152"/>
                      <a:pt x="157" y="150"/>
                    </a:cubicBezTo>
                    <a:cubicBezTo>
                      <a:pt x="174" y="144"/>
                      <a:pt x="177" y="127"/>
                      <a:pt x="165" y="114"/>
                    </a:cubicBezTo>
                    <a:cubicBezTo>
                      <a:pt x="151" y="100"/>
                      <a:pt x="110" y="95"/>
                      <a:pt x="88" y="105"/>
                    </a:cubicBezTo>
                    <a:cubicBezTo>
                      <a:pt x="101" y="131"/>
                      <a:pt x="128" y="112"/>
                      <a:pt x="147"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8" name="Freeform: Shape 9797"/>
              <p:cNvSpPr>
                <a:spLocks/>
              </p:cNvSpPr>
              <p:nvPr/>
            </p:nvSpPr>
            <p:spPr bwMode="auto">
              <a:xfrm>
                <a:off x="5776913" y="4791075"/>
                <a:ext cx="342900" cy="166688"/>
              </a:xfrm>
              <a:custGeom>
                <a:avLst/>
                <a:gdLst>
                  <a:gd name="T0" fmla="*/ 113 w 359"/>
                  <a:gd name="T1" fmla="*/ 95 h 176"/>
                  <a:gd name="T2" fmla="*/ 66 w 359"/>
                  <a:gd name="T3" fmla="*/ 109 h 176"/>
                  <a:gd name="T4" fmla="*/ 35 w 359"/>
                  <a:gd name="T5" fmla="*/ 150 h 176"/>
                  <a:gd name="T6" fmla="*/ 27 w 359"/>
                  <a:gd name="T7" fmla="*/ 147 h 176"/>
                  <a:gd name="T8" fmla="*/ 42 w 359"/>
                  <a:gd name="T9" fmla="*/ 110 h 176"/>
                  <a:gd name="T10" fmla="*/ 77 w 359"/>
                  <a:gd name="T11" fmla="*/ 84 h 176"/>
                  <a:gd name="T12" fmla="*/ 109 w 359"/>
                  <a:gd name="T13" fmla="*/ 62 h 176"/>
                  <a:gd name="T14" fmla="*/ 13 w 359"/>
                  <a:gd name="T15" fmla="*/ 130 h 176"/>
                  <a:gd name="T16" fmla="*/ 46 w 359"/>
                  <a:gd name="T17" fmla="*/ 58 h 176"/>
                  <a:gd name="T18" fmla="*/ 132 w 359"/>
                  <a:gd name="T19" fmla="*/ 42 h 176"/>
                  <a:gd name="T20" fmla="*/ 99 w 359"/>
                  <a:gd name="T21" fmla="*/ 7 h 176"/>
                  <a:gd name="T22" fmla="*/ 101 w 359"/>
                  <a:gd name="T23" fmla="*/ 0 h 176"/>
                  <a:gd name="T24" fmla="*/ 167 w 359"/>
                  <a:gd name="T25" fmla="*/ 15 h 176"/>
                  <a:gd name="T26" fmla="*/ 282 w 359"/>
                  <a:gd name="T27" fmla="*/ 46 h 176"/>
                  <a:gd name="T28" fmla="*/ 354 w 359"/>
                  <a:gd name="T29" fmla="*/ 146 h 176"/>
                  <a:gd name="T30" fmla="*/ 342 w 359"/>
                  <a:gd name="T31" fmla="*/ 161 h 176"/>
                  <a:gd name="T32" fmla="*/ 332 w 359"/>
                  <a:gd name="T33" fmla="*/ 148 h 176"/>
                  <a:gd name="T34" fmla="*/ 311 w 359"/>
                  <a:gd name="T35" fmla="*/ 124 h 176"/>
                  <a:gd name="T36" fmla="*/ 283 w 359"/>
                  <a:gd name="T37" fmla="*/ 156 h 176"/>
                  <a:gd name="T38" fmla="*/ 160 w 359"/>
                  <a:gd name="T39" fmla="*/ 148 h 176"/>
                  <a:gd name="T40" fmla="*/ 68 w 359"/>
                  <a:gd name="T41" fmla="*/ 161 h 176"/>
                  <a:gd name="T42" fmla="*/ 58 w 359"/>
                  <a:gd name="T43" fmla="*/ 169 h 176"/>
                  <a:gd name="T44" fmla="*/ 52 w 359"/>
                  <a:gd name="T45" fmla="*/ 168 h 176"/>
                  <a:gd name="T46" fmla="*/ 72 w 359"/>
                  <a:gd name="T47" fmla="*/ 127 h 176"/>
                  <a:gd name="T48" fmla="*/ 116 w 359"/>
                  <a:gd name="T49" fmla="*/ 103 h 176"/>
                  <a:gd name="T50" fmla="*/ 113 w 359"/>
                  <a:gd name="T51" fmla="*/ 9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 h="176">
                    <a:moveTo>
                      <a:pt x="113" y="95"/>
                    </a:moveTo>
                    <a:cubicBezTo>
                      <a:pt x="95" y="89"/>
                      <a:pt x="78" y="95"/>
                      <a:pt x="66" y="109"/>
                    </a:cubicBezTo>
                    <a:cubicBezTo>
                      <a:pt x="54" y="122"/>
                      <a:pt x="45" y="136"/>
                      <a:pt x="35" y="150"/>
                    </a:cubicBezTo>
                    <a:cubicBezTo>
                      <a:pt x="32" y="149"/>
                      <a:pt x="30" y="148"/>
                      <a:pt x="27" y="147"/>
                    </a:cubicBezTo>
                    <a:cubicBezTo>
                      <a:pt x="32" y="134"/>
                      <a:pt x="34" y="120"/>
                      <a:pt x="42" y="110"/>
                    </a:cubicBezTo>
                    <a:cubicBezTo>
                      <a:pt x="51" y="99"/>
                      <a:pt x="64" y="92"/>
                      <a:pt x="77" y="84"/>
                    </a:cubicBezTo>
                    <a:cubicBezTo>
                      <a:pt x="88" y="78"/>
                      <a:pt x="100" y="73"/>
                      <a:pt x="109" y="62"/>
                    </a:cubicBezTo>
                    <a:cubicBezTo>
                      <a:pt x="67" y="69"/>
                      <a:pt x="25" y="75"/>
                      <a:pt x="13" y="130"/>
                    </a:cubicBezTo>
                    <a:cubicBezTo>
                      <a:pt x="0" y="105"/>
                      <a:pt x="16" y="82"/>
                      <a:pt x="46" y="58"/>
                    </a:cubicBezTo>
                    <a:cubicBezTo>
                      <a:pt x="70" y="37"/>
                      <a:pt x="97" y="42"/>
                      <a:pt x="132" y="42"/>
                    </a:cubicBezTo>
                    <a:cubicBezTo>
                      <a:pt x="117" y="26"/>
                      <a:pt x="108" y="17"/>
                      <a:pt x="99" y="7"/>
                    </a:cubicBezTo>
                    <a:cubicBezTo>
                      <a:pt x="100" y="5"/>
                      <a:pt x="100" y="3"/>
                      <a:pt x="101" y="0"/>
                    </a:cubicBezTo>
                    <a:cubicBezTo>
                      <a:pt x="123" y="5"/>
                      <a:pt x="145" y="10"/>
                      <a:pt x="167" y="15"/>
                    </a:cubicBezTo>
                    <a:cubicBezTo>
                      <a:pt x="205" y="25"/>
                      <a:pt x="244" y="36"/>
                      <a:pt x="282" y="46"/>
                    </a:cubicBezTo>
                    <a:cubicBezTo>
                      <a:pt x="326" y="57"/>
                      <a:pt x="359" y="102"/>
                      <a:pt x="354" y="146"/>
                    </a:cubicBezTo>
                    <a:cubicBezTo>
                      <a:pt x="353" y="151"/>
                      <a:pt x="346" y="156"/>
                      <a:pt x="342" y="161"/>
                    </a:cubicBezTo>
                    <a:cubicBezTo>
                      <a:pt x="339" y="157"/>
                      <a:pt x="332" y="153"/>
                      <a:pt x="332" y="148"/>
                    </a:cubicBezTo>
                    <a:cubicBezTo>
                      <a:pt x="331" y="135"/>
                      <a:pt x="330" y="119"/>
                      <a:pt x="311" y="124"/>
                    </a:cubicBezTo>
                    <a:cubicBezTo>
                      <a:pt x="297" y="128"/>
                      <a:pt x="274" y="131"/>
                      <a:pt x="283" y="156"/>
                    </a:cubicBezTo>
                    <a:cubicBezTo>
                      <a:pt x="240" y="176"/>
                      <a:pt x="200" y="171"/>
                      <a:pt x="160" y="148"/>
                    </a:cubicBezTo>
                    <a:cubicBezTo>
                      <a:pt x="127" y="129"/>
                      <a:pt x="96" y="141"/>
                      <a:pt x="68" y="161"/>
                    </a:cubicBezTo>
                    <a:cubicBezTo>
                      <a:pt x="64" y="164"/>
                      <a:pt x="61" y="166"/>
                      <a:pt x="58" y="169"/>
                    </a:cubicBezTo>
                    <a:cubicBezTo>
                      <a:pt x="57" y="169"/>
                      <a:pt x="56" y="169"/>
                      <a:pt x="52" y="168"/>
                    </a:cubicBezTo>
                    <a:cubicBezTo>
                      <a:pt x="55" y="152"/>
                      <a:pt x="52" y="136"/>
                      <a:pt x="72" y="127"/>
                    </a:cubicBezTo>
                    <a:cubicBezTo>
                      <a:pt x="87" y="120"/>
                      <a:pt x="102" y="111"/>
                      <a:pt x="116" y="103"/>
                    </a:cubicBezTo>
                    <a:cubicBezTo>
                      <a:pt x="115" y="100"/>
                      <a:pt x="114" y="97"/>
                      <a:pt x="11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9" name="Freeform: Shape 9798"/>
              <p:cNvSpPr>
                <a:spLocks/>
              </p:cNvSpPr>
              <p:nvPr/>
            </p:nvSpPr>
            <p:spPr bwMode="auto">
              <a:xfrm>
                <a:off x="7327901" y="4311650"/>
                <a:ext cx="214313" cy="265113"/>
              </a:xfrm>
              <a:custGeom>
                <a:avLst/>
                <a:gdLst>
                  <a:gd name="T0" fmla="*/ 59 w 225"/>
                  <a:gd name="T1" fmla="*/ 233 h 278"/>
                  <a:gd name="T2" fmla="*/ 83 w 225"/>
                  <a:gd name="T3" fmla="*/ 244 h 278"/>
                  <a:gd name="T4" fmla="*/ 89 w 225"/>
                  <a:gd name="T5" fmla="*/ 238 h 278"/>
                  <a:gd name="T6" fmla="*/ 62 w 225"/>
                  <a:gd name="T7" fmla="*/ 211 h 278"/>
                  <a:gd name="T8" fmla="*/ 0 w 225"/>
                  <a:gd name="T9" fmla="*/ 237 h 278"/>
                  <a:gd name="T10" fmla="*/ 11 w 225"/>
                  <a:gd name="T11" fmla="*/ 201 h 278"/>
                  <a:gd name="T12" fmla="*/ 108 w 225"/>
                  <a:gd name="T13" fmla="*/ 39 h 278"/>
                  <a:gd name="T14" fmla="*/ 138 w 225"/>
                  <a:gd name="T15" fmla="*/ 11 h 278"/>
                  <a:gd name="T16" fmla="*/ 168 w 225"/>
                  <a:gd name="T17" fmla="*/ 22 h 278"/>
                  <a:gd name="T18" fmla="*/ 222 w 225"/>
                  <a:gd name="T19" fmla="*/ 225 h 278"/>
                  <a:gd name="T20" fmla="*/ 215 w 225"/>
                  <a:gd name="T21" fmla="*/ 268 h 278"/>
                  <a:gd name="T22" fmla="*/ 201 w 225"/>
                  <a:gd name="T23" fmla="*/ 273 h 278"/>
                  <a:gd name="T24" fmla="*/ 190 w 225"/>
                  <a:gd name="T25" fmla="*/ 252 h 278"/>
                  <a:gd name="T26" fmla="*/ 173 w 225"/>
                  <a:gd name="T27" fmla="*/ 248 h 278"/>
                  <a:gd name="T28" fmla="*/ 143 w 225"/>
                  <a:gd name="T29" fmla="*/ 251 h 278"/>
                  <a:gd name="T30" fmla="*/ 123 w 225"/>
                  <a:gd name="T31" fmla="*/ 259 h 278"/>
                  <a:gd name="T32" fmla="*/ 87 w 225"/>
                  <a:gd name="T33" fmla="*/ 271 h 278"/>
                  <a:gd name="T34" fmla="*/ 51 w 225"/>
                  <a:gd name="T35" fmla="*/ 240 h 278"/>
                  <a:gd name="T36" fmla="*/ 59 w 225"/>
                  <a:gd name="T37" fmla="*/ 23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78">
                    <a:moveTo>
                      <a:pt x="59" y="233"/>
                    </a:moveTo>
                    <a:cubicBezTo>
                      <a:pt x="67" y="237"/>
                      <a:pt x="75" y="240"/>
                      <a:pt x="83" y="244"/>
                    </a:cubicBezTo>
                    <a:cubicBezTo>
                      <a:pt x="85" y="242"/>
                      <a:pt x="87" y="240"/>
                      <a:pt x="89" y="238"/>
                    </a:cubicBezTo>
                    <a:cubicBezTo>
                      <a:pt x="80" y="229"/>
                      <a:pt x="69" y="210"/>
                      <a:pt x="62" y="211"/>
                    </a:cubicBezTo>
                    <a:cubicBezTo>
                      <a:pt x="41" y="215"/>
                      <a:pt x="22" y="227"/>
                      <a:pt x="0" y="237"/>
                    </a:cubicBezTo>
                    <a:cubicBezTo>
                      <a:pt x="3" y="227"/>
                      <a:pt x="5" y="213"/>
                      <a:pt x="11" y="201"/>
                    </a:cubicBezTo>
                    <a:cubicBezTo>
                      <a:pt x="43" y="146"/>
                      <a:pt x="75" y="93"/>
                      <a:pt x="108" y="39"/>
                    </a:cubicBezTo>
                    <a:cubicBezTo>
                      <a:pt x="115" y="28"/>
                      <a:pt x="127" y="19"/>
                      <a:pt x="138" y="11"/>
                    </a:cubicBezTo>
                    <a:cubicBezTo>
                      <a:pt x="152" y="0"/>
                      <a:pt x="163" y="6"/>
                      <a:pt x="168" y="22"/>
                    </a:cubicBezTo>
                    <a:cubicBezTo>
                      <a:pt x="186" y="89"/>
                      <a:pt x="205" y="157"/>
                      <a:pt x="222" y="225"/>
                    </a:cubicBezTo>
                    <a:cubicBezTo>
                      <a:pt x="225" y="238"/>
                      <a:pt x="217" y="253"/>
                      <a:pt x="215" y="268"/>
                    </a:cubicBezTo>
                    <a:cubicBezTo>
                      <a:pt x="211" y="269"/>
                      <a:pt x="206" y="271"/>
                      <a:pt x="201" y="273"/>
                    </a:cubicBezTo>
                    <a:cubicBezTo>
                      <a:pt x="198" y="266"/>
                      <a:pt x="195" y="258"/>
                      <a:pt x="190" y="252"/>
                    </a:cubicBezTo>
                    <a:cubicBezTo>
                      <a:pt x="186" y="249"/>
                      <a:pt x="179" y="248"/>
                      <a:pt x="173" y="248"/>
                    </a:cubicBezTo>
                    <a:cubicBezTo>
                      <a:pt x="163" y="248"/>
                      <a:pt x="153" y="249"/>
                      <a:pt x="143" y="251"/>
                    </a:cubicBezTo>
                    <a:cubicBezTo>
                      <a:pt x="136" y="253"/>
                      <a:pt x="125" y="254"/>
                      <a:pt x="123" y="259"/>
                    </a:cubicBezTo>
                    <a:cubicBezTo>
                      <a:pt x="115" y="278"/>
                      <a:pt x="99" y="277"/>
                      <a:pt x="87" y="271"/>
                    </a:cubicBezTo>
                    <a:cubicBezTo>
                      <a:pt x="73" y="264"/>
                      <a:pt x="63" y="251"/>
                      <a:pt x="51" y="240"/>
                    </a:cubicBezTo>
                    <a:cubicBezTo>
                      <a:pt x="54" y="238"/>
                      <a:pt x="57" y="235"/>
                      <a:pt x="59"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0" name="Freeform: Shape 9799"/>
              <p:cNvSpPr>
                <a:spLocks noEditPoints="1"/>
              </p:cNvSpPr>
              <p:nvPr/>
            </p:nvSpPr>
            <p:spPr bwMode="auto">
              <a:xfrm>
                <a:off x="7718426" y="3898900"/>
                <a:ext cx="338138" cy="369888"/>
              </a:xfrm>
              <a:custGeom>
                <a:avLst/>
                <a:gdLst>
                  <a:gd name="T0" fmla="*/ 152 w 356"/>
                  <a:gd name="T1" fmla="*/ 76 h 389"/>
                  <a:gd name="T2" fmla="*/ 179 w 356"/>
                  <a:gd name="T3" fmla="*/ 42 h 389"/>
                  <a:gd name="T4" fmla="*/ 172 w 356"/>
                  <a:gd name="T5" fmla="*/ 25 h 389"/>
                  <a:gd name="T6" fmla="*/ 176 w 356"/>
                  <a:gd name="T7" fmla="*/ 0 h 389"/>
                  <a:gd name="T8" fmla="*/ 197 w 356"/>
                  <a:gd name="T9" fmla="*/ 14 h 389"/>
                  <a:gd name="T10" fmla="*/ 239 w 356"/>
                  <a:gd name="T11" fmla="*/ 83 h 389"/>
                  <a:gd name="T12" fmla="*/ 208 w 356"/>
                  <a:gd name="T13" fmla="*/ 8 h 389"/>
                  <a:gd name="T14" fmla="*/ 229 w 356"/>
                  <a:gd name="T15" fmla="*/ 3 h 389"/>
                  <a:gd name="T16" fmla="*/ 250 w 356"/>
                  <a:gd name="T17" fmla="*/ 38 h 389"/>
                  <a:gd name="T18" fmla="*/ 262 w 356"/>
                  <a:gd name="T19" fmla="*/ 81 h 389"/>
                  <a:gd name="T20" fmla="*/ 270 w 356"/>
                  <a:gd name="T21" fmla="*/ 80 h 389"/>
                  <a:gd name="T22" fmla="*/ 276 w 356"/>
                  <a:gd name="T23" fmla="*/ 46 h 389"/>
                  <a:gd name="T24" fmla="*/ 356 w 356"/>
                  <a:gd name="T25" fmla="*/ 56 h 389"/>
                  <a:gd name="T26" fmla="*/ 300 w 356"/>
                  <a:gd name="T27" fmla="*/ 106 h 389"/>
                  <a:gd name="T28" fmla="*/ 282 w 356"/>
                  <a:gd name="T29" fmla="*/ 87 h 389"/>
                  <a:gd name="T30" fmla="*/ 277 w 356"/>
                  <a:gd name="T31" fmla="*/ 120 h 389"/>
                  <a:gd name="T32" fmla="*/ 223 w 356"/>
                  <a:gd name="T33" fmla="*/ 250 h 389"/>
                  <a:gd name="T34" fmla="*/ 192 w 356"/>
                  <a:gd name="T35" fmla="*/ 256 h 389"/>
                  <a:gd name="T36" fmla="*/ 118 w 356"/>
                  <a:gd name="T37" fmla="*/ 289 h 389"/>
                  <a:gd name="T38" fmla="*/ 121 w 356"/>
                  <a:gd name="T39" fmla="*/ 300 h 389"/>
                  <a:gd name="T40" fmla="*/ 133 w 356"/>
                  <a:gd name="T41" fmla="*/ 299 h 389"/>
                  <a:gd name="T42" fmla="*/ 156 w 356"/>
                  <a:gd name="T43" fmla="*/ 274 h 389"/>
                  <a:gd name="T44" fmla="*/ 149 w 356"/>
                  <a:gd name="T45" fmla="*/ 315 h 389"/>
                  <a:gd name="T46" fmla="*/ 158 w 356"/>
                  <a:gd name="T47" fmla="*/ 359 h 389"/>
                  <a:gd name="T48" fmla="*/ 161 w 356"/>
                  <a:gd name="T49" fmla="*/ 387 h 389"/>
                  <a:gd name="T50" fmla="*/ 152 w 356"/>
                  <a:gd name="T51" fmla="*/ 389 h 389"/>
                  <a:gd name="T52" fmla="*/ 113 w 356"/>
                  <a:gd name="T53" fmla="*/ 323 h 389"/>
                  <a:gd name="T54" fmla="*/ 54 w 356"/>
                  <a:gd name="T55" fmla="*/ 257 h 389"/>
                  <a:gd name="T56" fmla="*/ 0 w 356"/>
                  <a:gd name="T57" fmla="*/ 191 h 389"/>
                  <a:gd name="T58" fmla="*/ 5 w 356"/>
                  <a:gd name="T59" fmla="*/ 185 h 389"/>
                  <a:gd name="T60" fmla="*/ 22 w 356"/>
                  <a:gd name="T61" fmla="*/ 195 h 389"/>
                  <a:gd name="T62" fmla="*/ 79 w 356"/>
                  <a:gd name="T63" fmla="*/ 198 h 389"/>
                  <a:gd name="T64" fmla="*/ 188 w 356"/>
                  <a:gd name="T65" fmla="*/ 192 h 389"/>
                  <a:gd name="T66" fmla="*/ 220 w 356"/>
                  <a:gd name="T67" fmla="*/ 192 h 389"/>
                  <a:gd name="T68" fmla="*/ 209 w 356"/>
                  <a:gd name="T69" fmla="*/ 163 h 389"/>
                  <a:gd name="T70" fmla="*/ 152 w 356"/>
                  <a:gd name="T71" fmla="*/ 76 h 389"/>
                  <a:gd name="T72" fmla="*/ 112 w 356"/>
                  <a:gd name="T73" fmla="*/ 259 h 389"/>
                  <a:gd name="T74" fmla="*/ 176 w 356"/>
                  <a:gd name="T75" fmla="*/ 213 h 389"/>
                  <a:gd name="T76" fmla="*/ 171 w 356"/>
                  <a:gd name="T77" fmla="*/ 205 h 389"/>
                  <a:gd name="T78" fmla="*/ 150 w 356"/>
                  <a:gd name="T79" fmla="*/ 213 h 389"/>
                  <a:gd name="T80" fmla="*/ 149 w 356"/>
                  <a:gd name="T81" fmla="*/ 192 h 389"/>
                  <a:gd name="T82" fmla="*/ 86 w 356"/>
                  <a:gd name="T83" fmla="*/ 230 h 389"/>
                  <a:gd name="T84" fmla="*/ 91 w 356"/>
                  <a:gd name="T85" fmla="*/ 237 h 389"/>
                  <a:gd name="T86" fmla="*/ 112 w 356"/>
                  <a:gd name="T87" fmla="*/ 233 h 389"/>
                  <a:gd name="T88" fmla="*/ 112 w 356"/>
                  <a:gd name="T89"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6" h="389">
                    <a:moveTo>
                      <a:pt x="152" y="76"/>
                    </a:moveTo>
                    <a:cubicBezTo>
                      <a:pt x="187" y="73"/>
                      <a:pt x="186" y="59"/>
                      <a:pt x="179" y="42"/>
                    </a:cubicBezTo>
                    <a:cubicBezTo>
                      <a:pt x="177" y="36"/>
                      <a:pt x="173" y="30"/>
                      <a:pt x="172" y="25"/>
                    </a:cubicBezTo>
                    <a:cubicBezTo>
                      <a:pt x="172" y="16"/>
                      <a:pt x="175" y="8"/>
                      <a:pt x="176" y="0"/>
                    </a:cubicBezTo>
                    <a:cubicBezTo>
                      <a:pt x="183" y="4"/>
                      <a:pt x="193" y="7"/>
                      <a:pt x="197" y="14"/>
                    </a:cubicBezTo>
                    <a:cubicBezTo>
                      <a:pt x="212" y="36"/>
                      <a:pt x="225" y="59"/>
                      <a:pt x="239" y="83"/>
                    </a:cubicBezTo>
                    <a:cubicBezTo>
                      <a:pt x="250" y="48"/>
                      <a:pt x="242" y="25"/>
                      <a:pt x="208" y="8"/>
                    </a:cubicBezTo>
                    <a:cubicBezTo>
                      <a:pt x="219" y="6"/>
                      <a:pt x="228" y="2"/>
                      <a:pt x="229" y="3"/>
                    </a:cubicBezTo>
                    <a:cubicBezTo>
                      <a:pt x="237" y="14"/>
                      <a:pt x="245" y="25"/>
                      <a:pt x="250" y="38"/>
                    </a:cubicBezTo>
                    <a:cubicBezTo>
                      <a:pt x="255" y="52"/>
                      <a:pt x="258" y="66"/>
                      <a:pt x="262" y="81"/>
                    </a:cubicBezTo>
                    <a:cubicBezTo>
                      <a:pt x="265" y="81"/>
                      <a:pt x="268" y="81"/>
                      <a:pt x="270" y="80"/>
                    </a:cubicBezTo>
                    <a:cubicBezTo>
                      <a:pt x="273" y="69"/>
                      <a:pt x="275" y="57"/>
                      <a:pt x="276" y="46"/>
                    </a:cubicBezTo>
                    <a:cubicBezTo>
                      <a:pt x="303" y="49"/>
                      <a:pt x="327" y="52"/>
                      <a:pt x="356" y="56"/>
                    </a:cubicBezTo>
                    <a:cubicBezTo>
                      <a:pt x="337" y="73"/>
                      <a:pt x="319" y="89"/>
                      <a:pt x="300" y="106"/>
                    </a:cubicBezTo>
                    <a:cubicBezTo>
                      <a:pt x="295" y="102"/>
                      <a:pt x="291" y="97"/>
                      <a:pt x="282" y="87"/>
                    </a:cubicBezTo>
                    <a:cubicBezTo>
                      <a:pt x="280" y="101"/>
                      <a:pt x="277" y="111"/>
                      <a:pt x="277" y="120"/>
                    </a:cubicBezTo>
                    <a:cubicBezTo>
                      <a:pt x="273" y="170"/>
                      <a:pt x="254" y="213"/>
                      <a:pt x="223" y="250"/>
                    </a:cubicBezTo>
                    <a:cubicBezTo>
                      <a:pt x="217" y="256"/>
                      <a:pt x="200" y="259"/>
                      <a:pt x="192" y="256"/>
                    </a:cubicBezTo>
                    <a:cubicBezTo>
                      <a:pt x="164" y="245"/>
                      <a:pt x="125" y="261"/>
                      <a:pt x="118" y="289"/>
                    </a:cubicBezTo>
                    <a:cubicBezTo>
                      <a:pt x="117" y="293"/>
                      <a:pt x="119" y="299"/>
                      <a:pt x="121" y="300"/>
                    </a:cubicBezTo>
                    <a:cubicBezTo>
                      <a:pt x="124" y="302"/>
                      <a:pt x="130" y="302"/>
                      <a:pt x="133" y="299"/>
                    </a:cubicBezTo>
                    <a:cubicBezTo>
                      <a:pt x="140" y="293"/>
                      <a:pt x="146" y="286"/>
                      <a:pt x="156" y="274"/>
                    </a:cubicBezTo>
                    <a:cubicBezTo>
                      <a:pt x="153" y="292"/>
                      <a:pt x="152" y="304"/>
                      <a:pt x="149" y="315"/>
                    </a:cubicBezTo>
                    <a:cubicBezTo>
                      <a:pt x="144" y="332"/>
                      <a:pt x="147" y="345"/>
                      <a:pt x="158" y="359"/>
                    </a:cubicBezTo>
                    <a:cubicBezTo>
                      <a:pt x="162" y="366"/>
                      <a:pt x="160" y="378"/>
                      <a:pt x="161" y="387"/>
                    </a:cubicBezTo>
                    <a:cubicBezTo>
                      <a:pt x="158" y="388"/>
                      <a:pt x="155" y="389"/>
                      <a:pt x="152" y="389"/>
                    </a:cubicBezTo>
                    <a:cubicBezTo>
                      <a:pt x="140" y="366"/>
                      <a:pt x="132" y="337"/>
                      <a:pt x="113" y="323"/>
                    </a:cubicBezTo>
                    <a:cubicBezTo>
                      <a:pt x="89" y="305"/>
                      <a:pt x="88" y="270"/>
                      <a:pt x="54" y="257"/>
                    </a:cubicBezTo>
                    <a:cubicBezTo>
                      <a:pt x="31" y="249"/>
                      <a:pt x="18" y="214"/>
                      <a:pt x="0" y="191"/>
                    </a:cubicBezTo>
                    <a:cubicBezTo>
                      <a:pt x="2" y="189"/>
                      <a:pt x="3" y="187"/>
                      <a:pt x="5" y="185"/>
                    </a:cubicBezTo>
                    <a:cubicBezTo>
                      <a:pt x="11" y="188"/>
                      <a:pt x="18" y="190"/>
                      <a:pt x="22" y="195"/>
                    </a:cubicBezTo>
                    <a:cubicBezTo>
                      <a:pt x="40" y="213"/>
                      <a:pt x="59" y="215"/>
                      <a:pt x="79" y="198"/>
                    </a:cubicBezTo>
                    <a:cubicBezTo>
                      <a:pt x="114" y="166"/>
                      <a:pt x="150" y="173"/>
                      <a:pt x="188" y="192"/>
                    </a:cubicBezTo>
                    <a:cubicBezTo>
                      <a:pt x="196" y="196"/>
                      <a:pt x="209" y="192"/>
                      <a:pt x="220" y="192"/>
                    </a:cubicBezTo>
                    <a:cubicBezTo>
                      <a:pt x="216" y="182"/>
                      <a:pt x="215" y="172"/>
                      <a:pt x="209" y="163"/>
                    </a:cubicBezTo>
                    <a:cubicBezTo>
                      <a:pt x="192" y="136"/>
                      <a:pt x="174" y="110"/>
                      <a:pt x="152" y="76"/>
                    </a:cubicBezTo>
                    <a:close/>
                    <a:moveTo>
                      <a:pt x="112" y="259"/>
                    </a:moveTo>
                    <a:cubicBezTo>
                      <a:pt x="138" y="240"/>
                      <a:pt x="157" y="226"/>
                      <a:pt x="176" y="213"/>
                    </a:cubicBezTo>
                    <a:cubicBezTo>
                      <a:pt x="174" y="210"/>
                      <a:pt x="173" y="208"/>
                      <a:pt x="171" y="205"/>
                    </a:cubicBezTo>
                    <a:cubicBezTo>
                      <a:pt x="164" y="208"/>
                      <a:pt x="156" y="211"/>
                      <a:pt x="150" y="213"/>
                    </a:cubicBezTo>
                    <a:cubicBezTo>
                      <a:pt x="150" y="207"/>
                      <a:pt x="150" y="202"/>
                      <a:pt x="149" y="192"/>
                    </a:cubicBezTo>
                    <a:cubicBezTo>
                      <a:pt x="126" y="206"/>
                      <a:pt x="106" y="218"/>
                      <a:pt x="86" y="230"/>
                    </a:cubicBezTo>
                    <a:cubicBezTo>
                      <a:pt x="88" y="232"/>
                      <a:pt x="89" y="235"/>
                      <a:pt x="91" y="237"/>
                    </a:cubicBezTo>
                    <a:cubicBezTo>
                      <a:pt x="98" y="236"/>
                      <a:pt x="105" y="235"/>
                      <a:pt x="112" y="233"/>
                    </a:cubicBezTo>
                    <a:cubicBezTo>
                      <a:pt x="112" y="240"/>
                      <a:pt x="112" y="245"/>
                      <a:pt x="112" y="2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3" name="Freeform: Shape 9802"/>
              <p:cNvSpPr>
                <a:spLocks/>
              </p:cNvSpPr>
              <p:nvPr/>
            </p:nvSpPr>
            <p:spPr bwMode="auto">
              <a:xfrm>
                <a:off x="5453063" y="4376738"/>
                <a:ext cx="406400" cy="260350"/>
              </a:xfrm>
              <a:custGeom>
                <a:avLst/>
                <a:gdLst>
                  <a:gd name="T0" fmla="*/ 404 w 427"/>
                  <a:gd name="T1" fmla="*/ 274 h 274"/>
                  <a:gd name="T2" fmla="*/ 392 w 427"/>
                  <a:gd name="T3" fmla="*/ 254 h 274"/>
                  <a:gd name="T4" fmla="*/ 356 w 427"/>
                  <a:gd name="T5" fmla="*/ 215 h 274"/>
                  <a:gd name="T6" fmla="*/ 326 w 427"/>
                  <a:gd name="T7" fmla="*/ 149 h 274"/>
                  <a:gd name="T8" fmla="*/ 280 w 427"/>
                  <a:gd name="T9" fmla="*/ 164 h 274"/>
                  <a:gd name="T10" fmla="*/ 293 w 427"/>
                  <a:gd name="T11" fmla="*/ 188 h 274"/>
                  <a:gd name="T12" fmla="*/ 235 w 427"/>
                  <a:gd name="T13" fmla="*/ 162 h 274"/>
                  <a:gd name="T14" fmla="*/ 219 w 427"/>
                  <a:gd name="T15" fmla="*/ 117 h 274"/>
                  <a:gd name="T16" fmla="*/ 248 w 427"/>
                  <a:gd name="T17" fmla="*/ 170 h 274"/>
                  <a:gd name="T18" fmla="*/ 303 w 427"/>
                  <a:gd name="T19" fmla="*/ 146 h 274"/>
                  <a:gd name="T20" fmla="*/ 303 w 427"/>
                  <a:gd name="T21" fmla="*/ 142 h 274"/>
                  <a:gd name="T22" fmla="*/ 220 w 427"/>
                  <a:gd name="T23" fmla="*/ 78 h 274"/>
                  <a:gd name="T24" fmla="*/ 142 w 427"/>
                  <a:gd name="T25" fmla="*/ 61 h 274"/>
                  <a:gd name="T26" fmla="*/ 24 w 427"/>
                  <a:gd name="T27" fmla="*/ 101 h 274"/>
                  <a:gd name="T28" fmla="*/ 8 w 427"/>
                  <a:gd name="T29" fmla="*/ 129 h 274"/>
                  <a:gd name="T30" fmla="*/ 34 w 427"/>
                  <a:gd name="T31" fmla="*/ 65 h 274"/>
                  <a:gd name="T32" fmla="*/ 93 w 427"/>
                  <a:gd name="T33" fmla="*/ 17 h 274"/>
                  <a:gd name="T34" fmla="*/ 119 w 427"/>
                  <a:gd name="T35" fmla="*/ 2 h 274"/>
                  <a:gd name="T36" fmla="*/ 236 w 427"/>
                  <a:gd name="T37" fmla="*/ 0 h 274"/>
                  <a:gd name="T38" fmla="*/ 261 w 427"/>
                  <a:gd name="T39" fmla="*/ 7 h 274"/>
                  <a:gd name="T40" fmla="*/ 356 w 427"/>
                  <a:gd name="T41" fmla="*/ 105 h 274"/>
                  <a:gd name="T42" fmla="*/ 410 w 427"/>
                  <a:gd name="T43" fmla="*/ 192 h 274"/>
                  <a:gd name="T44" fmla="*/ 404 w 427"/>
                  <a:gd name="T4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7" h="274">
                    <a:moveTo>
                      <a:pt x="404" y="274"/>
                    </a:moveTo>
                    <a:cubicBezTo>
                      <a:pt x="399" y="266"/>
                      <a:pt x="396" y="259"/>
                      <a:pt x="392" y="254"/>
                    </a:cubicBezTo>
                    <a:cubicBezTo>
                      <a:pt x="381" y="241"/>
                      <a:pt x="370" y="225"/>
                      <a:pt x="356" y="215"/>
                    </a:cubicBezTo>
                    <a:cubicBezTo>
                      <a:pt x="332" y="199"/>
                      <a:pt x="320" y="179"/>
                      <a:pt x="326" y="149"/>
                    </a:cubicBezTo>
                    <a:cubicBezTo>
                      <a:pt x="311" y="154"/>
                      <a:pt x="296" y="159"/>
                      <a:pt x="280" y="164"/>
                    </a:cubicBezTo>
                    <a:cubicBezTo>
                      <a:pt x="285" y="173"/>
                      <a:pt x="289" y="181"/>
                      <a:pt x="293" y="188"/>
                    </a:cubicBezTo>
                    <a:cubicBezTo>
                      <a:pt x="273" y="204"/>
                      <a:pt x="245" y="192"/>
                      <a:pt x="235" y="162"/>
                    </a:cubicBezTo>
                    <a:cubicBezTo>
                      <a:pt x="229" y="148"/>
                      <a:pt x="224" y="133"/>
                      <a:pt x="219" y="117"/>
                    </a:cubicBezTo>
                    <a:cubicBezTo>
                      <a:pt x="247" y="122"/>
                      <a:pt x="260" y="138"/>
                      <a:pt x="248" y="170"/>
                    </a:cubicBezTo>
                    <a:cubicBezTo>
                      <a:pt x="270" y="160"/>
                      <a:pt x="286" y="153"/>
                      <a:pt x="303" y="146"/>
                    </a:cubicBezTo>
                    <a:cubicBezTo>
                      <a:pt x="303" y="146"/>
                      <a:pt x="304" y="143"/>
                      <a:pt x="303" y="142"/>
                    </a:cubicBezTo>
                    <a:cubicBezTo>
                      <a:pt x="281" y="114"/>
                      <a:pt x="261" y="80"/>
                      <a:pt x="220" y="78"/>
                    </a:cubicBezTo>
                    <a:cubicBezTo>
                      <a:pt x="192" y="77"/>
                      <a:pt x="166" y="77"/>
                      <a:pt x="142" y="61"/>
                    </a:cubicBezTo>
                    <a:cubicBezTo>
                      <a:pt x="129" y="52"/>
                      <a:pt x="33" y="88"/>
                      <a:pt x="24" y="101"/>
                    </a:cubicBezTo>
                    <a:cubicBezTo>
                      <a:pt x="19" y="109"/>
                      <a:pt x="14" y="118"/>
                      <a:pt x="8" y="129"/>
                    </a:cubicBezTo>
                    <a:cubicBezTo>
                      <a:pt x="0" y="104"/>
                      <a:pt x="10" y="76"/>
                      <a:pt x="34" y="65"/>
                    </a:cubicBezTo>
                    <a:cubicBezTo>
                      <a:pt x="59" y="54"/>
                      <a:pt x="77" y="37"/>
                      <a:pt x="93" y="17"/>
                    </a:cubicBezTo>
                    <a:cubicBezTo>
                      <a:pt x="99" y="10"/>
                      <a:pt x="110" y="2"/>
                      <a:pt x="119" y="2"/>
                    </a:cubicBezTo>
                    <a:cubicBezTo>
                      <a:pt x="158" y="0"/>
                      <a:pt x="197" y="0"/>
                      <a:pt x="236" y="0"/>
                    </a:cubicBezTo>
                    <a:cubicBezTo>
                      <a:pt x="245" y="0"/>
                      <a:pt x="256" y="2"/>
                      <a:pt x="261" y="7"/>
                    </a:cubicBezTo>
                    <a:cubicBezTo>
                      <a:pt x="294" y="39"/>
                      <a:pt x="328" y="70"/>
                      <a:pt x="356" y="105"/>
                    </a:cubicBezTo>
                    <a:cubicBezTo>
                      <a:pt x="378" y="131"/>
                      <a:pt x="393" y="163"/>
                      <a:pt x="410" y="192"/>
                    </a:cubicBezTo>
                    <a:cubicBezTo>
                      <a:pt x="427" y="223"/>
                      <a:pt x="426" y="245"/>
                      <a:pt x="404" y="2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4" name="Freeform: Shape 9803"/>
              <p:cNvSpPr>
                <a:spLocks/>
              </p:cNvSpPr>
              <p:nvPr/>
            </p:nvSpPr>
            <p:spPr bwMode="auto">
              <a:xfrm>
                <a:off x="4637088" y="5210175"/>
                <a:ext cx="238125" cy="192088"/>
              </a:xfrm>
              <a:custGeom>
                <a:avLst/>
                <a:gdLst>
                  <a:gd name="T0" fmla="*/ 216 w 249"/>
                  <a:gd name="T1" fmla="*/ 21 h 201"/>
                  <a:gd name="T2" fmla="*/ 187 w 249"/>
                  <a:gd name="T3" fmla="*/ 32 h 201"/>
                  <a:gd name="T4" fmla="*/ 249 w 249"/>
                  <a:gd name="T5" fmla="*/ 62 h 201"/>
                  <a:gd name="T6" fmla="*/ 218 w 249"/>
                  <a:gd name="T7" fmla="*/ 129 h 201"/>
                  <a:gd name="T8" fmla="*/ 193 w 249"/>
                  <a:gd name="T9" fmla="*/ 164 h 201"/>
                  <a:gd name="T10" fmla="*/ 185 w 249"/>
                  <a:gd name="T11" fmla="*/ 171 h 201"/>
                  <a:gd name="T12" fmla="*/ 143 w 249"/>
                  <a:gd name="T13" fmla="*/ 195 h 201"/>
                  <a:gd name="T14" fmla="*/ 81 w 249"/>
                  <a:gd name="T15" fmla="*/ 187 h 201"/>
                  <a:gd name="T16" fmla="*/ 2 w 249"/>
                  <a:gd name="T17" fmla="*/ 105 h 201"/>
                  <a:gd name="T18" fmla="*/ 15 w 249"/>
                  <a:gd name="T19" fmla="*/ 87 h 201"/>
                  <a:gd name="T20" fmla="*/ 48 w 249"/>
                  <a:gd name="T21" fmla="*/ 54 h 201"/>
                  <a:gd name="T22" fmla="*/ 145 w 249"/>
                  <a:gd name="T23" fmla="*/ 3 h 201"/>
                  <a:gd name="T24" fmla="*/ 216 w 249"/>
                  <a:gd name="T25" fmla="*/ 13 h 201"/>
                  <a:gd name="T26" fmla="*/ 216 w 249"/>
                  <a:gd name="T27" fmla="*/ 2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01">
                    <a:moveTo>
                      <a:pt x="216" y="21"/>
                    </a:moveTo>
                    <a:cubicBezTo>
                      <a:pt x="209" y="24"/>
                      <a:pt x="202" y="26"/>
                      <a:pt x="187" y="32"/>
                    </a:cubicBezTo>
                    <a:cubicBezTo>
                      <a:pt x="210" y="43"/>
                      <a:pt x="226" y="51"/>
                      <a:pt x="249" y="62"/>
                    </a:cubicBezTo>
                    <a:cubicBezTo>
                      <a:pt x="215" y="77"/>
                      <a:pt x="224" y="105"/>
                      <a:pt x="218" y="129"/>
                    </a:cubicBezTo>
                    <a:cubicBezTo>
                      <a:pt x="215" y="142"/>
                      <a:pt x="202" y="153"/>
                      <a:pt x="193" y="164"/>
                    </a:cubicBezTo>
                    <a:cubicBezTo>
                      <a:pt x="191" y="167"/>
                      <a:pt x="185" y="168"/>
                      <a:pt x="185" y="171"/>
                    </a:cubicBezTo>
                    <a:cubicBezTo>
                      <a:pt x="184" y="201"/>
                      <a:pt x="161" y="196"/>
                      <a:pt x="143" y="195"/>
                    </a:cubicBezTo>
                    <a:cubicBezTo>
                      <a:pt x="122" y="194"/>
                      <a:pt x="102" y="190"/>
                      <a:pt x="81" y="187"/>
                    </a:cubicBezTo>
                    <a:cubicBezTo>
                      <a:pt x="33" y="181"/>
                      <a:pt x="21" y="139"/>
                      <a:pt x="2" y="105"/>
                    </a:cubicBezTo>
                    <a:cubicBezTo>
                      <a:pt x="0" y="102"/>
                      <a:pt x="9" y="92"/>
                      <a:pt x="15" y="87"/>
                    </a:cubicBezTo>
                    <a:cubicBezTo>
                      <a:pt x="26" y="75"/>
                      <a:pt x="42" y="67"/>
                      <a:pt x="48" y="54"/>
                    </a:cubicBezTo>
                    <a:cubicBezTo>
                      <a:pt x="69" y="12"/>
                      <a:pt x="108" y="8"/>
                      <a:pt x="145" y="3"/>
                    </a:cubicBezTo>
                    <a:cubicBezTo>
                      <a:pt x="168" y="0"/>
                      <a:pt x="193" y="9"/>
                      <a:pt x="216" y="13"/>
                    </a:cubicBezTo>
                    <a:cubicBezTo>
                      <a:pt x="216" y="16"/>
                      <a:pt x="216" y="19"/>
                      <a:pt x="2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5" name="Freeform: Shape 9804"/>
              <p:cNvSpPr>
                <a:spLocks noEditPoints="1"/>
              </p:cNvSpPr>
              <p:nvPr/>
            </p:nvSpPr>
            <p:spPr bwMode="auto">
              <a:xfrm>
                <a:off x="3886201" y="4257675"/>
                <a:ext cx="254000" cy="290513"/>
              </a:xfrm>
              <a:custGeom>
                <a:avLst/>
                <a:gdLst>
                  <a:gd name="T0" fmla="*/ 235 w 268"/>
                  <a:gd name="T1" fmla="*/ 170 h 306"/>
                  <a:gd name="T2" fmla="*/ 251 w 268"/>
                  <a:gd name="T3" fmla="*/ 150 h 306"/>
                  <a:gd name="T4" fmla="*/ 247 w 268"/>
                  <a:gd name="T5" fmla="*/ 217 h 306"/>
                  <a:gd name="T6" fmla="*/ 213 w 268"/>
                  <a:gd name="T7" fmla="*/ 223 h 306"/>
                  <a:gd name="T8" fmla="*/ 155 w 268"/>
                  <a:gd name="T9" fmla="*/ 223 h 306"/>
                  <a:gd name="T10" fmla="*/ 155 w 268"/>
                  <a:gd name="T11" fmla="*/ 235 h 306"/>
                  <a:gd name="T12" fmla="*/ 195 w 268"/>
                  <a:gd name="T13" fmla="*/ 238 h 306"/>
                  <a:gd name="T14" fmla="*/ 224 w 268"/>
                  <a:gd name="T15" fmla="*/ 251 h 306"/>
                  <a:gd name="T16" fmla="*/ 209 w 268"/>
                  <a:gd name="T17" fmla="*/ 274 h 306"/>
                  <a:gd name="T18" fmla="*/ 108 w 268"/>
                  <a:gd name="T19" fmla="*/ 279 h 306"/>
                  <a:gd name="T20" fmla="*/ 83 w 268"/>
                  <a:gd name="T21" fmla="*/ 268 h 306"/>
                  <a:gd name="T22" fmla="*/ 100 w 268"/>
                  <a:gd name="T23" fmla="*/ 298 h 306"/>
                  <a:gd name="T24" fmla="*/ 96 w 268"/>
                  <a:gd name="T25" fmla="*/ 301 h 306"/>
                  <a:gd name="T26" fmla="*/ 0 w 268"/>
                  <a:gd name="T27" fmla="*/ 215 h 306"/>
                  <a:gd name="T28" fmla="*/ 3 w 268"/>
                  <a:gd name="T29" fmla="*/ 211 h 306"/>
                  <a:gd name="T30" fmla="*/ 40 w 268"/>
                  <a:gd name="T31" fmla="*/ 230 h 306"/>
                  <a:gd name="T32" fmla="*/ 83 w 268"/>
                  <a:gd name="T33" fmla="*/ 204 h 306"/>
                  <a:gd name="T34" fmla="*/ 84 w 268"/>
                  <a:gd name="T35" fmla="*/ 144 h 306"/>
                  <a:gd name="T36" fmla="*/ 75 w 268"/>
                  <a:gd name="T37" fmla="*/ 127 h 306"/>
                  <a:gd name="T38" fmla="*/ 64 w 268"/>
                  <a:gd name="T39" fmla="*/ 108 h 306"/>
                  <a:gd name="T40" fmla="*/ 86 w 268"/>
                  <a:gd name="T41" fmla="*/ 100 h 306"/>
                  <a:gd name="T42" fmla="*/ 174 w 268"/>
                  <a:gd name="T43" fmla="*/ 99 h 306"/>
                  <a:gd name="T44" fmla="*/ 159 w 268"/>
                  <a:gd name="T45" fmla="*/ 155 h 306"/>
                  <a:gd name="T46" fmla="*/ 166 w 268"/>
                  <a:gd name="T47" fmla="*/ 162 h 306"/>
                  <a:gd name="T48" fmla="*/ 208 w 268"/>
                  <a:gd name="T49" fmla="*/ 120 h 306"/>
                  <a:gd name="T50" fmla="*/ 198 w 268"/>
                  <a:gd name="T51" fmla="*/ 99 h 306"/>
                  <a:gd name="T52" fmla="*/ 146 w 268"/>
                  <a:gd name="T53" fmla="*/ 72 h 306"/>
                  <a:gd name="T54" fmla="*/ 235 w 268"/>
                  <a:gd name="T55" fmla="*/ 0 h 306"/>
                  <a:gd name="T56" fmla="*/ 244 w 268"/>
                  <a:gd name="T57" fmla="*/ 8 h 306"/>
                  <a:gd name="T58" fmla="*/ 212 w 268"/>
                  <a:gd name="T59" fmla="*/ 65 h 306"/>
                  <a:gd name="T60" fmla="*/ 242 w 268"/>
                  <a:gd name="T61" fmla="*/ 66 h 306"/>
                  <a:gd name="T62" fmla="*/ 263 w 268"/>
                  <a:gd name="T63" fmla="*/ 78 h 306"/>
                  <a:gd name="T64" fmla="*/ 249 w 268"/>
                  <a:gd name="T65" fmla="*/ 96 h 306"/>
                  <a:gd name="T66" fmla="*/ 235 w 268"/>
                  <a:gd name="T67" fmla="*/ 170 h 306"/>
                  <a:gd name="T68" fmla="*/ 242 w 268"/>
                  <a:gd name="T69" fmla="*/ 195 h 306"/>
                  <a:gd name="T70" fmla="*/ 191 w 268"/>
                  <a:gd name="T71" fmla="*/ 183 h 306"/>
                  <a:gd name="T72" fmla="*/ 171 w 268"/>
                  <a:gd name="T73" fmla="*/ 186 h 306"/>
                  <a:gd name="T74" fmla="*/ 185 w 268"/>
                  <a:gd name="T75" fmla="*/ 204 h 306"/>
                  <a:gd name="T76" fmla="*/ 215 w 268"/>
                  <a:gd name="T77" fmla="*/ 210 h 306"/>
                  <a:gd name="T78" fmla="*/ 242 w 268"/>
                  <a:gd name="T79" fmla="*/ 19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306">
                    <a:moveTo>
                      <a:pt x="235" y="170"/>
                    </a:moveTo>
                    <a:cubicBezTo>
                      <a:pt x="241" y="163"/>
                      <a:pt x="245" y="158"/>
                      <a:pt x="251" y="150"/>
                    </a:cubicBezTo>
                    <a:cubicBezTo>
                      <a:pt x="268" y="176"/>
                      <a:pt x="254" y="197"/>
                      <a:pt x="247" y="217"/>
                    </a:cubicBezTo>
                    <a:cubicBezTo>
                      <a:pt x="246" y="222"/>
                      <a:pt x="225" y="223"/>
                      <a:pt x="213" y="223"/>
                    </a:cubicBezTo>
                    <a:cubicBezTo>
                      <a:pt x="194" y="224"/>
                      <a:pt x="175" y="223"/>
                      <a:pt x="155" y="223"/>
                    </a:cubicBezTo>
                    <a:cubicBezTo>
                      <a:pt x="155" y="227"/>
                      <a:pt x="155" y="231"/>
                      <a:pt x="155" y="235"/>
                    </a:cubicBezTo>
                    <a:cubicBezTo>
                      <a:pt x="168" y="236"/>
                      <a:pt x="182" y="236"/>
                      <a:pt x="195" y="238"/>
                    </a:cubicBezTo>
                    <a:cubicBezTo>
                      <a:pt x="205" y="241"/>
                      <a:pt x="215" y="247"/>
                      <a:pt x="224" y="251"/>
                    </a:cubicBezTo>
                    <a:cubicBezTo>
                      <a:pt x="219" y="259"/>
                      <a:pt x="216" y="268"/>
                      <a:pt x="209" y="274"/>
                    </a:cubicBezTo>
                    <a:cubicBezTo>
                      <a:pt x="179" y="304"/>
                      <a:pt x="145" y="306"/>
                      <a:pt x="108" y="279"/>
                    </a:cubicBezTo>
                    <a:cubicBezTo>
                      <a:pt x="101" y="274"/>
                      <a:pt x="95" y="269"/>
                      <a:pt x="83" y="268"/>
                    </a:cubicBezTo>
                    <a:cubicBezTo>
                      <a:pt x="89" y="278"/>
                      <a:pt x="94" y="288"/>
                      <a:pt x="100" y="298"/>
                    </a:cubicBezTo>
                    <a:cubicBezTo>
                      <a:pt x="98" y="299"/>
                      <a:pt x="97" y="300"/>
                      <a:pt x="96" y="301"/>
                    </a:cubicBezTo>
                    <a:cubicBezTo>
                      <a:pt x="64" y="272"/>
                      <a:pt x="32" y="244"/>
                      <a:pt x="0" y="215"/>
                    </a:cubicBezTo>
                    <a:cubicBezTo>
                      <a:pt x="1" y="213"/>
                      <a:pt x="2" y="212"/>
                      <a:pt x="3" y="211"/>
                    </a:cubicBezTo>
                    <a:cubicBezTo>
                      <a:pt x="15" y="217"/>
                      <a:pt x="27" y="223"/>
                      <a:pt x="40" y="230"/>
                    </a:cubicBezTo>
                    <a:cubicBezTo>
                      <a:pt x="69" y="245"/>
                      <a:pt x="83" y="236"/>
                      <a:pt x="83" y="204"/>
                    </a:cubicBezTo>
                    <a:cubicBezTo>
                      <a:pt x="83" y="184"/>
                      <a:pt x="84" y="164"/>
                      <a:pt x="84" y="144"/>
                    </a:cubicBezTo>
                    <a:cubicBezTo>
                      <a:pt x="83" y="138"/>
                      <a:pt x="78" y="132"/>
                      <a:pt x="75" y="127"/>
                    </a:cubicBezTo>
                    <a:cubicBezTo>
                      <a:pt x="72" y="120"/>
                      <a:pt x="68" y="114"/>
                      <a:pt x="64" y="108"/>
                    </a:cubicBezTo>
                    <a:cubicBezTo>
                      <a:pt x="71" y="105"/>
                      <a:pt x="79" y="101"/>
                      <a:pt x="86" y="100"/>
                    </a:cubicBezTo>
                    <a:cubicBezTo>
                      <a:pt x="114" y="98"/>
                      <a:pt x="142" y="96"/>
                      <a:pt x="174" y="99"/>
                    </a:cubicBezTo>
                    <a:cubicBezTo>
                      <a:pt x="126" y="112"/>
                      <a:pt x="165" y="138"/>
                      <a:pt x="159" y="155"/>
                    </a:cubicBezTo>
                    <a:cubicBezTo>
                      <a:pt x="161" y="158"/>
                      <a:pt x="164" y="160"/>
                      <a:pt x="166" y="162"/>
                    </a:cubicBezTo>
                    <a:cubicBezTo>
                      <a:pt x="180" y="148"/>
                      <a:pt x="195" y="135"/>
                      <a:pt x="208" y="120"/>
                    </a:cubicBezTo>
                    <a:cubicBezTo>
                      <a:pt x="210" y="117"/>
                      <a:pt x="204" y="103"/>
                      <a:pt x="198" y="99"/>
                    </a:cubicBezTo>
                    <a:cubicBezTo>
                      <a:pt x="183" y="89"/>
                      <a:pt x="167" y="82"/>
                      <a:pt x="146" y="72"/>
                    </a:cubicBezTo>
                    <a:cubicBezTo>
                      <a:pt x="177" y="47"/>
                      <a:pt x="206" y="23"/>
                      <a:pt x="235" y="0"/>
                    </a:cubicBezTo>
                    <a:cubicBezTo>
                      <a:pt x="238" y="3"/>
                      <a:pt x="241" y="5"/>
                      <a:pt x="244" y="8"/>
                    </a:cubicBezTo>
                    <a:cubicBezTo>
                      <a:pt x="234" y="26"/>
                      <a:pt x="224" y="44"/>
                      <a:pt x="212" y="65"/>
                    </a:cubicBezTo>
                    <a:cubicBezTo>
                      <a:pt x="223" y="65"/>
                      <a:pt x="233" y="64"/>
                      <a:pt x="242" y="66"/>
                    </a:cubicBezTo>
                    <a:cubicBezTo>
                      <a:pt x="249" y="68"/>
                      <a:pt x="256" y="74"/>
                      <a:pt x="263" y="78"/>
                    </a:cubicBezTo>
                    <a:cubicBezTo>
                      <a:pt x="258" y="84"/>
                      <a:pt x="255" y="93"/>
                      <a:pt x="249" y="96"/>
                    </a:cubicBezTo>
                    <a:cubicBezTo>
                      <a:pt x="222" y="113"/>
                      <a:pt x="216" y="137"/>
                      <a:pt x="235" y="170"/>
                    </a:cubicBezTo>
                    <a:close/>
                    <a:moveTo>
                      <a:pt x="242" y="195"/>
                    </a:moveTo>
                    <a:cubicBezTo>
                      <a:pt x="218" y="189"/>
                      <a:pt x="205" y="185"/>
                      <a:pt x="191" y="183"/>
                    </a:cubicBezTo>
                    <a:cubicBezTo>
                      <a:pt x="185" y="182"/>
                      <a:pt x="178" y="185"/>
                      <a:pt x="171" y="186"/>
                    </a:cubicBezTo>
                    <a:cubicBezTo>
                      <a:pt x="176" y="192"/>
                      <a:pt x="179" y="201"/>
                      <a:pt x="185" y="204"/>
                    </a:cubicBezTo>
                    <a:cubicBezTo>
                      <a:pt x="194" y="209"/>
                      <a:pt x="205" y="211"/>
                      <a:pt x="215" y="210"/>
                    </a:cubicBezTo>
                    <a:cubicBezTo>
                      <a:pt x="223" y="209"/>
                      <a:pt x="231" y="202"/>
                      <a:pt x="242"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6" name="Freeform: Shape 9805"/>
              <p:cNvSpPr>
                <a:spLocks noEditPoints="1"/>
              </p:cNvSpPr>
              <p:nvPr/>
            </p:nvSpPr>
            <p:spPr bwMode="auto">
              <a:xfrm>
                <a:off x="5024438" y="4625975"/>
                <a:ext cx="287338" cy="303213"/>
              </a:xfrm>
              <a:custGeom>
                <a:avLst/>
                <a:gdLst>
                  <a:gd name="T0" fmla="*/ 37 w 302"/>
                  <a:gd name="T1" fmla="*/ 199 h 319"/>
                  <a:gd name="T2" fmla="*/ 1 w 302"/>
                  <a:gd name="T3" fmla="*/ 196 h 319"/>
                  <a:gd name="T4" fmla="*/ 0 w 302"/>
                  <a:gd name="T5" fmla="*/ 190 h 319"/>
                  <a:gd name="T6" fmla="*/ 15 w 302"/>
                  <a:gd name="T7" fmla="*/ 185 h 319"/>
                  <a:gd name="T8" fmla="*/ 75 w 302"/>
                  <a:gd name="T9" fmla="*/ 192 h 319"/>
                  <a:gd name="T10" fmla="*/ 244 w 302"/>
                  <a:gd name="T11" fmla="*/ 129 h 319"/>
                  <a:gd name="T12" fmla="*/ 247 w 302"/>
                  <a:gd name="T13" fmla="*/ 80 h 319"/>
                  <a:gd name="T14" fmla="*/ 231 w 302"/>
                  <a:gd name="T15" fmla="*/ 0 h 319"/>
                  <a:gd name="T16" fmla="*/ 271 w 302"/>
                  <a:gd name="T17" fmla="*/ 60 h 319"/>
                  <a:gd name="T18" fmla="*/ 300 w 302"/>
                  <a:gd name="T19" fmla="*/ 228 h 319"/>
                  <a:gd name="T20" fmla="*/ 292 w 302"/>
                  <a:gd name="T21" fmla="*/ 255 h 319"/>
                  <a:gd name="T22" fmla="*/ 251 w 302"/>
                  <a:gd name="T23" fmla="*/ 282 h 319"/>
                  <a:gd name="T24" fmla="*/ 186 w 302"/>
                  <a:gd name="T25" fmla="*/ 315 h 319"/>
                  <a:gd name="T26" fmla="*/ 147 w 302"/>
                  <a:gd name="T27" fmla="*/ 309 h 319"/>
                  <a:gd name="T28" fmla="*/ 20 w 302"/>
                  <a:gd name="T29" fmla="*/ 263 h 319"/>
                  <a:gd name="T30" fmla="*/ 13 w 302"/>
                  <a:gd name="T31" fmla="*/ 235 h 319"/>
                  <a:gd name="T32" fmla="*/ 37 w 302"/>
                  <a:gd name="T33" fmla="*/ 199 h 319"/>
                  <a:gd name="T34" fmla="*/ 216 w 302"/>
                  <a:gd name="T35" fmla="*/ 240 h 319"/>
                  <a:gd name="T36" fmla="*/ 248 w 302"/>
                  <a:gd name="T37" fmla="*/ 212 h 319"/>
                  <a:gd name="T38" fmla="*/ 212 w 302"/>
                  <a:gd name="T39" fmla="*/ 178 h 319"/>
                  <a:gd name="T40" fmla="*/ 180 w 302"/>
                  <a:gd name="T41" fmla="*/ 210 h 319"/>
                  <a:gd name="T42" fmla="*/ 216 w 302"/>
                  <a:gd name="T43" fmla="*/ 24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19">
                    <a:moveTo>
                      <a:pt x="37" y="199"/>
                    </a:moveTo>
                    <a:cubicBezTo>
                      <a:pt x="20" y="197"/>
                      <a:pt x="11" y="196"/>
                      <a:pt x="1" y="196"/>
                    </a:cubicBezTo>
                    <a:cubicBezTo>
                      <a:pt x="1" y="194"/>
                      <a:pt x="0" y="192"/>
                      <a:pt x="0" y="190"/>
                    </a:cubicBezTo>
                    <a:cubicBezTo>
                      <a:pt x="5" y="188"/>
                      <a:pt x="10" y="185"/>
                      <a:pt x="15" y="185"/>
                    </a:cubicBezTo>
                    <a:cubicBezTo>
                      <a:pt x="35" y="187"/>
                      <a:pt x="55" y="189"/>
                      <a:pt x="75" y="192"/>
                    </a:cubicBezTo>
                    <a:cubicBezTo>
                      <a:pt x="142" y="202"/>
                      <a:pt x="196" y="170"/>
                      <a:pt x="244" y="129"/>
                    </a:cubicBezTo>
                    <a:cubicBezTo>
                      <a:pt x="253" y="122"/>
                      <a:pt x="249" y="96"/>
                      <a:pt x="247" y="80"/>
                    </a:cubicBezTo>
                    <a:cubicBezTo>
                      <a:pt x="244" y="54"/>
                      <a:pt x="237" y="28"/>
                      <a:pt x="231" y="0"/>
                    </a:cubicBezTo>
                    <a:cubicBezTo>
                      <a:pt x="260" y="12"/>
                      <a:pt x="269" y="34"/>
                      <a:pt x="271" y="60"/>
                    </a:cubicBezTo>
                    <a:cubicBezTo>
                      <a:pt x="275" y="117"/>
                      <a:pt x="277" y="174"/>
                      <a:pt x="300" y="228"/>
                    </a:cubicBezTo>
                    <a:cubicBezTo>
                      <a:pt x="302" y="235"/>
                      <a:pt x="298" y="249"/>
                      <a:pt x="292" y="255"/>
                    </a:cubicBezTo>
                    <a:cubicBezTo>
                      <a:pt x="280" y="266"/>
                      <a:pt x="265" y="274"/>
                      <a:pt x="251" y="282"/>
                    </a:cubicBezTo>
                    <a:cubicBezTo>
                      <a:pt x="230" y="294"/>
                      <a:pt x="209" y="307"/>
                      <a:pt x="186" y="315"/>
                    </a:cubicBezTo>
                    <a:cubicBezTo>
                      <a:pt x="175" y="319"/>
                      <a:pt x="159" y="314"/>
                      <a:pt x="147" y="309"/>
                    </a:cubicBezTo>
                    <a:cubicBezTo>
                      <a:pt x="107" y="288"/>
                      <a:pt x="68" y="264"/>
                      <a:pt x="20" y="263"/>
                    </a:cubicBezTo>
                    <a:cubicBezTo>
                      <a:pt x="1" y="262"/>
                      <a:pt x="0" y="250"/>
                      <a:pt x="13" y="235"/>
                    </a:cubicBezTo>
                    <a:cubicBezTo>
                      <a:pt x="21" y="226"/>
                      <a:pt x="27" y="214"/>
                      <a:pt x="37" y="199"/>
                    </a:cubicBezTo>
                    <a:close/>
                    <a:moveTo>
                      <a:pt x="216" y="240"/>
                    </a:moveTo>
                    <a:cubicBezTo>
                      <a:pt x="229" y="238"/>
                      <a:pt x="247" y="235"/>
                      <a:pt x="248" y="212"/>
                    </a:cubicBezTo>
                    <a:cubicBezTo>
                      <a:pt x="249" y="195"/>
                      <a:pt x="226" y="173"/>
                      <a:pt x="212" y="178"/>
                    </a:cubicBezTo>
                    <a:cubicBezTo>
                      <a:pt x="199" y="183"/>
                      <a:pt x="182" y="197"/>
                      <a:pt x="180" y="210"/>
                    </a:cubicBezTo>
                    <a:cubicBezTo>
                      <a:pt x="178" y="225"/>
                      <a:pt x="190" y="241"/>
                      <a:pt x="216"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7" name="Freeform: Shape 9806"/>
              <p:cNvSpPr>
                <a:spLocks noEditPoints="1"/>
              </p:cNvSpPr>
              <p:nvPr/>
            </p:nvSpPr>
            <p:spPr bwMode="auto">
              <a:xfrm>
                <a:off x="6902451" y="6154738"/>
                <a:ext cx="334963" cy="241300"/>
              </a:xfrm>
              <a:custGeom>
                <a:avLst/>
                <a:gdLst>
                  <a:gd name="T0" fmla="*/ 0 w 352"/>
                  <a:gd name="T1" fmla="*/ 0 h 253"/>
                  <a:gd name="T2" fmla="*/ 186 w 352"/>
                  <a:gd name="T3" fmla="*/ 96 h 253"/>
                  <a:gd name="T4" fmla="*/ 271 w 352"/>
                  <a:gd name="T5" fmla="*/ 131 h 253"/>
                  <a:gd name="T6" fmla="*/ 352 w 352"/>
                  <a:gd name="T7" fmla="*/ 200 h 253"/>
                  <a:gd name="T8" fmla="*/ 0 w 352"/>
                  <a:gd name="T9" fmla="*/ 0 h 253"/>
                  <a:gd name="T10" fmla="*/ 107 w 352"/>
                  <a:gd name="T11" fmla="*/ 80 h 253"/>
                  <a:gd name="T12" fmla="*/ 110 w 352"/>
                  <a:gd name="T13" fmla="*/ 71 h 253"/>
                  <a:gd name="T14" fmla="*/ 59 w 352"/>
                  <a:gd name="T15" fmla="*/ 47 h 253"/>
                  <a:gd name="T16" fmla="*/ 55 w 352"/>
                  <a:gd name="T17" fmla="*/ 58 h 253"/>
                  <a:gd name="T18" fmla="*/ 107 w 352"/>
                  <a:gd name="T19" fmla="*/ 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53">
                    <a:moveTo>
                      <a:pt x="0" y="0"/>
                    </a:moveTo>
                    <a:cubicBezTo>
                      <a:pt x="66" y="34"/>
                      <a:pt x="125" y="66"/>
                      <a:pt x="186" y="96"/>
                    </a:cubicBezTo>
                    <a:cubicBezTo>
                      <a:pt x="213" y="109"/>
                      <a:pt x="242" y="119"/>
                      <a:pt x="271" y="131"/>
                    </a:cubicBezTo>
                    <a:cubicBezTo>
                      <a:pt x="319" y="150"/>
                      <a:pt x="319" y="151"/>
                      <a:pt x="352" y="200"/>
                    </a:cubicBezTo>
                    <a:cubicBezTo>
                      <a:pt x="248" y="253"/>
                      <a:pt x="26" y="185"/>
                      <a:pt x="0" y="0"/>
                    </a:cubicBezTo>
                    <a:close/>
                    <a:moveTo>
                      <a:pt x="107" y="80"/>
                    </a:moveTo>
                    <a:cubicBezTo>
                      <a:pt x="108" y="77"/>
                      <a:pt x="109" y="74"/>
                      <a:pt x="110" y="71"/>
                    </a:cubicBezTo>
                    <a:cubicBezTo>
                      <a:pt x="93" y="63"/>
                      <a:pt x="76" y="55"/>
                      <a:pt x="59" y="47"/>
                    </a:cubicBezTo>
                    <a:cubicBezTo>
                      <a:pt x="58" y="51"/>
                      <a:pt x="56" y="54"/>
                      <a:pt x="55" y="58"/>
                    </a:cubicBezTo>
                    <a:cubicBezTo>
                      <a:pt x="66" y="79"/>
                      <a:pt x="86" y="79"/>
                      <a:pt x="10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8" name="Freeform: Shape 9807"/>
              <p:cNvSpPr>
                <a:spLocks noEditPoints="1"/>
              </p:cNvSpPr>
              <p:nvPr/>
            </p:nvSpPr>
            <p:spPr bwMode="auto">
              <a:xfrm>
                <a:off x="3979863" y="5562600"/>
                <a:ext cx="347663" cy="196850"/>
              </a:xfrm>
              <a:custGeom>
                <a:avLst/>
                <a:gdLst>
                  <a:gd name="T0" fmla="*/ 77 w 366"/>
                  <a:gd name="T1" fmla="*/ 206 h 206"/>
                  <a:gd name="T2" fmla="*/ 100 w 366"/>
                  <a:gd name="T3" fmla="*/ 172 h 206"/>
                  <a:gd name="T4" fmla="*/ 42 w 366"/>
                  <a:gd name="T5" fmla="*/ 155 h 206"/>
                  <a:gd name="T6" fmla="*/ 51 w 366"/>
                  <a:gd name="T7" fmla="*/ 139 h 206"/>
                  <a:gd name="T8" fmla="*/ 69 w 366"/>
                  <a:gd name="T9" fmla="*/ 125 h 206"/>
                  <a:gd name="T10" fmla="*/ 0 w 366"/>
                  <a:gd name="T11" fmla="*/ 118 h 206"/>
                  <a:gd name="T12" fmla="*/ 67 w 366"/>
                  <a:gd name="T13" fmla="*/ 63 h 206"/>
                  <a:gd name="T14" fmla="*/ 31 w 366"/>
                  <a:gd name="T15" fmla="*/ 52 h 206"/>
                  <a:gd name="T16" fmla="*/ 121 w 366"/>
                  <a:gd name="T17" fmla="*/ 14 h 206"/>
                  <a:gd name="T18" fmla="*/ 84 w 366"/>
                  <a:gd name="T19" fmla="*/ 33 h 206"/>
                  <a:gd name="T20" fmla="*/ 83 w 366"/>
                  <a:gd name="T21" fmla="*/ 38 h 206"/>
                  <a:gd name="T22" fmla="*/ 257 w 366"/>
                  <a:gd name="T23" fmla="*/ 23 h 206"/>
                  <a:gd name="T24" fmla="*/ 180 w 366"/>
                  <a:gd name="T25" fmla="*/ 56 h 206"/>
                  <a:gd name="T26" fmla="*/ 144 w 366"/>
                  <a:gd name="T27" fmla="*/ 61 h 206"/>
                  <a:gd name="T28" fmla="*/ 108 w 366"/>
                  <a:gd name="T29" fmla="*/ 98 h 206"/>
                  <a:gd name="T30" fmla="*/ 115 w 366"/>
                  <a:gd name="T31" fmla="*/ 100 h 206"/>
                  <a:gd name="T32" fmla="*/ 358 w 366"/>
                  <a:gd name="T33" fmla="*/ 19 h 206"/>
                  <a:gd name="T34" fmla="*/ 366 w 366"/>
                  <a:gd name="T35" fmla="*/ 23 h 206"/>
                  <a:gd name="T36" fmla="*/ 272 w 366"/>
                  <a:gd name="T37" fmla="*/ 99 h 206"/>
                  <a:gd name="T38" fmla="*/ 181 w 366"/>
                  <a:gd name="T39" fmla="*/ 176 h 206"/>
                  <a:gd name="T40" fmla="*/ 152 w 366"/>
                  <a:gd name="T41" fmla="*/ 173 h 206"/>
                  <a:gd name="T42" fmla="*/ 76 w 366"/>
                  <a:gd name="T43" fmla="*/ 205 h 206"/>
                  <a:gd name="T44" fmla="*/ 77 w 366"/>
                  <a:gd name="T45" fmla="*/ 206 h 206"/>
                  <a:gd name="T46" fmla="*/ 134 w 366"/>
                  <a:gd name="T47" fmla="*/ 152 h 206"/>
                  <a:gd name="T48" fmla="*/ 249 w 366"/>
                  <a:gd name="T49" fmla="*/ 85 h 206"/>
                  <a:gd name="T50" fmla="*/ 245 w 366"/>
                  <a:gd name="T51" fmla="*/ 79 h 206"/>
                  <a:gd name="T52" fmla="*/ 134 w 366"/>
                  <a:gd name="T53" fmla="*/ 15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206">
                    <a:moveTo>
                      <a:pt x="77" y="206"/>
                    </a:moveTo>
                    <a:cubicBezTo>
                      <a:pt x="84" y="195"/>
                      <a:pt x="92" y="183"/>
                      <a:pt x="100" y="172"/>
                    </a:cubicBezTo>
                    <a:cubicBezTo>
                      <a:pt x="82" y="147"/>
                      <a:pt x="82" y="147"/>
                      <a:pt x="42" y="155"/>
                    </a:cubicBezTo>
                    <a:cubicBezTo>
                      <a:pt x="45" y="148"/>
                      <a:pt x="47" y="143"/>
                      <a:pt x="51" y="139"/>
                    </a:cubicBezTo>
                    <a:cubicBezTo>
                      <a:pt x="55" y="135"/>
                      <a:pt x="60" y="132"/>
                      <a:pt x="69" y="125"/>
                    </a:cubicBezTo>
                    <a:cubicBezTo>
                      <a:pt x="42" y="121"/>
                      <a:pt x="21" y="147"/>
                      <a:pt x="0" y="118"/>
                    </a:cubicBezTo>
                    <a:cubicBezTo>
                      <a:pt x="21" y="101"/>
                      <a:pt x="41" y="84"/>
                      <a:pt x="67" y="63"/>
                    </a:cubicBezTo>
                    <a:cubicBezTo>
                      <a:pt x="50" y="58"/>
                      <a:pt x="41" y="55"/>
                      <a:pt x="31" y="52"/>
                    </a:cubicBezTo>
                    <a:cubicBezTo>
                      <a:pt x="34" y="7"/>
                      <a:pt x="64" y="0"/>
                      <a:pt x="121" y="14"/>
                    </a:cubicBezTo>
                    <a:cubicBezTo>
                      <a:pt x="109" y="20"/>
                      <a:pt x="96" y="27"/>
                      <a:pt x="84" y="33"/>
                    </a:cubicBezTo>
                    <a:cubicBezTo>
                      <a:pt x="83" y="35"/>
                      <a:pt x="83" y="36"/>
                      <a:pt x="83" y="38"/>
                    </a:cubicBezTo>
                    <a:cubicBezTo>
                      <a:pt x="139" y="33"/>
                      <a:pt x="195" y="29"/>
                      <a:pt x="257" y="23"/>
                    </a:cubicBezTo>
                    <a:cubicBezTo>
                      <a:pt x="232" y="47"/>
                      <a:pt x="205" y="50"/>
                      <a:pt x="180" y="56"/>
                    </a:cubicBezTo>
                    <a:cubicBezTo>
                      <a:pt x="169" y="59"/>
                      <a:pt x="156" y="60"/>
                      <a:pt x="144" y="61"/>
                    </a:cubicBezTo>
                    <a:cubicBezTo>
                      <a:pt x="121" y="62"/>
                      <a:pt x="111" y="76"/>
                      <a:pt x="108" y="98"/>
                    </a:cubicBezTo>
                    <a:cubicBezTo>
                      <a:pt x="110" y="99"/>
                      <a:pt x="113" y="101"/>
                      <a:pt x="115" y="100"/>
                    </a:cubicBezTo>
                    <a:cubicBezTo>
                      <a:pt x="193" y="65"/>
                      <a:pt x="277" y="45"/>
                      <a:pt x="358" y="19"/>
                    </a:cubicBezTo>
                    <a:cubicBezTo>
                      <a:pt x="359" y="19"/>
                      <a:pt x="360" y="19"/>
                      <a:pt x="366" y="23"/>
                    </a:cubicBezTo>
                    <a:cubicBezTo>
                      <a:pt x="333" y="49"/>
                      <a:pt x="302" y="73"/>
                      <a:pt x="272" y="99"/>
                    </a:cubicBezTo>
                    <a:cubicBezTo>
                      <a:pt x="240" y="125"/>
                      <a:pt x="226" y="171"/>
                      <a:pt x="181" y="176"/>
                    </a:cubicBezTo>
                    <a:cubicBezTo>
                      <a:pt x="171" y="175"/>
                      <a:pt x="161" y="171"/>
                      <a:pt x="152" y="173"/>
                    </a:cubicBezTo>
                    <a:cubicBezTo>
                      <a:pt x="124" y="178"/>
                      <a:pt x="99" y="189"/>
                      <a:pt x="76" y="205"/>
                    </a:cubicBezTo>
                    <a:lnTo>
                      <a:pt x="77" y="206"/>
                    </a:lnTo>
                    <a:close/>
                    <a:moveTo>
                      <a:pt x="134" y="152"/>
                    </a:moveTo>
                    <a:cubicBezTo>
                      <a:pt x="176" y="128"/>
                      <a:pt x="213" y="107"/>
                      <a:pt x="249" y="85"/>
                    </a:cubicBezTo>
                    <a:cubicBezTo>
                      <a:pt x="248" y="83"/>
                      <a:pt x="246" y="81"/>
                      <a:pt x="245" y="79"/>
                    </a:cubicBezTo>
                    <a:cubicBezTo>
                      <a:pt x="199" y="84"/>
                      <a:pt x="164" y="109"/>
                      <a:pt x="13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9" name="Freeform: Shape 9808"/>
              <p:cNvSpPr>
                <a:spLocks/>
              </p:cNvSpPr>
              <p:nvPr/>
            </p:nvSpPr>
            <p:spPr bwMode="auto">
              <a:xfrm>
                <a:off x="8331201" y="3190875"/>
                <a:ext cx="258763" cy="158750"/>
              </a:xfrm>
              <a:custGeom>
                <a:avLst/>
                <a:gdLst>
                  <a:gd name="T0" fmla="*/ 48 w 272"/>
                  <a:gd name="T1" fmla="*/ 110 h 167"/>
                  <a:gd name="T2" fmla="*/ 84 w 272"/>
                  <a:gd name="T3" fmla="*/ 167 h 167"/>
                  <a:gd name="T4" fmla="*/ 1 w 272"/>
                  <a:gd name="T5" fmla="*/ 95 h 167"/>
                  <a:gd name="T6" fmla="*/ 26 w 272"/>
                  <a:gd name="T7" fmla="*/ 48 h 167"/>
                  <a:gd name="T8" fmla="*/ 46 w 272"/>
                  <a:gd name="T9" fmla="*/ 28 h 167"/>
                  <a:gd name="T10" fmla="*/ 89 w 272"/>
                  <a:gd name="T11" fmla="*/ 2 h 167"/>
                  <a:gd name="T12" fmla="*/ 219 w 272"/>
                  <a:gd name="T13" fmla="*/ 2 h 167"/>
                  <a:gd name="T14" fmla="*/ 271 w 272"/>
                  <a:gd name="T15" fmla="*/ 62 h 167"/>
                  <a:gd name="T16" fmla="*/ 209 w 272"/>
                  <a:gd name="T17" fmla="*/ 84 h 167"/>
                  <a:gd name="T18" fmla="*/ 187 w 272"/>
                  <a:gd name="T19" fmla="*/ 123 h 167"/>
                  <a:gd name="T20" fmla="*/ 141 w 272"/>
                  <a:gd name="T21" fmla="*/ 125 h 167"/>
                  <a:gd name="T22" fmla="*/ 79 w 272"/>
                  <a:gd name="T23" fmla="*/ 120 h 167"/>
                  <a:gd name="T24" fmla="*/ 55 w 272"/>
                  <a:gd name="T25" fmla="*/ 103 h 167"/>
                  <a:gd name="T26" fmla="*/ 48 w 272"/>
                  <a:gd name="T27" fmla="*/ 11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67">
                    <a:moveTo>
                      <a:pt x="48" y="110"/>
                    </a:moveTo>
                    <a:cubicBezTo>
                      <a:pt x="59" y="127"/>
                      <a:pt x="70" y="145"/>
                      <a:pt x="84" y="167"/>
                    </a:cubicBezTo>
                    <a:cubicBezTo>
                      <a:pt x="22" y="159"/>
                      <a:pt x="4" y="142"/>
                      <a:pt x="1" y="95"/>
                    </a:cubicBezTo>
                    <a:cubicBezTo>
                      <a:pt x="0" y="74"/>
                      <a:pt x="4" y="57"/>
                      <a:pt x="26" y="48"/>
                    </a:cubicBezTo>
                    <a:cubicBezTo>
                      <a:pt x="34" y="44"/>
                      <a:pt x="43" y="36"/>
                      <a:pt x="46" y="28"/>
                    </a:cubicBezTo>
                    <a:cubicBezTo>
                      <a:pt x="54" y="7"/>
                      <a:pt x="68" y="2"/>
                      <a:pt x="89" y="2"/>
                    </a:cubicBezTo>
                    <a:cubicBezTo>
                      <a:pt x="132" y="4"/>
                      <a:pt x="176" y="6"/>
                      <a:pt x="219" y="2"/>
                    </a:cubicBezTo>
                    <a:cubicBezTo>
                      <a:pt x="251" y="0"/>
                      <a:pt x="272" y="31"/>
                      <a:pt x="271" y="62"/>
                    </a:cubicBezTo>
                    <a:cubicBezTo>
                      <a:pt x="270" y="80"/>
                      <a:pt x="231" y="94"/>
                      <a:pt x="209" y="84"/>
                    </a:cubicBezTo>
                    <a:cubicBezTo>
                      <a:pt x="202" y="98"/>
                      <a:pt x="198" y="117"/>
                      <a:pt x="187" y="123"/>
                    </a:cubicBezTo>
                    <a:cubicBezTo>
                      <a:pt x="176" y="130"/>
                      <a:pt x="158" y="125"/>
                      <a:pt x="141" y="125"/>
                    </a:cubicBezTo>
                    <a:cubicBezTo>
                      <a:pt x="129" y="143"/>
                      <a:pt x="106" y="141"/>
                      <a:pt x="79" y="120"/>
                    </a:cubicBezTo>
                    <a:cubicBezTo>
                      <a:pt x="71" y="114"/>
                      <a:pt x="63" y="109"/>
                      <a:pt x="55" y="103"/>
                    </a:cubicBezTo>
                    <a:cubicBezTo>
                      <a:pt x="53" y="105"/>
                      <a:pt x="51" y="108"/>
                      <a:pt x="48"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0" name="Freeform: Shape 9809"/>
              <p:cNvSpPr>
                <a:spLocks noEditPoints="1"/>
              </p:cNvSpPr>
              <p:nvPr/>
            </p:nvSpPr>
            <p:spPr bwMode="auto">
              <a:xfrm>
                <a:off x="4144963" y="6122988"/>
                <a:ext cx="258763" cy="153988"/>
              </a:xfrm>
              <a:custGeom>
                <a:avLst/>
                <a:gdLst>
                  <a:gd name="T0" fmla="*/ 0 w 273"/>
                  <a:gd name="T1" fmla="*/ 90 h 163"/>
                  <a:gd name="T2" fmla="*/ 14 w 273"/>
                  <a:gd name="T3" fmla="*/ 40 h 163"/>
                  <a:gd name="T4" fmla="*/ 35 w 273"/>
                  <a:gd name="T5" fmla="*/ 20 h 163"/>
                  <a:gd name="T6" fmla="*/ 223 w 273"/>
                  <a:gd name="T7" fmla="*/ 3 h 163"/>
                  <a:gd name="T8" fmla="*/ 261 w 273"/>
                  <a:gd name="T9" fmla="*/ 36 h 163"/>
                  <a:gd name="T10" fmla="*/ 270 w 273"/>
                  <a:gd name="T11" fmla="*/ 101 h 163"/>
                  <a:gd name="T12" fmla="*/ 250 w 273"/>
                  <a:gd name="T13" fmla="*/ 134 h 163"/>
                  <a:gd name="T14" fmla="*/ 43 w 273"/>
                  <a:gd name="T15" fmla="*/ 160 h 163"/>
                  <a:gd name="T16" fmla="*/ 13 w 273"/>
                  <a:gd name="T17" fmla="*/ 134 h 163"/>
                  <a:gd name="T18" fmla="*/ 0 w 273"/>
                  <a:gd name="T19" fmla="*/ 90 h 163"/>
                  <a:gd name="T20" fmla="*/ 114 w 273"/>
                  <a:gd name="T21" fmla="*/ 112 h 163"/>
                  <a:gd name="T22" fmla="*/ 114 w 273"/>
                  <a:gd name="T23" fmla="*/ 81 h 163"/>
                  <a:gd name="T24" fmla="*/ 92 w 273"/>
                  <a:gd name="T25" fmla="*/ 93 h 163"/>
                  <a:gd name="T26" fmla="*/ 60 w 273"/>
                  <a:gd name="T27" fmla="*/ 101 h 163"/>
                  <a:gd name="T28" fmla="*/ 36 w 273"/>
                  <a:gd name="T29" fmla="*/ 117 h 163"/>
                  <a:gd name="T30" fmla="*/ 62 w 273"/>
                  <a:gd name="T31" fmla="*/ 134 h 163"/>
                  <a:gd name="T32" fmla="*/ 239 w 273"/>
                  <a:gd name="T33" fmla="*/ 116 h 163"/>
                  <a:gd name="T34" fmla="*/ 247 w 273"/>
                  <a:gd name="T35" fmla="*/ 109 h 163"/>
                  <a:gd name="T36" fmla="*/ 245 w 273"/>
                  <a:gd name="T37" fmla="*/ 102 h 163"/>
                  <a:gd name="T38" fmla="*/ 114 w 273"/>
                  <a:gd name="T39" fmla="*/ 112 h 163"/>
                  <a:gd name="T40" fmla="*/ 69 w 273"/>
                  <a:gd name="T41" fmla="*/ 54 h 163"/>
                  <a:gd name="T42" fmla="*/ 140 w 273"/>
                  <a:gd name="T43" fmla="*/ 36 h 163"/>
                  <a:gd name="T44" fmla="*/ 69 w 273"/>
                  <a:gd name="T45" fmla="*/ 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163">
                    <a:moveTo>
                      <a:pt x="0" y="90"/>
                    </a:moveTo>
                    <a:cubicBezTo>
                      <a:pt x="3" y="78"/>
                      <a:pt x="7" y="58"/>
                      <a:pt x="14" y="40"/>
                    </a:cubicBezTo>
                    <a:cubicBezTo>
                      <a:pt x="17" y="31"/>
                      <a:pt x="27" y="21"/>
                      <a:pt x="35" y="20"/>
                    </a:cubicBezTo>
                    <a:cubicBezTo>
                      <a:pt x="98" y="13"/>
                      <a:pt x="160" y="9"/>
                      <a:pt x="223" y="3"/>
                    </a:cubicBezTo>
                    <a:cubicBezTo>
                      <a:pt x="249" y="0"/>
                      <a:pt x="259" y="11"/>
                      <a:pt x="261" y="36"/>
                    </a:cubicBezTo>
                    <a:cubicBezTo>
                      <a:pt x="263" y="58"/>
                      <a:pt x="267" y="79"/>
                      <a:pt x="270" y="101"/>
                    </a:cubicBezTo>
                    <a:cubicBezTo>
                      <a:pt x="273" y="118"/>
                      <a:pt x="268" y="132"/>
                      <a:pt x="250" y="134"/>
                    </a:cubicBezTo>
                    <a:cubicBezTo>
                      <a:pt x="181" y="143"/>
                      <a:pt x="112" y="151"/>
                      <a:pt x="43" y="160"/>
                    </a:cubicBezTo>
                    <a:cubicBezTo>
                      <a:pt x="22" y="163"/>
                      <a:pt x="15" y="154"/>
                      <a:pt x="13" y="134"/>
                    </a:cubicBezTo>
                    <a:cubicBezTo>
                      <a:pt x="12" y="121"/>
                      <a:pt x="6" y="108"/>
                      <a:pt x="0" y="90"/>
                    </a:cubicBezTo>
                    <a:close/>
                    <a:moveTo>
                      <a:pt x="114" y="112"/>
                    </a:moveTo>
                    <a:cubicBezTo>
                      <a:pt x="114" y="100"/>
                      <a:pt x="114" y="91"/>
                      <a:pt x="114" y="81"/>
                    </a:cubicBezTo>
                    <a:cubicBezTo>
                      <a:pt x="107" y="85"/>
                      <a:pt x="100" y="90"/>
                      <a:pt x="92" y="93"/>
                    </a:cubicBezTo>
                    <a:cubicBezTo>
                      <a:pt x="82" y="97"/>
                      <a:pt x="71" y="99"/>
                      <a:pt x="60" y="101"/>
                    </a:cubicBezTo>
                    <a:cubicBezTo>
                      <a:pt x="48" y="102"/>
                      <a:pt x="35" y="99"/>
                      <a:pt x="36" y="117"/>
                    </a:cubicBezTo>
                    <a:cubicBezTo>
                      <a:pt x="36" y="134"/>
                      <a:pt x="49" y="135"/>
                      <a:pt x="62" y="134"/>
                    </a:cubicBezTo>
                    <a:cubicBezTo>
                      <a:pt x="121" y="128"/>
                      <a:pt x="180" y="122"/>
                      <a:pt x="239" y="116"/>
                    </a:cubicBezTo>
                    <a:cubicBezTo>
                      <a:pt x="242" y="116"/>
                      <a:pt x="244" y="112"/>
                      <a:pt x="247" y="109"/>
                    </a:cubicBezTo>
                    <a:cubicBezTo>
                      <a:pt x="246" y="107"/>
                      <a:pt x="246" y="104"/>
                      <a:pt x="245" y="102"/>
                    </a:cubicBezTo>
                    <a:cubicBezTo>
                      <a:pt x="201" y="105"/>
                      <a:pt x="156" y="109"/>
                      <a:pt x="114" y="112"/>
                    </a:cubicBezTo>
                    <a:close/>
                    <a:moveTo>
                      <a:pt x="69" y="54"/>
                    </a:moveTo>
                    <a:cubicBezTo>
                      <a:pt x="93" y="48"/>
                      <a:pt x="116" y="42"/>
                      <a:pt x="140" y="36"/>
                    </a:cubicBezTo>
                    <a:cubicBezTo>
                      <a:pt x="106" y="23"/>
                      <a:pt x="76" y="29"/>
                      <a:pt x="6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1" name="Freeform: Shape 9810"/>
              <p:cNvSpPr>
                <a:spLocks/>
              </p:cNvSpPr>
              <p:nvPr/>
            </p:nvSpPr>
            <p:spPr bwMode="auto">
              <a:xfrm>
                <a:off x="8397876" y="3749675"/>
                <a:ext cx="171450" cy="238125"/>
              </a:xfrm>
              <a:custGeom>
                <a:avLst/>
                <a:gdLst>
                  <a:gd name="T0" fmla="*/ 74 w 181"/>
                  <a:gd name="T1" fmla="*/ 0 h 250"/>
                  <a:gd name="T2" fmla="*/ 170 w 181"/>
                  <a:gd name="T3" fmla="*/ 159 h 250"/>
                  <a:gd name="T4" fmla="*/ 167 w 181"/>
                  <a:gd name="T5" fmla="*/ 185 h 250"/>
                  <a:gd name="T6" fmla="*/ 181 w 181"/>
                  <a:gd name="T7" fmla="*/ 201 h 250"/>
                  <a:gd name="T8" fmla="*/ 3 w 181"/>
                  <a:gd name="T9" fmla="*/ 250 h 250"/>
                  <a:gd name="T10" fmla="*/ 74 w 181"/>
                  <a:gd name="T11" fmla="*/ 0 h 250"/>
                </a:gdLst>
                <a:ahLst/>
                <a:cxnLst>
                  <a:cxn ang="0">
                    <a:pos x="T0" y="T1"/>
                  </a:cxn>
                  <a:cxn ang="0">
                    <a:pos x="T2" y="T3"/>
                  </a:cxn>
                  <a:cxn ang="0">
                    <a:pos x="T4" y="T5"/>
                  </a:cxn>
                  <a:cxn ang="0">
                    <a:pos x="T6" y="T7"/>
                  </a:cxn>
                  <a:cxn ang="0">
                    <a:pos x="T8" y="T9"/>
                  </a:cxn>
                  <a:cxn ang="0">
                    <a:pos x="T10" y="T11"/>
                  </a:cxn>
                </a:cxnLst>
                <a:rect l="0" t="0" r="r" b="b"/>
                <a:pathLst>
                  <a:path w="181" h="250">
                    <a:moveTo>
                      <a:pt x="74" y="0"/>
                    </a:moveTo>
                    <a:cubicBezTo>
                      <a:pt x="114" y="52"/>
                      <a:pt x="152" y="100"/>
                      <a:pt x="170" y="159"/>
                    </a:cubicBezTo>
                    <a:cubicBezTo>
                      <a:pt x="172" y="165"/>
                      <a:pt x="168" y="174"/>
                      <a:pt x="167" y="185"/>
                    </a:cubicBezTo>
                    <a:cubicBezTo>
                      <a:pt x="169" y="187"/>
                      <a:pt x="174" y="193"/>
                      <a:pt x="181" y="201"/>
                    </a:cubicBezTo>
                    <a:cubicBezTo>
                      <a:pt x="125" y="235"/>
                      <a:pt x="64" y="238"/>
                      <a:pt x="3" y="250"/>
                    </a:cubicBezTo>
                    <a:cubicBezTo>
                      <a:pt x="0" y="158"/>
                      <a:pt x="25" y="78"/>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2" name="Freeform: Shape 9811"/>
              <p:cNvSpPr>
                <a:spLocks/>
              </p:cNvSpPr>
              <p:nvPr/>
            </p:nvSpPr>
            <p:spPr bwMode="auto">
              <a:xfrm>
                <a:off x="4811713" y="4144963"/>
                <a:ext cx="393700" cy="274638"/>
              </a:xfrm>
              <a:custGeom>
                <a:avLst/>
                <a:gdLst>
                  <a:gd name="T0" fmla="*/ 387 w 413"/>
                  <a:gd name="T1" fmla="*/ 208 h 289"/>
                  <a:gd name="T2" fmla="*/ 376 w 413"/>
                  <a:gd name="T3" fmla="*/ 169 h 289"/>
                  <a:gd name="T4" fmla="*/ 297 w 413"/>
                  <a:gd name="T5" fmla="*/ 79 h 289"/>
                  <a:gd name="T6" fmla="*/ 209 w 413"/>
                  <a:gd name="T7" fmla="*/ 68 h 289"/>
                  <a:gd name="T8" fmla="*/ 115 w 413"/>
                  <a:gd name="T9" fmla="*/ 112 h 289"/>
                  <a:gd name="T10" fmla="*/ 82 w 413"/>
                  <a:gd name="T11" fmla="*/ 132 h 289"/>
                  <a:gd name="T12" fmla="*/ 46 w 413"/>
                  <a:gd name="T13" fmla="*/ 192 h 289"/>
                  <a:gd name="T14" fmla="*/ 43 w 413"/>
                  <a:gd name="T15" fmla="*/ 268 h 289"/>
                  <a:gd name="T16" fmla="*/ 41 w 413"/>
                  <a:gd name="T17" fmla="*/ 289 h 289"/>
                  <a:gd name="T18" fmla="*/ 28 w 413"/>
                  <a:gd name="T19" fmla="*/ 159 h 289"/>
                  <a:gd name="T20" fmla="*/ 45 w 413"/>
                  <a:gd name="T21" fmla="*/ 116 h 289"/>
                  <a:gd name="T22" fmla="*/ 116 w 413"/>
                  <a:gd name="T23" fmla="*/ 34 h 289"/>
                  <a:gd name="T24" fmla="*/ 346 w 413"/>
                  <a:gd name="T25" fmla="*/ 58 h 289"/>
                  <a:gd name="T26" fmla="*/ 400 w 413"/>
                  <a:gd name="T27" fmla="*/ 183 h 289"/>
                  <a:gd name="T28" fmla="*/ 387 w 413"/>
                  <a:gd name="T29" fmla="*/ 2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3" h="289">
                    <a:moveTo>
                      <a:pt x="387" y="208"/>
                    </a:moveTo>
                    <a:cubicBezTo>
                      <a:pt x="382" y="190"/>
                      <a:pt x="378" y="180"/>
                      <a:pt x="376" y="169"/>
                    </a:cubicBezTo>
                    <a:cubicBezTo>
                      <a:pt x="366" y="124"/>
                      <a:pt x="332" y="97"/>
                      <a:pt x="297" y="79"/>
                    </a:cubicBezTo>
                    <a:cubicBezTo>
                      <a:pt x="273" y="66"/>
                      <a:pt x="239" y="72"/>
                      <a:pt x="209" y="68"/>
                    </a:cubicBezTo>
                    <a:cubicBezTo>
                      <a:pt x="169" y="64"/>
                      <a:pt x="138" y="79"/>
                      <a:pt x="115" y="112"/>
                    </a:cubicBezTo>
                    <a:cubicBezTo>
                      <a:pt x="107" y="124"/>
                      <a:pt x="90" y="126"/>
                      <a:pt x="82" y="132"/>
                    </a:cubicBezTo>
                    <a:cubicBezTo>
                      <a:pt x="65" y="145"/>
                      <a:pt x="52" y="170"/>
                      <a:pt x="46" y="192"/>
                    </a:cubicBezTo>
                    <a:cubicBezTo>
                      <a:pt x="40" y="216"/>
                      <a:pt x="44" y="243"/>
                      <a:pt x="43" y="268"/>
                    </a:cubicBezTo>
                    <a:cubicBezTo>
                      <a:pt x="43" y="275"/>
                      <a:pt x="42" y="281"/>
                      <a:pt x="41" y="289"/>
                    </a:cubicBezTo>
                    <a:cubicBezTo>
                      <a:pt x="5" y="261"/>
                      <a:pt x="0" y="190"/>
                      <a:pt x="28" y="159"/>
                    </a:cubicBezTo>
                    <a:cubicBezTo>
                      <a:pt x="37" y="148"/>
                      <a:pt x="42" y="131"/>
                      <a:pt x="45" y="116"/>
                    </a:cubicBezTo>
                    <a:cubicBezTo>
                      <a:pt x="53" y="74"/>
                      <a:pt x="76" y="51"/>
                      <a:pt x="116" y="34"/>
                    </a:cubicBezTo>
                    <a:cubicBezTo>
                      <a:pt x="198" y="0"/>
                      <a:pt x="273" y="24"/>
                      <a:pt x="346" y="58"/>
                    </a:cubicBezTo>
                    <a:cubicBezTo>
                      <a:pt x="392" y="80"/>
                      <a:pt x="413" y="134"/>
                      <a:pt x="400" y="183"/>
                    </a:cubicBezTo>
                    <a:cubicBezTo>
                      <a:pt x="398" y="190"/>
                      <a:pt x="394" y="196"/>
                      <a:pt x="387" y="2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3" name="Freeform: Shape 9812"/>
              <p:cNvSpPr>
                <a:spLocks/>
              </p:cNvSpPr>
              <p:nvPr/>
            </p:nvSpPr>
            <p:spPr bwMode="auto">
              <a:xfrm>
                <a:off x="8339138" y="3449638"/>
                <a:ext cx="219075" cy="173038"/>
              </a:xfrm>
              <a:custGeom>
                <a:avLst/>
                <a:gdLst>
                  <a:gd name="T0" fmla="*/ 231 w 231"/>
                  <a:gd name="T1" fmla="*/ 18 h 183"/>
                  <a:gd name="T2" fmla="*/ 192 w 231"/>
                  <a:gd name="T3" fmla="*/ 94 h 183"/>
                  <a:gd name="T4" fmla="*/ 154 w 231"/>
                  <a:gd name="T5" fmla="*/ 147 h 183"/>
                  <a:gd name="T6" fmla="*/ 98 w 231"/>
                  <a:gd name="T7" fmla="*/ 153 h 183"/>
                  <a:gd name="T8" fmla="*/ 0 w 231"/>
                  <a:gd name="T9" fmla="*/ 41 h 183"/>
                  <a:gd name="T10" fmla="*/ 231 w 231"/>
                  <a:gd name="T11" fmla="*/ 18 h 183"/>
                </a:gdLst>
                <a:ahLst/>
                <a:cxnLst>
                  <a:cxn ang="0">
                    <a:pos x="T0" y="T1"/>
                  </a:cxn>
                  <a:cxn ang="0">
                    <a:pos x="T2" y="T3"/>
                  </a:cxn>
                  <a:cxn ang="0">
                    <a:pos x="T4" y="T5"/>
                  </a:cxn>
                  <a:cxn ang="0">
                    <a:pos x="T6" y="T7"/>
                  </a:cxn>
                  <a:cxn ang="0">
                    <a:pos x="T8" y="T9"/>
                  </a:cxn>
                  <a:cxn ang="0">
                    <a:pos x="T10" y="T11"/>
                  </a:cxn>
                </a:cxnLst>
                <a:rect l="0" t="0" r="r" b="b"/>
                <a:pathLst>
                  <a:path w="231" h="183">
                    <a:moveTo>
                      <a:pt x="231" y="18"/>
                    </a:moveTo>
                    <a:cubicBezTo>
                      <a:pt x="216" y="47"/>
                      <a:pt x="205" y="71"/>
                      <a:pt x="192" y="94"/>
                    </a:cubicBezTo>
                    <a:cubicBezTo>
                      <a:pt x="180" y="112"/>
                      <a:pt x="167" y="129"/>
                      <a:pt x="154" y="147"/>
                    </a:cubicBezTo>
                    <a:cubicBezTo>
                      <a:pt x="130" y="182"/>
                      <a:pt x="126" y="183"/>
                      <a:pt x="98" y="153"/>
                    </a:cubicBezTo>
                    <a:cubicBezTo>
                      <a:pt x="65" y="117"/>
                      <a:pt x="34" y="80"/>
                      <a:pt x="0" y="41"/>
                    </a:cubicBezTo>
                    <a:cubicBezTo>
                      <a:pt x="74" y="18"/>
                      <a:pt x="147" y="0"/>
                      <a:pt x="231"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4" name="Freeform: Shape 9813"/>
              <p:cNvSpPr>
                <a:spLocks/>
              </p:cNvSpPr>
              <p:nvPr/>
            </p:nvSpPr>
            <p:spPr bwMode="auto">
              <a:xfrm>
                <a:off x="4879976" y="4930775"/>
                <a:ext cx="203200" cy="160338"/>
              </a:xfrm>
              <a:custGeom>
                <a:avLst/>
                <a:gdLst>
                  <a:gd name="T0" fmla="*/ 215 w 215"/>
                  <a:gd name="T1" fmla="*/ 17 h 168"/>
                  <a:gd name="T2" fmla="*/ 139 w 215"/>
                  <a:gd name="T3" fmla="*/ 56 h 168"/>
                  <a:gd name="T4" fmla="*/ 141 w 215"/>
                  <a:gd name="T5" fmla="*/ 60 h 168"/>
                  <a:gd name="T6" fmla="*/ 161 w 215"/>
                  <a:gd name="T7" fmla="*/ 58 h 168"/>
                  <a:gd name="T8" fmla="*/ 180 w 215"/>
                  <a:gd name="T9" fmla="*/ 66 h 168"/>
                  <a:gd name="T10" fmla="*/ 163 w 215"/>
                  <a:gd name="T11" fmla="*/ 77 h 168"/>
                  <a:gd name="T12" fmla="*/ 135 w 215"/>
                  <a:gd name="T13" fmla="*/ 102 h 168"/>
                  <a:gd name="T14" fmla="*/ 157 w 215"/>
                  <a:gd name="T15" fmla="*/ 112 h 168"/>
                  <a:gd name="T16" fmla="*/ 113 w 215"/>
                  <a:gd name="T17" fmla="*/ 164 h 168"/>
                  <a:gd name="T18" fmla="*/ 84 w 215"/>
                  <a:gd name="T19" fmla="*/ 163 h 168"/>
                  <a:gd name="T20" fmla="*/ 24 w 215"/>
                  <a:gd name="T21" fmla="*/ 119 h 168"/>
                  <a:gd name="T22" fmla="*/ 7 w 215"/>
                  <a:gd name="T23" fmla="*/ 77 h 168"/>
                  <a:gd name="T24" fmla="*/ 66 w 215"/>
                  <a:gd name="T25" fmla="*/ 2 h 168"/>
                  <a:gd name="T26" fmla="*/ 58 w 215"/>
                  <a:gd name="T27" fmla="*/ 44 h 168"/>
                  <a:gd name="T28" fmla="*/ 210 w 215"/>
                  <a:gd name="T29" fmla="*/ 5 h 168"/>
                  <a:gd name="T30" fmla="*/ 215 w 215"/>
                  <a:gd name="T31"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168">
                    <a:moveTo>
                      <a:pt x="215" y="17"/>
                    </a:moveTo>
                    <a:cubicBezTo>
                      <a:pt x="190" y="30"/>
                      <a:pt x="164" y="43"/>
                      <a:pt x="139" y="56"/>
                    </a:cubicBezTo>
                    <a:cubicBezTo>
                      <a:pt x="139" y="57"/>
                      <a:pt x="140" y="59"/>
                      <a:pt x="141" y="60"/>
                    </a:cubicBezTo>
                    <a:cubicBezTo>
                      <a:pt x="148" y="59"/>
                      <a:pt x="155" y="57"/>
                      <a:pt x="161" y="58"/>
                    </a:cubicBezTo>
                    <a:cubicBezTo>
                      <a:pt x="168" y="59"/>
                      <a:pt x="174" y="63"/>
                      <a:pt x="180" y="66"/>
                    </a:cubicBezTo>
                    <a:cubicBezTo>
                      <a:pt x="175" y="70"/>
                      <a:pt x="169" y="76"/>
                      <a:pt x="163" y="77"/>
                    </a:cubicBezTo>
                    <a:cubicBezTo>
                      <a:pt x="142" y="81"/>
                      <a:pt x="142" y="80"/>
                      <a:pt x="135" y="102"/>
                    </a:cubicBezTo>
                    <a:cubicBezTo>
                      <a:pt x="142" y="105"/>
                      <a:pt x="149" y="109"/>
                      <a:pt x="157" y="112"/>
                    </a:cubicBezTo>
                    <a:cubicBezTo>
                      <a:pt x="142" y="130"/>
                      <a:pt x="129" y="149"/>
                      <a:pt x="113" y="164"/>
                    </a:cubicBezTo>
                    <a:cubicBezTo>
                      <a:pt x="107" y="168"/>
                      <a:pt x="91" y="167"/>
                      <a:pt x="84" y="163"/>
                    </a:cubicBezTo>
                    <a:cubicBezTo>
                      <a:pt x="63" y="150"/>
                      <a:pt x="46" y="131"/>
                      <a:pt x="24" y="119"/>
                    </a:cubicBezTo>
                    <a:cubicBezTo>
                      <a:pt x="5" y="108"/>
                      <a:pt x="0" y="97"/>
                      <a:pt x="7" y="77"/>
                    </a:cubicBezTo>
                    <a:cubicBezTo>
                      <a:pt x="17" y="46"/>
                      <a:pt x="28" y="18"/>
                      <a:pt x="66" y="2"/>
                    </a:cubicBezTo>
                    <a:cubicBezTo>
                      <a:pt x="63" y="19"/>
                      <a:pt x="61" y="30"/>
                      <a:pt x="58" y="44"/>
                    </a:cubicBezTo>
                    <a:cubicBezTo>
                      <a:pt x="114" y="49"/>
                      <a:pt x="156" y="0"/>
                      <a:pt x="210" y="5"/>
                    </a:cubicBezTo>
                    <a:cubicBezTo>
                      <a:pt x="212" y="9"/>
                      <a:pt x="213" y="13"/>
                      <a:pt x="21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5" name="Freeform: Shape 9814"/>
              <p:cNvSpPr>
                <a:spLocks noEditPoints="1"/>
              </p:cNvSpPr>
              <p:nvPr/>
            </p:nvSpPr>
            <p:spPr bwMode="auto">
              <a:xfrm>
                <a:off x="3425826" y="5608638"/>
                <a:ext cx="98425" cy="231775"/>
              </a:xfrm>
              <a:custGeom>
                <a:avLst/>
                <a:gdLst>
                  <a:gd name="T0" fmla="*/ 88 w 104"/>
                  <a:gd name="T1" fmla="*/ 243 h 243"/>
                  <a:gd name="T2" fmla="*/ 59 w 104"/>
                  <a:gd name="T3" fmla="*/ 241 h 243"/>
                  <a:gd name="T4" fmla="*/ 4 w 104"/>
                  <a:gd name="T5" fmla="*/ 180 h 243"/>
                  <a:gd name="T6" fmla="*/ 21 w 104"/>
                  <a:gd name="T7" fmla="*/ 28 h 243"/>
                  <a:gd name="T8" fmla="*/ 55 w 104"/>
                  <a:gd name="T9" fmla="*/ 6 h 243"/>
                  <a:gd name="T10" fmla="*/ 57 w 104"/>
                  <a:gd name="T11" fmla="*/ 7 h 243"/>
                  <a:gd name="T12" fmla="*/ 99 w 104"/>
                  <a:gd name="T13" fmla="*/ 67 h 243"/>
                  <a:gd name="T14" fmla="*/ 88 w 104"/>
                  <a:gd name="T15" fmla="*/ 153 h 243"/>
                  <a:gd name="T16" fmla="*/ 88 w 104"/>
                  <a:gd name="T17" fmla="*/ 243 h 243"/>
                  <a:gd name="T18" fmla="*/ 42 w 104"/>
                  <a:gd name="T19" fmla="*/ 83 h 243"/>
                  <a:gd name="T20" fmla="*/ 42 w 104"/>
                  <a:gd name="T21" fmla="*/ 83 h 243"/>
                  <a:gd name="T22" fmla="*/ 42 w 104"/>
                  <a:gd name="T23" fmla="*/ 96 h 243"/>
                  <a:gd name="T24" fmla="*/ 51 w 104"/>
                  <a:gd name="T25" fmla="*/ 115 h 243"/>
                  <a:gd name="T26" fmla="*/ 67 w 104"/>
                  <a:gd name="T27" fmla="*/ 98 h 243"/>
                  <a:gd name="T28" fmla="*/ 73 w 104"/>
                  <a:gd name="T29" fmla="*/ 63 h 243"/>
                  <a:gd name="T30" fmla="*/ 62 w 104"/>
                  <a:gd name="T31" fmla="*/ 41 h 243"/>
                  <a:gd name="T32" fmla="*/ 46 w 104"/>
                  <a:gd name="T33" fmla="*/ 58 h 243"/>
                  <a:gd name="T34" fmla="*/ 42 w 104"/>
                  <a:gd name="T35"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43">
                    <a:moveTo>
                      <a:pt x="88" y="243"/>
                    </a:moveTo>
                    <a:cubicBezTo>
                      <a:pt x="75" y="242"/>
                      <a:pt x="67" y="241"/>
                      <a:pt x="59" y="241"/>
                    </a:cubicBezTo>
                    <a:cubicBezTo>
                      <a:pt x="2" y="239"/>
                      <a:pt x="0" y="239"/>
                      <a:pt x="4" y="180"/>
                    </a:cubicBezTo>
                    <a:cubicBezTo>
                      <a:pt x="7" y="129"/>
                      <a:pt x="15" y="79"/>
                      <a:pt x="21" y="28"/>
                    </a:cubicBezTo>
                    <a:cubicBezTo>
                      <a:pt x="24" y="9"/>
                      <a:pt x="35" y="0"/>
                      <a:pt x="55" y="6"/>
                    </a:cubicBezTo>
                    <a:cubicBezTo>
                      <a:pt x="56" y="6"/>
                      <a:pt x="56" y="7"/>
                      <a:pt x="57" y="7"/>
                    </a:cubicBezTo>
                    <a:cubicBezTo>
                      <a:pt x="103" y="20"/>
                      <a:pt x="104" y="20"/>
                      <a:pt x="99" y="67"/>
                    </a:cubicBezTo>
                    <a:cubicBezTo>
                      <a:pt x="97" y="96"/>
                      <a:pt x="90" y="125"/>
                      <a:pt x="88" y="153"/>
                    </a:cubicBezTo>
                    <a:cubicBezTo>
                      <a:pt x="86" y="182"/>
                      <a:pt x="88" y="211"/>
                      <a:pt x="88" y="243"/>
                    </a:cubicBezTo>
                    <a:close/>
                    <a:moveTo>
                      <a:pt x="42" y="83"/>
                    </a:moveTo>
                    <a:cubicBezTo>
                      <a:pt x="42" y="83"/>
                      <a:pt x="42" y="83"/>
                      <a:pt x="42" y="83"/>
                    </a:cubicBezTo>
                    <a:cubicBezTo>
                      <a:pt x="42" y="88"/>
                      <a:pt x="40" y="93"/>
                      <a:pt x="42" y="96"/>
                    </a:cubicBezTo>
                    <a:cubicBezTo>
                      <a:pt x="44" y="103"/>
                      <a:pt x="48" y="109"/>
                      <a:pt x="51" y="115"/>
                    </a:cubicBezTo>
                    <a:cubicBezTo>
                      <a:pt x="56" y="110"/>
                      <a:pt x="64" y="105"/>
                      <a:pt x="67" y="98"/>
                    </a:cubicBezTo>
                    <a:cubicBezTo>
                      <a:pt x="71" y="87"/>
                      <a:pt x="73" y="75"/>
                      <a:pt x="73" y="63"/>
                    </a:cubicBezTo>
                    <a:cubicBezTo>
                      <a:pt x="73" y="56"/>
                      <a:pt x="66" y="48"/>
                      <a:pt x="62" y="41"/>
                    </a:cubicBezTo>
                    <a:cubicBezTo>
                      <a:pt x="56" y="47"/>
                      <a:pt x="49" y="51"/>
                      <a:pt x="46" y="58"/>
                    </a:cubicBezTo>
                    <a:cubicBezTo>
                      <a:pt x="43" y="65"/>
                      <a:pt x="43" y="75"/>
                      <a:pt x="42"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6" name="Freeform: Shape 9815"/>
              <p:cNvSpPr>
                <a:spLocks/>
              </p:cNvSpPr>
              <p:nvPr/>
            </p:nvSpPr>
            <p:spPr bwMode="auto">
              <a:xfrm>
                <a:off x="7239001" y="5732463"/>
                <a:ext cx="217488" cy="206375"/>
              </a:xfrm>
              <a:custGeom>
                <a:avLst/>
                <a:gdLst>
                  <a:gd name="T0" fmla="*/ 226 w 229"/>
                  <a:gd name="T1" fmla="*/ 97 h 218"/>
                  <a:gd name="T2" fmla="*/ 187 w 229"/>
                  <a:gd name="T3" fmla="*/ 136 h 218"/>
                  <a:gd name="T4" fmla="*/ 156 w 229"/>
                  <a:gd name="T5" fmla="*/ 124 h 218"/>
                  <a:gd name="T6" fmla="*/ 147 w 229"/>
                  <a:gd name="T7" fmla="*/ 149 h 218"/>
                  <a:gd name="T8" fmla="*/ 128 w 229"/>
                  <a:gd name="T9" fmla="*/ 176 h 218"/>
                  <a:gd name="T10" fmla="*/ 145 w 229"/>
                  <a:gd name="T11" fmla="*/ 198 h 218"/>
                  <a:gd name="T12" fmla="*/ 21 w 229"/>
                  <a:gd name="T13" fmla="*/ 217 h 218"/>
                  <a:gd name="T14" fmla="*/ 0 w 229"/>
                  <a:gd name="T15" fmla="*/ 198 h 218"/>
                  <a:gd name="T16" fmla="*/ 3 w 229"/>
                  <a:gd name="T17" fmla="*/ 192 h 218"/>
                  <a:gd name="T18" fmla="*/ 20 w 229"/>
                  <a:gd name="T19" fmla="*/ 193 h 218"/>
                  <a:gd name="T20" fmla="*/ 92 w 229"/>
                  <a:gd name="T21" fmla="*/ 175 h 218"/>
                  <a:gd name="T22" fmla="*/ 95 w 229"/>
                  <a:gd name="T23" fmla="*/ 161 h 218"/>
                  <a:gd name="T24" fmla="*/ 105 w 229"/>
                  <a:gd name="T25" fmla="*/ 100 h 218"/>
                  <a:gd name="T26" fmla="*/ 117 w 229"/>
                  <a:gd name="T27" fmla="*/ 45 h 218"/>
                  <a:gd name="T28" fmla="*/ 135 w 229"/>
                  <a:gd name="T29" fmla="*/ 11 h 218"/>
                  <a:gd name="T30" fmla="*/ 194 w 229"/>
                  <a:gd name="T31" fmla="*/ 25 h 218"/>
                  <a:gd name="T32" fmla="*/ 163 w 229"/>
                  <a:gd name="T33" fmla="*/ 29 h 218"/>
                  <a:gd name="T34" fmla="*/ 193 w 229"/>
                  <a:gd name="T35" fmla="*/ 57 h 218"/>
                  <a:gd name="T36" fmla="*/ 214 w 229"/>
                  <a:gd name="T37" fmla="*/ 48 h 218"/>
                  <a:gd name="T38" fmla="*/ 221 w 229"/>
                  <a:gd name="T39" fmla="*/ 13 h 218"/>
                  <a:gd name="T40" fmla="*/ 229 w 229"/>
                  <a:gd name="T41" fmla="*/ 14 h 218"/>
                  <a:gd name="T42" fmla="*/ 226 w 229"/>
                  <a:gd name="T43" fmla="*/ 71 h 218"/>
                  <a:gd name="T44" fmla="*/ 191 w 229"/>
                  <a:gd name="T45" fmla="*/ 77 h 218"/>
                  <a:gd name="T46" fmla="*/ 190 w 229"/>
                  <a:gd name="T47" fmla="*/ 88 h 218"/>
                  <a:gd name="T48" fmla="*/ 226 w 229"/>
                  <a:gd name="T49" fmla="*/ 9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 h="218">
                    <a:moveTo>
                      <a:pt x="226" y="97"/>
                    </a:moveTo>
                    <a:cubicBezTo>
                      <a:pt x="213" y="114"/>
                      <a:pt x="173" y="101"/>
                      <a:pt x="187" y="136"/>
                    </a:cubicBezTo>
                    <a:cubicBezTo>
                      <a:pt x="174" y="131"/>
                      <a:pt x="165" y="128"/>
                      <a:pt x="156" y="124"/>
                    </a:cubicBezTo>
                    <a:cubicBezTo>
                      <a:pt x="153" y="133"/>
                      <a:pt x="151" y="141"/>
                      <a:pt x="147" y="149"/>
                    </a:cubicBezTo>
                    <a:cubicBezTo>
                      <a:pt x="143" y="158"/>
                      <a:pt x="136" y="165"/>
                      <a:pt x="128" y="176"/>
                    </a:cubicBezTo>
                    <a:cubicBezTo>
                      <a:pt x="131" y="180"/>
                      <a:pt x="136" y="187"/>
                      <a:pt x="145" y="198"/>
                    </a:cubicBezTo>
                    <a:cubicBezTo>
                      <a:pt x="102" y="205"/>
                      <a:pt x="62" y="213"/>
                      <a:pt x="21" y="217"/>
                    </a:cubicBezTo>
                    <a:cubicBezTo>
                      <a:pt x="15" y="218"/>
                      <a:pt x="7" y="205"/>
                      <a:pt x="0" y="198"/>
                    </a:cubicBezTo>
                    <a:cubicBezTo>
                      <a:pt x="1" y="196"/>
                      <a:pt x="2" y="194"/>
                      <a:pt x="3" y="192"/>
                    </a:cubicBezTo>
                    <a:cubicBezTo>
                      <a:pt x="9" y="192"/>
                      <a:pt x="15" y="190"/>
                      <a:pt x="20" y="193"/>
                    </a:cubicBezTo>
                    <a:cubicBezTo>
                      <a:pt x="49" y="208"/>
                      <a:pt x="69" y="185"/>
                      <a:pt x="92" y="175"/>
                    </a:cubicBezTo>
                    <a:cubicBezTo>
                      <a:pt x="94" y="174"/>
                      <a:pt x="96" y="164"/>
                      <a:pt x="95" y="161"/>
                    </a:cubicBezTo>
                    <a:cubicBezTo>
                      <a:pt x="79" y="137"/>
                      <a:pt x="89" y="120"/>
                      <a:pt x="105" y="100"/>
                    </a:cubicBezTo>
                    <a:cubicBezTo>
                      <a:pt x="115" y="87"/>
                      <a:pt x="112" y="63"/>
                      <a:pt x="117" y="45"/>
                    </a:cubicBezTo>
                    <a:cubicBezTo>
                      <a:pt x="121" y="33"/>
                      <a:pt x="127" y="14"/>
                      <a:pt x="135" y="11"/>
                    </a:cubicBezTo>
                    <a:cubicBezTo>
                      <a:pt x="153" y="6"/>
                      <a:pt x="176" y="0"/>
                      <a:pt x="194" y="25"/>
                    </a:cubicBezTo>
                    <a:cubicBezTo>
                      <a:pt x="183" y="26"/>
                      <a:pt x="175" y="27"/>
                      <a:pt x="163" y="29"/>
                    </a:cubicBezTo>
                    <a:cubicBezTo>
                      <a:pt x="175" y="40"/>
                      <a:pt x="183" y="51"/>
                      <a:pt x="193" y="57"/>
                    </a:cubicBezTo>
                    <a:cubicBezTo>
                      <a:pt x="198" y="60"/>
                      <a:pt x="211" y="53"/>
                      <a:pt x="214" y="48"/>
                    </a:cubicBezTo>
                    <a:cubicBezTo>
                      <a:pt x="219" y="37"/>
                      <a:pt x="219" y="25"/>
                      <a:pt x="221" y="13"/>
                    </a:cubicBezTo>
                    <a:cubicBezTo>
                      <a:pt x="224" y="13"/>
                      <a:pt x="227" y="13"/>
                      <a:pt x="229" y="14"/>
                    </a:cubicBezTo>
                    <a:cubicBezTo>
                      <a:pt x="228" y="34"/>
                      <a:pt x="227" y="55"/>
                      <a:pt x="226" y="71"/>
                    </a:cubicBezTo>
                    <a:cubicBezTo>
                      <a:pt x="211" y="73"/>
                      <a:pt x="201" y="74"/>
                      <a:pt x="191" y="77"/>
                    </a:cubicBezTo>
                    <a:cubicBezTo>
                      <a:pt x="190" y="77"/>
                      <a:pt x="189" y="88"/>
                      <a:pt x="190" y="88"/>
                    </a:cubicBezTo>
                    <a:cubicBezTo>
                      <a:pt x="199" y="92"/>
                      <a:pt x="210" y="94"/>
                      <a:pt x="22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7" name="Freeform: Shape 9816"/>
              <p:cNvSpPr>
                <a:spLocks/>
              </p:cNvSpPr>
              <p:nvPr/>
            </p:nvSpPr>
            <p:spPr bwMode="auto">
              <a:xfrm>
                <a:off x="6153151" y="5661025"/>
                <a:ext cx="77788" cy="285750"/>
              </a:xfrm>
              <a:custGeom>
                <a:avLst/>
                <a:gdLst>
                  <a:gd name="T0" fmla="*/ 78 w 82"/>
                  <a:gd name="T1" fmla="*/ 300 h 300"/>
                  <a:gd name="T2" fmla="*/ 23 w 82"/>
                  <a:gd name="T3" fmla="*/ 247 h 300"/>
                  <a:gd name="T4" fmla="*/ 19 w 82"/>
                  <a:gd name="T5" fmla="*/ 105 h 300"/>
                  <a:gd name="T6" fmla="*/ 3 w 82"/>
                  <a:gd name="T7" fmla="*/ 82 h 300"/>
                  <a:gd name="T8" fmla="*/ 23 w 82"/>
                  <a:gd name="T9" fmla="*/ 58 h 300"/>
                  <a:gd name="T10" fmla="*/ 17 w 82"/>
                  <a:gd name="T11" fmla="*/ 37 h 300"/>
                  <a:gd name="T12" fmla="*/ 0 w 82"/>
                  <a:gd name="T13" fmla="*/ 11 h 300"/>
                  <a:gd name="T14" fmla="*/ 6 w 82"/>
                  <a:gd name="T15" fmla="*/ 8 h 300"/>
                  <a:gd name="T16" fmla="*/ 67 w 82"/>
                  <a:gd name="T17" fmla="*/ 81 h 300"/>
                  <a:gd name="T18" fmla="*/ 81 w 82"/>
                  <a:gd name="T19" fmla="*/ 280 h 300"/>
                  <a:gd name="T20" fmla="*/ 78 w 82"/>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300">
                    <a:moveTo>
                      <a:pt x="78" y="300"/>
                    </a:moveTo>
                    <a:cubicBezTo>
                      <a:pt x="30" y="300"/>
                      <a:pt x="23" y="291"/>
                      <a:pt x="23" y="247"/>
                    </a:cubicBezTo>
                    <a:cubicBezTo>
                      <a:pt x="24" y="200"/>
                      <a:pt x="22" y="152"/>
                      <a:pt x="19" y="105"/>
                    </a:cubicBezTo>
                    <a:cubicBezTo>
                      <a:pt x="18" y="97"/>
                      <a:pt x="1" y="88"/>
                      <a:pt x="3" y="82"/>
                    </a:cubicBezTo>
                    <a:cubicBezTo>
                      <a:pt x="4" y="73"/>
                      <a:pt x="18" y="67"/>
                      <a:pt x="23" y="58"/>
                    </a:cubicBezTo>
                    <a:cubicBezTo>
                      <a:pt x="25" y="53"/>
                      <a:pt x="20" y="43"/>
                      <a:pt x="17" y="37"/>
                    </a:cubicBezTo>
                    <a:cubicBezTo>
                      <a:pt x="12" y="28"/>
                      <a:pt x="6" y="19"/>
                      <a:pt x="0" y="11"/>
                    </a:cubicBezTo>
                    <a:cubicBezTo>
                      <a:pt x="4" y="9"/>
                      <a:pt x="5" y="8"/>
                      <a:pt x="6" y="8"/>
                    </a:cubicBezTo>
                    <a:cubicBezTo>
                      <a:pt x="64" y="0"/>
                      <a:pt x="63" y="45"/>
                      <a:pt x="67" y="81"/>
                    </a:cubicBezTo>
                    <a:cubicBezTo>
                      <a:pt x="74" y="147"/>
                      <a:pt x="77" y="214"/>
                      <a:pt x="81" y="280"/>
                    </a:cubicBezTo>
                    <a:cubicBezTo>
                      <a:pt x="82" y="287"/>
                      <a:pt x="79" y="294"/>
                      <a:pt x="78" y="3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8" name="Freeform: Shape 9817"/>
              <p:cNvSpPr>
                <a:spLocks/>
              </p:cNvSpPr>
              <p:nvPr/>
            </p:nvSpPr>
            <p:spPr bwMode="auto">
              <a:xfrm>
                <a:off x="7467601" y="4037013"/>
                <a:ext cx="158750" cy="149225"/>
              </a:xfrm>
              <a:custGeom>
                <a:avLst/>
                <a:gdLst>
                  <a:gd name="T0" fmla="*/ 117 w 167"/>
                  <a:gd name="T1" fmla="*/ 19 h 156"/>
                  <a:gd name="T2" fmla="*/ 95 w 167"/>
                  <a:gd name="T3" fmla="*/ 26 h 156"/>
                  <a:gd name="T4" fmla="*/ 167 w 167"/>
                  <a:gd name="T5" fmla="*/ 68 h 156"/>
                  <a:gd name="T6" fmla="*/ 49 w 167"/>
                  <a:gd name="T7" fmla="*/ 156 h 156"/>
                  <a:gd name="T8" fmla="*/ 0 w 167"/>
                  <a:gd name="T9" fmla="*/ 13 h 156"/>
                  <a:gd name="T10" fmla="*/ 16 w 167"/>
                  <a:gd name="T11" fmla="*/ 0 h 156"/>
                  <a:gd name="T12" fmla="*/ 116 w 167"/>
                  <a:gd name="T13" fmla="*/ 11 h 156"/>
                  <a:gd name="T14" fmla="*/ 117 w 167"/>
                  <a:gd name="T15" fmla="*/ 19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6">
                    <a:moveTo>
                      <a:pt x="117" y="19"/>
                    </a:moveTo>
                    <a:cubicBezTo>
                      <a:pt x="111" y="20"/>
                      <a:pt x="106" y="22"/>
                      <a:pt x="95" y="26"/>
                    </a:cubicBezTo>
                    <a:cubicBezTo>
                      <a:pt x="122" y="41"/>
                      <a:pt x="145" y="55"/>
                      <a:pt x="167" y="68"/>
                    </a:cubicBezTo>
                    <a:cubicBezTo>
                      <a:pt x="128" y="96"/>
                      <a:pt x="90" y="125"/>
                      <a:pt x="49" y="156"/>
                    </a:cubicBezTo>
                    <a:cubicBezTo>
                      <a:pt x="19" y="112"/>
                      <a:pt x="8" y="63"/>
                      <a:pt x="0" y="13"/>
                    </a:cubicBezTo>
                    <a:cubicBezTo>
                      <a:pt x="0" y="10"/>
                      <a:pt x="11" y="0"/>
                      <a:pt x="16" y="0"/>
                    </a:cubicBezTo>
                    <a:cubicBezTo>
                      <a:pt x="50" y="3"/>
                      <a:pt x="83" y="7"/>
                      <a:pt x="116" y="11"/>
                    </a:cubicBezTo>
                    <a:cubicBezTo>
                      <a:pt x="116" y="13"/>
                      <a:pt x="117" y="16"/>
                      <a:pt x="11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9" name="Freeform: Shape 9818"/>
              <p:cNvSpPr>
                <a:spLocks/>
              </p:cNvSpPr>
              <p:nvPr/>
            </p:nvSpPr>
            <p:spPr bwMode="auto">
              <a:xfrm>
                <a:off x="7726363" y="6421438"/>
                <a:ext cx="279400" cy="133350"/>
              </a:xfrm>
              <a:custGeom>
                <a:avLst/>
                <a:gdLst>
                  <a:gd name="T0" fmla="*/ 103 w 294"/>
                  <a:gd name="T1" fmla="*/ 62 h 139"/>
                  <a:gd name="T2" fmla="*/ 123 w 294"/>
                  <a:gd name="T3" fmla="*/ 101 h 139"/>
                  <a:gd name="T4" fmla="*/ 142 w 294"/>
                  <a:gd name="T5" fmla="*/ 56 h 139"/>
                  <a:gd name="T6" fmla="*/ 131 w 294"/>
                  <a:gd name="T7" fmla="*/ 48 h 139"/>
                  <a:gd name="T8" fmla="*/ 294 w 294"/>
                  <a:gd name="T9" fmla="*/ 99 h 139"/>
                  <a:gd name="T10" fmla="*/ 245 w 294"/>
                  <a:gd name="T11" fmla="*/ 131 h 139"/>
                  <a:gd name="T12" fmla="*/ 242 w 294"/>
                  <a:gd name="T13" fmla="*/ 129 h 139"/>
                  <a:gd name="T14" fmla="*/ 269 w 294"/>
                  <a:gd name="T15" fmla="*/ 90 h 139"/>
                  <a:gd name="T16" fmla="*/ 262 w 294"/>
                  <a:gd name="T17" fmla="*/ 83 h 139"/>
                  <a:gd name="T18" fmla="*/ 218 w 294"/>
                  <a:gd name="T19" fmla="*/ 132 h 139"/>
                  <a:gd name="T20" fmla="*/ 212 w 294"/>
                  <a:gd name="T21" fmla="*/ 128 h 139"/>
                  <a:gd name="T22" fmla="*/ 243 w 294"/>
                  <a:gd name="T23" fmla="*/ 70 h 139"/>
                  <a:gd name="T24" fmla="*/ 235 w 294"/>
                  <a:gd name="T25" fmla="*/ 65 h 139"/>
                  <a:gd name="T26" fmla="*/ 202 w 294"/>
                  <a:gd name="T27" fmla="*/ 119 h 139"/>
                  <a:gd name="T28" fmla="*/ 195 w 294"/>
                  <a:gd name="T29" fmla="*/ 115 h 139"/>
                  <a:gd name="T30" fmla="*/ 211 w 294"/>
                  <a:gd name="T31" fmla="*/ 56 h 139"/>
                  <a:gd name="T32" fmla="*/ 201 w 294"/>
                  <a:gd name="T33" fmla="*/ 52 h 139"/>
                  <a:gd name="T34" fmla="*/ 183 w 294"/>
                  <a:gd name="T35" fmla="*/ 92 h 139"/>
                  <a:gd name="T36" fmla="*/ 174 w 294"/>
                  <a:gd name="T37" fmla="*/ 55 h 139"/>
                  <a:gd name="T38" fmla="*/ 164 w 294"/>
                  <a:gd name="T39" fmla="*/ 55 h 139"/>
                  <a:gd name="T40" fmla="*/ 151 w 294"/>
                  <a:gd name="T41" fmla="*/ 115 h 139"/>
                  <a:gd name="T42" fmla="*/ 85 w 294"/>
                  <a:gd name="T43" fmla="*/ 76 h 139"/>
                  <a:gd name="T44" fmla="*/ 110 w 294"/>
                  <a:gd name="T45" fmla="*/ 138 h 139"/>
                  <a:gd name="T46" fmla="*/ 68 w 294"/>
                  <a:gd name="T47" fmla="*/ 101 h 139"/>
                  <a:gd name="T48" fmla="*/ 61 w 294"/>
                  <a:gd name="T49" fmla="*/ 104 h 139"/>
                  <a:gd name="T50" fmla="*/ 78 w 294"/>
                  <a:gd name="T51" fmla="*/ 135 h 139"/>
                  <a:gd name="T52" fmla="*/ 3 w 294"/>
                  <a:gd name="T53" fmla="*/ 86 h 139"/>
                  <a:gd name="T54" fmla="*/ 27 w 294"/>
                  <a:gd name="T55" fmla="*/ 62 h 139"/>
                  <a:gd name="T56" fmla="*/ 103 w 294"/>
                  <a:gd name="T57" fmla="*/ 6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4" h="139">
                    <a:moveTo>
                      <a:pt x="103" y="62"/>
                    </a:moveTo>
                    <a:cubicBezTo>
                      <a:pt x="109" y="75"/>
                      <a:pt x="116" y="87"/>
                      <a:pt x="123" y="101"/>
                    </a:cubicBezTo>
                    <a:cubicBezTo>
                      <a:pt x="130" y="85"/>
                      <a:pt x="135" y="72"/>
                      <a:pt x="142" y="56"/>
                    </a:cubicBezTo>
                    <a:cubicBezTo>
                      <a:pt x="141" y="55"/>
                      <a:pt x="136" y="52"/>
                      <a:pt x="131" y="48"/>
                    </a:cubicBezTo>
                    <a:cubicBezTo>
                      <a:pt x="188" y="0"/>
                      <a:pt x="248" y="23"/>
                      <a:pt x="294" y="99"/>
                    </a:cubicBezTo>
                    <a:cubicBezTo>
                      <a:pt x="277" y="110"/>
                      <a:pt x="261" y="120"/>
                      <a:pt x="245" y="131"/>
                    </a:cubicBezTo>
                    <a:cubicBezTo>
                      <a:pt x="244" y="130"/>
                      <a:pt x="243" y="129"/>
                      <a:pt x="242" y="129"/>
                    </a:cubicBezTo>
                    <a:cubicBezTo>
                      <a:pt x="251" y="116"/>
                      <a:pt x="260" y="103"/>
                      <a:pt x="269" y="90"/>
                    </a:cubicBezTo>
                    <a:cubicBezTo>
                      <a:pt x="267" y="88"/>
                      <a:pt x="264" y="85"/>
                      <a:pt x="262" y="83"/>
                    </a:cubicBezTo>
                    <a:cubicBezTo>
                      <a:pt x="247" y="99"/>
                      <a:pt x="233" y="116"/>
                      <a:pt x="218" y="132"/>
                    </a:cubicBezTo>
                    <a:cubicBezTo>
                      <a:pt x="216" y="131"/>
                      <a:pt x="214" y="129"/>
                      <a:pt x="212" y="128"/>
                    </a:cubicBezTo>
                    <a:cubicBezTo>
                      <a:pt x="222" y="109"/>
                      <a:pt x="233" y="89"/>
                      <a:pt x="243" y="70"/>
                    </a:cubicBezTo>
                    <a:cubicBezTo>
                      <a:pt x="241" y="68"/>
                      <a:pt x="238" y="67"/>
                      <a:pt x="235" y="65"/>
                    </a:cubicBezTo>
                    <a:cubicBezTo>
                      <a:pt x="224" y="83"/>
                      <a:pt x="213" y="101"/>
                      <a:pt x="202" y="119"/>
                    </a:cubicBezTo>
                    <a:cubicBezTo>
                      <a:pt x="200" y="118"/>
                      <a:pt x="198" y="116"/>
                      <a:pt x="195" y="115"/>
                    </a:cubicBezTo>
                    <a:cubicBezTo>
                      <a:pt x="201" y="96"/>
                      <a:pt x="206" y="76"/>
                      <a:pt x="211" y="56"/>
                    </a:cubicBezTo>
                    <a:cubicBezTo>
                      <a:pt x="208" y="55"/>
                      <a:pt x="204" y="53"/>
                      <a:pt x="201" y="52"/>
                    </a:cubicBezTo>
                    <a:cubicBezTo>
                      <a:pt x="195" y="65"/>
                      <a:pt x="190" y="77"/>
                      <a:pt x="183" y="92"/>
                    </a:cubicBezTo>
                    <a:cubicBezTo>
                      <a:pt x="180" y="79"/>
                      <a:pt x="177" y="67"/>
                      <a:pt x="174" y="55"/>
                    </a:cubicBezTo>
                    <a:cubicBezTo>
                      <a:pt x="171" y="55"/>
                      <a:pt x="167" y="55"/>
                      <a:pt x="164" y="55"/>
                    </a:cubicBezTo>
                    <a:cubicBezTo>
                      <a:pt x="160" y="75"/>
                      <a:pt x="155" y="95"/>
                      <a:pt x="151" y="115"/>
                    </a:cubicBezTo>
                    <a:cubicBezTo>
                      <a:pt x="114" y="129"/>
                      <a:pt x="112" y="84"/>
                      <a:pt x="85" y="76"/>
                    </a:cubicBezTo>
                    <a:cubicBezTo>
                      <a:pt x="80" y="104"/>
                      <a:pt x="109" y="114"/>
                      <a:pt x="110" y="138"/>
                    </a:cubicBezTo>
                    <a:cubicBezTo>
                      <a:pt x="96" y="126"/>
                      <a:pt x="82" y="113"/>
                      <a:pt x="68" y="101"/>
                    </a:cubicBezTo>
                    <a:cubicBezTo>
                      <a:pt x="65" y="102"/>
                      <a:pt x="63" y="103"/>
                      <a:pt x="61" y="104"/>
                    </a:cubicBezTo>
                    <a:cubicBezTo>
                      <a:pt x="67" y="115"/>
                      <a:pt x="73" y="125"/>
                      <a:pt x="78" y="135"/>
                    </a:cubicBezTo>
                    <a:cubicBezTo>
                      <a:pt x="43" y="139"/>
                      <a:pt x="7" y="116"/>
                      <a:pt x="3" y="86"/>
                    </a:cubicBezTo>
                    <a:cubicBezTo>
                      <a:pt x="0" y="66"/>
                      <a:pt x="7" y="60"/>
                      <a:pt x="27" y="62"/>
                    </a:cubicBezTo>
                    <a:cubicBezTo>
                      <a:pt x="51" y="63"/>
                      <a:pt x="76" y="62"/>
                      <a:pt x="10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0" name="Freeform: Shape 9819"/>
              <p:cNvSpPr>
                <a:spLocks/>
              </p:cNvSpPr>
              <p:nvPr/>
            </p:nvSpPr>
            <p:spPr bwMode="auto">
              <a:xfrm>
                <a:off x="8051801" y="5056188"/>
                <a:ext cx="220663" cy="700088"/>
              </a:xfrm>
              <a:custGeom>
                <a:avLst/>
                <a:gdLst>
                  <a:gd name="T0" fmla="*/ 92 w 233"/>
                  <a:gd name="T1" fmla="*/ 497 h 735"/>
                  <a:gd name="T2" fmla="*/ 0 w 233"/>
                  <a:gd name="T3" fmla="*/ 735 h 735"/>
                  <a:gd name="T4" fmla="*/ 114 w 233"/>
                  <a:gd name="T5" fmla="*/ 259 h 735"/>
                  <a:gd name="T6" fmla="*/ 143 w 233"/>
                  <a:gd name="T7" fmla="*/ 231 h 735"/>
                  <a:gd name="T8" fmla="*/ 195 w 233"/>
                  <a:gd name="T9" fmla="*/ 64 h 735"/>
                  <a:gd name="T10" fmla="*/ 227 w 233"/>
                  <a:gd name="T11" fmla="*/ 0 h 735"/>
                  <a:gd name="T12" fmla="*/ 233 w 233"/>
                  <a:gd name="T13" fmla="*/ 3 h 735"/>
                  <a:gd name="T14" fmla="*/ 205 w 233"/>
                  <a:gd name="T15" fmla="*/ 67 h 735"/>
                  <a:gd name="T16" fmla="*/ 178 w 233"/>
                  <a:gd name="T17" fmla="*/ 178 h 735"/>
                  <a:gd name="T18" fmla="*/ 119 w 233"/>
                  <a:gd name="T19" fmla="*/ 350 h 735"/>
                  <a:gd name="T20" fmla="*/ 114 w 233"/>
                  <a:gd name="T21" fmla="*/ 485 h 735"/>
                  <a:gd name="T22" fmla="*/ 114 w 233"/>
                  <a:gd name="T23" fmla="*/ 629 h 735"/>
                  <a:gd name="T24" fmla="*/ 102 w 233"/>
                  <a:gd name="T25" fmla="*/ 629 h 735"/>
                  <a:gd name="T26" fmla="*/ 102 w 233"/>
                  <a:gd name="T27" fmla="*/ 498 h 735"/>
                  <a:gd name="T28" fmla="*/ 92 w 233"/>
                  <a:gd name="T29" fmla="*/ 497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735">
                    <a:moveTo>
                      <a:pt x="92" y="497"/>
                    </a:moveTo>
                    <a:cubicBezTo>
                      <a:pt x="67" y="578"/>
                      <a:pt x="53" y="664"/>
                      <a:pt x="0" y="735"/>
                    </a:cubicBezTo>
                    <a:cubicBezTo>
                      <a:pt x="63" y="578"/>
                      <a:pt x="107" y="418"/>
                      <a:pt x="114" y="259"/>
                    </a:cubicBezTo>
                    <a:cubicBezTo>
                      <a:pt x="127" y="247"/>
                      <a:pt x="140" y="240"/>
                      <a:pt x="143" y="231"/>
                    </a:cubicBezTo>
                    <a:cubicBezTo>
                      <a:pt x="161" y="176"/>
                      <a:pt x="176" y="119"/>
                      <a:pt x="195" y="64"/>
                    </a:cubicBezTo>
                    <a:cubicBezTo>
                      <a:pt x="202" y="41"/>
                      <a:pt x="216" y="21"/>
                      <a:pt x="227" y="0"/>
                    </a:cubicBezTo>
                    <a:cubicBezTo>
                      <a:pt x="229" y="1"/>
                      <a:pt x="231" y="2"/>
                      <a:pt x="233" y="3"/>
                    </a:cubicBezTo>
                    <a:cubicBezTo>
                      <a:pt x="224" y="24"/>
                      <a:pt x="212" y="44"/>
                      <a:pt x="205" y="67"/>
                    </a:cubicBezTo>
                    <a:cubicBezTo>
                      <a:pt x="194" y="103"/>
                      <a:pt x="189" y="142"/>
                      <a:pt x="178" y="178"/>
                    </a:cubicBezTo>
                    <a:cubicBezTo>
                      <a:pt x="160" y="236"/>
                      <a:pt x="140" y="293"/>
                      <a:pt x="119" y="350"/>
                    </a:cubicBezTo>
                    <a:cubicBezTo>
                      <a:pt x="102" y="395"/>
                      <a:pt x="111" y="440"/>
                      <a:pt x="114" y="485"/>
                    </a:cubicBezTo>
                    <a:cubicBezTo>
                      <a:pt x="117" y="533"/>
                      <a:pt x="114" y="581"/>
                      <a:pt x="114" y="629"/>
                    </a:cubicBezTo>
                    <a:cubicBezTo>
                      <a:pt x="110" y="629"/>
                      <a:pt x="106" y="629"/>
                      <a:pt x="102" y="629"/>
                    </a:cubicBezTo>
                    <a:cubicBezTo>
                      <a:pt x="102" y="586"/>
                      <a:pt x="102" y="542"/>
                      <a:pt x="102" y="498"/>
                    </a:cubicBezTo>
                    <a:cubicBezTo>
                      <a:pt x="99" y="498"/>
                      <a:pt x="95" y="497"/>
                      <a:pt x="92"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1" name="Freeform: Shape 9820"/>
              <p:cNvSpPr>
                <a:spLocks/>
              </p:cNvSpPr>
              <p:nvPr/>
            </p:nvSpPr>
            <p:spPr bwMode="auto">
              <a:xfrm>
                <a:off x="4905376" y="4667250"/>
                <a:ext cx="185738" cy="279400"/>
              </a:xfrm>
              <a:custGeom>
                <a:avLst/>
                <a:gdLst>
                  <a:gd name="T0" fmla="*/ 0 w 195"/>
                  <a:gd name="T1" fmla="*/ 0 h 293"/>
                  <a:gd name="T2" fmla="*/ 59 w 195"/>
                  <a:gd name="T3" fmla="*/ 46 h 293"/>
                  <a:gd name="T4" fmla="*/ 108 w 195"/>
                  <a:gd name="T5" fmla="*/ 135 h 293"/>
                  <a:gd name="T6" fmla="*/ 110 w 195"/>
                  <a:gd name="T7" fmla="*/ 155 h 293"/>
                  <a:gd name="T8" fmla="*/ 110 w 195"/>
                  <a:gd name="T9" fmla="*/ 189 h 293"/>
                  <a:gd name="T10" fmla="*/ 93 w 195"/>
                  <a:gd name="T11" fmla="*/ 216 h 293"/>
                  <a:gd name="T12" fmla="*/ 73 w 195"/>
                  <a:gd name="T13" fmla="*/ 235 h 293"/>
                  <a:gd name="T14" fmla="*/ 97 w 195"/>
                  <a:gd name="T15" fmla="*/ 249 h 293"/>
                  <a:gd name="T16" fmla="*/ 141 w 195"/>
                  <a:gd name="T17" fmla="*/ 244 h 293"/>
                  <a:gd name="T18" fmla="*/ 195 w 195"/>
                  <a:gd name="T19" fmla="*/ 257 h 293"/>
                  <a:gd name="T20" fmla="*/ 86 w 195"/>
                  <a:gd name="T21" fmla="*/ 289 h 293"/>
                  <a:gd name="T22" fmla="*/ 62 w 195"/>
                  <a:gd name="T23" fmla="*/ 271 h 293"/>
                  <a:gd name="T24" fmla="*/ 63 w 195"/>
                  <a:gd name="T25" fmla="*/ 167 h 293"/>
                  <a:gd name="T26" fmla="*/ 19 w 195"/>
                  <a:gd name="T27" fmla="*/ 27 h 293"/>
                  <a:gd name="T28" fmla="*/ 0 w 195"/>
                  <a:gd name="T2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93">
                    <a:moveTo>
                      <a:pt x="0" y="0"/>
                    </a:moveTo>
                    <a:cubicBezTo>
                      <a:pt x="33" y="0"/>
                      <a:pt x="46" y="23"/>
                      <a:pt x="59" y="46"/>
                    </a:cubicBezTo>
                    <a:cubicBezTo>
                      <a:pt x="76" y="75"/>
                      <a:pt x="92" y="105"/>
                      <a:pt x="108" y="135"/>
                    </a:cubicBezTo>
                    <a:cubicBezTo>
                      <a:pt x="111" y="140"/>
                      <a:pt x="110" y="148"/>
                      <a:pt x="110" y="155"/>
                    </a:cubicBezTo>
                    <a:cubicBezTo>
                      <a:pt x="110" y="166"/>
                      <a:pt x="108" y="178"/>
                      <a:pt x="110" y="189"/>
                    </a:cubicBezTo>
                    <a:cubicBezTo>
                      <a:pt x="113" y="205"/>
                      <a:pt x="107" y="211"/>
                      <a:pt x="93" y="216"/>
                    </a:cubicBezTo>
                    <a:cubicBezTo>
                      <a:pt x="85" y="219"/>
                      <a:pt x="79" y="229"/>
                      <a:pt x="73" y="235"/>
                    </a:cubicBezTo>
                    <a:cubicBezTo>
                      <a:pt x="81" y="240"/>
                      <a:pt x="89" y="249"/>
                      <a:pt x="97" y="249"/>
                    </a:cubicBezTo>
                    <a:cubicBezTo>
                      <a:pt x="112" y="250"/>
                      <a:pt x="127" y="249"/>
                      <a:pt x="141" y="244"/>
                    </a:cubicBezTo>
                    <a:cubicBezTo>
                      <a:pt x="161" y="237"/>
                      <a:pt x="178" y="239"/>
                      <a:pt x="195" y="257"/>
                    </a:cubicBezTo>
                    <a:cubicBezTo>
                      <a:pt x="158" y="268"/>
                      <a:pt x="122" y="279"/>
                      <a:pt x="86" y="289"/>
                    </a:cubicBezTo>
                    <a:cubicBezTo>
                      <a:pt x="72" y="293"/>
                      <a:pt x="68" y="284"/>
                      <a:pt x="62" y="271"/>
                    </a:cubicBezTo>
                    <a:cubicBezTo>
                      <a:pt x="45" y="235"/>
                      <a:pt x="62" y="201"/>
                      <a:pt x="63" y="167"/>
                    </a:cubicBezTo>
                    <a:cubicBezTo>
                      <a:pt x="66" y="113"/>
                      <a:pt x="45" y="70"/>
                      <a:pt x="19" y="27"/>
                    </a:cubicBezTo>
                    <a:cubicBezTo>
                      <a:pt x="13" y="18"/>
                      <a:pt x="6"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2" name="Freeform: Shape 9821"/>
              <p:cNvSpPr>
                <a:spLocks/>
              </p:cNvSpPr>
              <p:nvPr/>
            </p:nvSpPr>
            <p:spPr bwMode="auto">
              <a:xfrm>
                <a:off x="3660776" y="4752975"/>
                <a:ext cx="128588" cy="425450"/>
              </a:xfrm>
              <a:custGeom>
                <a:avLst/>
                <a:gdLst>
                  <a:gd name="T0" fmla="*/ 136 w 136"/>
                  <a:gd name="T1" fmla="*/ 445 h 447"/>
                  <a:gd name="T2" fmla="*/ 104 w 136"/>
                  <a:gd name="T3" fmla="*/ 411 h 447"/>
                  <a:gd name="T4" fmla="*/ 34 w 136"/>
                  <a:gd name="T5" fmla="*/ 223 h 447"/>
                  <a:gd name="T6" fmla="*/ 2 w 136"/>
                  <a:gd name="T7" fmla="*/ 130 h 447"/>
                  <a:gd name="T8" fmla="*/ 58 w 136"/>
                  <a:gd name="T9" fmla="*/ 226 h 447"/>
                  <a:gd name="T10" fmla="*/ 32 w 136"/>
                  <a:gd name="T11" fmla="*/ 1 h 447"/>
                  <a:gd name="T12" fmla="*/ 41 w 136"/>
                  <a:gd name="T13" fmla="*/ 0 h 447"/>
                  <a:gd name="T14" fmla="*/ 59 w 136"/>
                  <a:gd name="T15" fmla="*/ 88 h 447"/>
                  <a:gd name="T16" fmla="*/ 92 w 136"/>
                  <a:gd name="T17" fmla="*/ 293 h 447"/>
                  <a:gd name="T18" fmla="*/ 136 w 136"/>
                  <a:gd name="T19" fmla="*/ 44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447">
                    <a:moveTo>
                      <a:pt x="136" y="445"/>
                    </a:moveTo>
                    <a:cubicBezTo>
                      <a:pt x="112" y="447"/>
                      <a:pt x="105" y="428"/>
                      <a:pt x="104" y="411"/>
                    </a:cubicBezTo>
                    <a:cubicBezTo>
                      <a:pt x="99" y="342"/>
                      <a:pt x="66" y="283"/>
                      <a:pt x="34" y="223"/>
                    </a:cubicBezTo>
                    <a:cubicBezTo>
                      <a:pt x="19" y="196"/>
                      <a:pt x="0" y="171"/>
                      <a:pt x="2" y="130"/>
                    </a:cubicBezTo>
                    <a:cubicBezTo>
                      <a:pt x="38" y="153"/>
                      <a:pt x="32" y="196"/>
                      <a:pt x="58" y="226"/>
                    </a:cubicBezTo>
                    <a:cubicBezTo>
                      <a:pt x="49" y="148"/>
                      <a:pt x="40" y="75"/>
                      <a:pt x="32" y="1"/>
                    </a:cubicBezTo>
                    <a:cubicBezTo>
                      <a:pt x="35" y="1"/>
                      <a:pt x="38" y="0"/>
                      <a:pt x="41" y="0"/>
                    </a:cubicBezTo>
                    <a:cubicBezTo>
                      <a:pt x="47" y="29"/>
                      <a:pt x="54" y="58"/>
                      <a:pt x="59" y="88"/>
                    </a:cubicBezTo>
                    <a:cubicBezTo>
                      <a:pt x="70" y="156"/>
                      <a:pt x="78" y="225"/>
                      <a:pt x="92" y="293"/>
                    </a:cubicBezTo>
                    <a:cubicBezTo>
                      <a:pt x="102" y="345"/>
                      <a:pt x="121" y="395"/>
                      <a:pt x="136" y="4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3" name="Freeform: Shape 9822"/>
              <p:cNvSpPr>
                <a:spLocks/>
              </p:cNvSpPr>
              <p:nvPr/>
            </p:nvSpPr>
            <p:spPr bwMode="auto">
              <a:xfrm>
                <a:off x="5114926" y="5256213"/>
                <a:ext cx="306388" cy="169863"/>
              </a:xfrm>
              <a:custGeom>
                <a:avLst/>
                <a:gdLst>
                  <a:gd name="T0" fmla="*/ 323 w 323"/>
                  <a:gd name="T1" fmla="*/ 18 h 178"/>
                  <a:gd name="T2" fmla="*/ 247 w 323"/>
                  <a:gd name="T3" fmla="*/ 36 h 178"/>
                  <a:gd name="T4" fmla="*/ 192 w 323"/>
                  <a:gd name="T5" fmla="*/ 59 h 178"/>
                  <a:gd name="T6" fmla="*/ 127 w 323"/>
                  <a:gd name="T7" fmla="*/ 74 h 178"/>
                  <a:gd name="T8" fmla="*/ 43 w 323"/>
                  <a:gd name="T9" fmla="*/ 147 h 178"/>
                  <a:gd name="T10" fmla="*/ 0 w 323"/>
                  <a:gd name="T11" fmla="*/ 178 h 178"/>
                  <a:gd name="T12" fmla="*/ 32 w 323"/>
                  <a:gd name="T13" fmla="*/ 117 h 178"/>
                  <a:gd name="T14" fmla="*/ 158 w 323"/>
                  <a:gd name="T15" fmla="*/ 23 h 178"/>
                  <a:gd name="T16" fmla="*/ 212 w 323"/>
                  <a:gd name="T17" fmla="*/ 16 h 178"/>
                  <a:gd name="T18" fmla="*/ 323 w 323"/>
                  <a:gd name="T19" fmla="*/ 1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78">
                    <a:moveTo>
                      <a:pt x="323" y="18"/>
                    </a:moveTo>
                    <a:cubicBezTo>
                      <a:pt x="296" y="27"/>
                      <a:pt x="276" y="40"/>
                      <a:pt x="247" y="36"/>
                    </a:cubicBezTo>
                    <a:cubicBezTo>
                      <a:pt x="231" y="34"/>
                      <a:pt x="212" y="50"/>
                      <a:pt x="192" y="59"/>
                    </a:cubicBezTo>
                    <a:cubicBezTo>
                      <a:pt x="167" y="36"/>
                      <a:pt x="146" y="61"/>
                      <a:pt x="127" y="74"/>
                    </a:cubicBezTo>
                    <a:cubicBezTo>
                      <a:pt x="98" y="95"/>
                      <a:pt x="72" y="122"/>
                      <a:pt x="43" y="147"/>
                    </a:cubicBezTo>
                    <a:cubicBezTo>
                      <a:pt x="11" y="123"/>
                      <a:pt x="26" y="175"/>
                      <a:pt x="0" y="178"/>
                    </a:cubicBezTo>
                    <a:cubicBezTo>
                      <a:pt x="12" y="155"/>
                      <a:pt x="19" y="134"/>
                      <a:pt x="32" y="117"/>
                    </a:cubicBezTo>
                    <a:cubicBezTo>
                      <a:pt x="66" y="75"/>
                      <a:pt x="105" y="40"/>
                      <a:pt x="158" y="23"/>
                    </a:cubicBezTo>
                    <a:cubicBezTo>
                      <a:pt x="175" y="17"/>
                      <a:pt x="195" y="22"/>
                      <a:pt x="212" y="16"/>
                    </a:cubicBezTo>
                    <a:cubicBezTo>
                      <a:pt x="248" y="4"/>
                      <a:pt x="282" y="0"/>
                      <a:pt x="3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4" name="Freeform: Shape 9823"/>
              <p:cNvSpPr>
                <a:spLocks/>
              </p:cNvSpPr>
              <p:nvPr/>
            </p:nvSpPr>
            <p:spPr bwMode="auto">
              <a:xfrm>
                <a:off x="8434388" y="4845050"/>
                <a:ext cx="179388" cy="465138"/>
              </a:xfrm>
              <a:custGeom>
                <a:avLst/>
                <a:gdLst>
                  <a:gd name="T0" fmla="*/ 77 w 189"/>
                  <a:gd name="T1" fmla="*/ 0 h 489"/>
                  <a:gd name="T2" fmla="*/ 89 w 189"/>
                  <a:gd name="T3" fmla="*/ 97 h 489"/>
                  <a:gd name="T4" fmla="*/ 40 w 189"/>
                  <a:gd name="T5" fmla="*/ 244 h 489"/>
                  <a:gd name="T6" fmla="*/ 18 w 189"/>
                  <a:gd name="T7" fmla="*/ 315 h 489"/>
                  <a:gd name="T8" fmla="*/ 24 w 189"/>
                  <a:gd name="T9" fmla="*/ 413 h 489"/>
                  <a:gd name="T10" fmla="*/ 91 w 189"/>
                  <a:gd name="T11" fmla="*/ 471 h 489"/>
                  <a:gd name="T12" fmla="*/ 170 w 189"/>
                  <a:gd name="T13" fmla="*/ 472 h 489"/>
                  <a:gd name="T14" fmla="*/ 189 w 189"/>
                  <a:gd name="T15" fmla="*/ 480 h 489"/>
                  <a:gd name="T16" fmla="*/ 171 w 189"/>
                  <a:gd name="T17" fmla="*/ 489 h 489"/>
                  <a:gd name="T18" fmla="*/ 38 w 189"/>
                  <a:gd name="T19" fmla="*/ 481 h 489"/>
                  <a:gd name="T20" fmla="*/ 18 w 189"/>
                  <a:gd name="T21" fmla="*/ 465 h 489"/>
                  <a:gd name="T22" fmla="*/ 14 w 189"/>
                  <a:gd name="T23" fmla="*/ 444 h 489"/>
                  <a:gd name="T24" fmla="*/ 2 w 189"/>
                  <a:gd name="T25" fmla="*/ 301 h 489"/>
                  <a:gd name="T26" fmla="*/ 20 w 189"/>
                  <a:gd name="T27" fmla="*/ 237 h 489"/>
                  <a:gd name="T28" fmla="*/ 75 w 189"/>
                  <a:gd name="T29" fmla="*/ 121 h 489"/>
                  <a:gd name="T30" fmla="*/ 71 w 189"/>
                  <a:gd name="T31" fmla="*/ 57 h 489"/>
                  <a:gd name="T32" fmla="*/ 64 w 189"/>
                  <a:gd name="T33" fmla="*/ 2 h 489"/>
                  <a:gd name="T34" fmla="*/ 77 w 189"/>
                  <a:gd name="T3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489">
                    <a:moveTo>
                      <a:pt x="77" y="0"/>
                    </a:moveTo>
                    <a:cubicBezTo>
                      <a:pt x="90" y="31"/>
                      <a:pt x="90" y="64"/>
                      <a:pt x="89" y="97"/>
                    </a:cubicBezTo>
                    <a:cubicBezTo>
                      <a:pt x="87" y="151"/>
                      <a:pt x="69" y="199"/>
                      <a:pt x="40" y="244"/>
                    </a:cubicBezTo>
                    <a:cubicBezTo>
                      <a:pt x="27" y="265"/>
                      <a:pt x="20" y="291"/>
                      <a:pt x="18" y="315"/>
                    </a:cubicBezTo>
                    <a:cubicBezTo>
                      <a:pt x="16" y="348"/>
                      <a:pt x="20" y="380"/>
                      <a:pt x="24" y="413"/>
                    </a:cubicBezTo>
                    <a:cubicBezTo>
                      <a:pt x="31" y="459"/>
                      <a:pt x="44" y="470"/>
                      <a:pt x="91" y="471"/>
                    </a:cubicBezTo>
                    <a:cubicBezTo>
                      <a:pt x="117" y="472"/>
                      <a:pt x="144" y="471"/>
                      <a:pt x="170" y="472"/>
                    </a:cubicBezTo>
                    <a:cubicBezTo>
                      <a:pt x="176" y="472"/>
                      <a:pt x="182" y="477"/>
                      <a:pt x="189" y="480"/>
                    </a:cubicBezTo>
                    <a:cubicBezTo>
                      <a:pt x="183" y="483"/>
                      <a:pt x="177" y="489"/>
                      <a:pt x="171" y="489"/>
                    </a:cubicBezTo>
                    <a:cubicBezTo>
                      <a:pt x="127" y="487"/>
                      <a:pt x="82" y="485"/>
                      <a:pt x="38" y="481"/>
                    </a:cubicBezTo>
                    <a:cubicBezTo>
                      <a:pt x="31" y="481"/>
                      <a:pt x="23" y="472"/>
                      <a:pt x="18" y="465"/>
                    </a:cubicBezTo>
                    <a:cubicBezTo>
                      <a:pt x="15" y="460"/>
                      <a:pt x="15" y="451"/>
                      <a:pt x="14" y="444"/>
                    </a:cubicBezTo>
                    <a:cubicBezTo>
                      <a:pt x="10" y="396"/>
                      <a:pt x="6" y="348"/>
                      <a:pt x="2" y="301"/>
                    </a:cubicBezTo>
                    <a:cubicBezTo>
                      <a:pt x="0" y="277"/>
                      <a:pt x="7" y="258"/>
                      <a:pt x="20" y="237"/>
                    </a:cubicBezTo>
                    <a:cubicBezTo>
                      <a:pt x="43" y="202"/>
                      <a:pt x="61" y="162"/>
                      <a:pt x="75" y="121"/>
                    </a:cubicBezTo>
                    <a:cubicBezTo>
                      <a:pt x="81" y="103"/>
                      <a:pt x="73" y="78"/>
                      <a:pt x="71" y="57"/>
                    </a:cubicBezTo>
                    <a:cubicBezTo>
                      <a:pt x="69" y="38"/>
                      <a:pt x="66" y="20"/>
                      <a:pt x="64" y="2"/>
                    </a:cubicBezTo>
                    <a:cubicBezTo>
                      <a:pt x="68" y="1"/>
                      <a:pt x="72" y="1"/>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5" name="Freeform: Shape 9824"/>
              <p:cNvSpPr>
                <a:spLocks/>
              </p:cNvSpPr>
              <p:nvPr/>
            </p:nvSpPr>
            <p:spPr bwMode="auto">
              <a:xfrm>
                <a:off x="4532313" y="4818063"/>
                <a:ext cx="136525" cy="188913"/>
              </a:xfrm>
              <a:custGeom>
                <a:avLst/>
                <a:gdLst>
                  <a:gd name="T0" fmla="*/ 25 w 144"/>
                  <a:gd name="T1" fmla="*/ 88 h 198"/>
                  <a:gd name="T2" fmla="*/ 26 w 144"/>
                  <a:gd name="T3" fmla="*/ 116 h 198"/>
                  <a:gd name="T4" fmla="*/ 36 w 144"/>
                  <a:gd name="T5" fmla="*/ 133 h 198"/>
                  <a:gd name="T6" fmla="*/ 53 w 144"/>
                  <a:gd name="T7" fmla="*/ 129 h 198"/>
                  <a:gd name="T8" fmla="*/ 102 w 144"/>
                  <a:gd name="T9" fmla="*/ 63 h 198"/>
                  <a:gd name="T10" fmla="*/ 100 w 144"/>
                  <a:gd name="T11" fmla="*/ 36 h 198"/>
                  <a:gd name="T12" fmla="*/ 53 w 144"/>
                  <a:gd name="T13" fmla="*/ 66 h 198"/>
                  <a:gd name="T14" fmla="*/ 37 w 144"/>
                  <a:gd name="T15" fmla="*/ 62 h 198"/>
                  <a:gd name="T16" fmla="*/ 43 w 144"/>
                  <a:gd name="T17" fmla="*/ 47 h 198"/>
                  <a:gd name="T18" fmla="*/ 79 w 144"/>
                  <a:gd name="T19" fmla="*/ 16 h 198"/>
                  <a:gd name="T20" fmla="*/ 140 w 144"/>
                  <a:gd name="T21" fmla="*/ 28 h 198"/>
                  <a:gd name="T22" fmla="*/ 137 w 144"/>
                  <a:gd name="T23" fmla="*/ 61 h 198"/>
                  <a:gd name="T24" fmla="*/ 47 w 144"/>
                  <a:gd name="T25" fmla="*/ 169 h 198"/>
                  <a:gd name="T26" fmla="*/ 23 w 144"/>
                  <a:gd name="T27" fmla="*/ 198 h 198"/>
                  <a:gd name="T28" fmla="*/ 25 w 144"/>
                  <a:gd name="T29" fmla="*/ 8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8">
                    <a:moveTo>
                      <a:pt x="25" y="88"/>
                    </a:moveTo>
                    <a:cubicBezTo>
                      <a:pt x="25" y="97"/>
                      <a:pt x="25" y="107"/>
                      <a:pt x="26" y="116"/>
                    </a:cubicBezTo>
                    <a:cubicBezTo>
                      <a:pt x="28" y="122"/>
                      <a:pt x="31" y="130"/>
                      <a:pt x="36" y="133"/>
                    </a:cubicBezTo>
                    <a:cubicBezTo>
                      <a:pt x="40" y="135"/>
                      <a:pt x="50" y="133"/>
                      <a:pt x="53" y="129"/>
                    </a:cubicBezTo>
                    <a:cubicBezTo>
                      <a:pt x="71" y="108"/>
                      <a:pt x="88" y="86"/>
                      <a:pt x="102" y="63"/>
                    </a:cubicBezTo>
                    <a:cubicBezTo>
                      <a:pt x="106" y="57"/>
                      <a:pt x="101" y="44"/>
                      <a:pt x="100" y="36"/>
                    </a:cubicBezTo>
                    <a:cubicBezTo>
                      <a:pt x="82" y="48"/>
                      <a:pt x="68" y="58"/>
                      <a:pt x="53" y="66"/>
                    </a:cubicBezTo>
                    <a:cubicBezTo>
                      <a:pt x="50" y="68"/>
                      <a:pt x="43" y="64"/>
                      <a:pt x="37" y="62"/>
                    </a:cubicBezTo>
                    <a:cubicBezTo>
                      <a:pt x="39" y="57"/>
                      <a:pt x="40" y="51"/>
                      <a:pt x="43" y="47"/>
                    </a:cubicBezTo>
                    <a:cubicBezTo>
                      <a:pt x="55" y="36"/>
                      <a:pt x="66" y="25"/>
                      <a:pt x="79" y="16"/>
                    </a:cubicBezTo>
                    <a:cubicBezTo>
                      <a:pt x="102" y="0"/>
                      <a:pt x="122" y="18"/>
                      <a:pt x="140" y="28"/>
                    </a:cubicBezTo>
                    <a:cubicBezTo>
                      <a:pt x="144" y="30"/>
                      <a:pt x="142" y="53"/>
                      <a:pt x="137" y="61"/>
                    </a:cubicBezTo>
                    <a:cubicBezTo>
                      <a:pt x="108" y="98"/>
                      <a:pt x="77" y="133"/>
                      <a:pt x="47" y="169"/>
                    </a:cubicBezTo>
                    <a:cubicBezTo>
                      <a:pt x="39" y="179"/>
                      <a:pt x="31" y="189"/>
                      <a:pt x="23" y="198"/>
                    </a:cubicBezTo>
                    <a:cubicBezTo>
                      <a:pt x="2" y="177"/>
                      <a:pt x="0" y="116"/>
                      <a:pt x="25"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6" name="Freeform: Shape 9825"/>
              <p:cNvSpPr>
                <a:spLocks/>
              </p:cNvSpPr>
              <p:nvPr/>
            </p:nvSpPr>
            <p:spPr bwMode="auto">
              <a:xfrm>
                <a:off x="6027738" y="6256338"/>
                <a:ext cx="139700" cy="98425"/>
              </a:xfrm>
              <a:custGeom>
                <a:avLst/>
                <a:gdLst>
                  <a:gd name="T0" fmla="*/ 50 w 148"/>
                  <a:gd name="T1" fmla="*/ 103 h 103"/>
                  <a:gd name="T2" fmla="*/ 28 w 148"/>
                  <a:gd name="T3" fmla="*/ 100 h 103"/>
                  <a:gd name="T4" fmla="*/ 16 w 148"/>
                  <a:gd name="T5" fmla="*/ 58 h 103"/>
                  <a:gd name="T6" fmla="*/ 101 w 148"/>
                  <a:gd name="T7" fmla="*/ 9 h 103"/>
                  <a:gd name="T8" fmla="*/ 139 w 148"/>
                  <a:gd name="T9" fmla="*/ 23 h 103"/>
                  <a:gd name="T10" fmla="*/ 144 w 148"/>
                  <a:gd name="T11" fmla="*/ 50 h 103"/>
                  <a:gd name="T12" fmla="*/ 50 w 148"/>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48" h="103">
                    <a:moveTo>
                      <a:pt x="50" y="103"/>
                    </a:moveTo>
                    <a:cubicBezTo>
                      <a:pt x="45" y="103"/>
                      <a:pt x="36" y="103"/>
                      <a:pt x="28" y="100"/>
                    </a:cubicBezTo>
                    <a:cubicBezTo>
                      <a:pt x="4" y="91"/>
                      <a:pt x="0" y="77"/>
                      <a:pt x="16" y="58"/>
                    </a:cubicBezTo>
                    <a:cubicBezTo>
                      <a:pt x="39" y="32"/>
                      <a:pt x="59" y="0"/>
                      <a:pt x="101" y="9"/>
                    </a:cubicBezTo>
                    <a:cubicBezTo>
                      <a:pt x="114" y="11"/>
                      <a:pt x="129" y="15"/>
                      <a:pt x="139" y="23"/>
                    </a:cubicBezTo>
                    <a:cubicBezTo>
                      <a:pt x="145" y="27"/>
                      <a:pt x="148" y="45"/>
                      <a:pt x="144" y="50"/>
                    </a:cubicBezTo>
                    <a:cubicBezTo>
                      <a:pt x="121" y="79"/>
                      <a:pt x="94" y="103"/>
                      <a:pt x="5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7" name="Freeform: Shape 9826"/>
              <p:cNvSpPr>
                <a:spLocks/>
              </p:cNvSpPr>
              <p:nvPr/>
            </p:nvSpPr>
            <p:spPr bwMode="auto">
              <a:xfrm>
                <a:off x="6272213" y="5756275"/>
                <a:ext cx="87313" cy="188913"/>
              </a:xfrm>
              <a:custGeom>
                <a:avLst/>
                <a:gdLst>
                  <a:gd name="T0" fmla="*/ 41 w 92"/>
                  <a:gd name="T1" fmla="*/ 144 h 199"/>
                  <a:gd name="T2" fmla="*/ 37 w 92"/>
                  <a:gd name="T3" fmla="*/ 171 h 199"/>
                  <a:gd name="T4" fmla="*/ 12 w 92"/>
                  <a:gd name="T5" fmla="*/ 59 h 199"/>
                  <a:gd name="T6" fmla="*/ 18 w 92"/>
                  <a:gd name="T7" fmla="*/ 58 h 199"/>
                  <a:gd name="T8" fmla="*/ 23 w 92"/>
                  <a:gd name="T9" fmla="*/ 89 h 199"/>
                  <a:gd name="T10" fmla="*/ 25 w 92"/>
                  <a:gd name="T11" fmla="*/ 110 h 199"/>
                  <a:gd name="T12" fmla="*/ 47 w 92"/>
                  <a:gd name="T13" fmla="*/ 123 h 199"/>
                  <a:gd name="T14" fmla="*/ 49 w 92"/>
                  <a:gd name="T15" fmla="*/ 101 h 199"/>
                  <a:gd name="T16" fmla="*/ 48 w 92"/>
                  <a:gd name="T17" fmla="*/ 4 h 199"/>
                  <a:gd name="T18" fmla="*/ 53 w 92"/>
                  <a:gd name="T19" fmla="*/ 50 h 199"/>
                  <a:gd name="T20" fmla="*/ 59 w 92"/>
                  <a:gd name="T21" fmla="*/ 51 h 199"/>
                  <a:gd name="T22" fmla="*/ 73 w 92"/>
                  <a:gd name="T23" fmla="*/ 13 h 199"/>
                  <a:gd name="T24" fmla="*/ 83 w 92"/>
                  <a:gd name="T25" fmla="*/ 0 h 199"/>
                  <a:gd name="T26" fmla="*/ 92 w 92"/>
                  <a:gd name="T27" fmla="*/ 14 h 199"/>
                  <a:gd name="T28" fmla="*/ 87 w 92"/>
                  <a:gd name="T29" fmla="*/ 170 h 199"/>
                  <a:gd name="T30" fmla="*/ 68 w 92"/>
                  <a:gd name="T31" fmla="*/ 199 h 199"/>
                  <a:gd name="T32" fmla="*/ 52 w 92"/>
                  <a:gd name="T33" fmla="*/ 142 h 199"/>
                  <a:gd name="T34" fmla="*/ 41 w 92"/>
                  <a:gd name="T35" fmla="*/ 1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199">
                    <a:moveTo>
                      <a:pt x="41" y="144"/>
                    </a:moveTo>
                    <a:cubicBezTo>
                      <a:pt x="40" y="153"/>
                      <a:pt x="38" y="162"/>
                      <a:pt x="37" y="171"/>
                    </a:cubicBezTo>
                    <a:cubicBezTo>
                      <a:pt x="0" y="139"/>
                      <a:pt x="10" y="99"/>
                      <a:pt x="12" y="59"/>
                    </a:cubicBezTo>
                    <a:cubicBezTo>
                      <a:pt x="14" y="59"/>
                      <a:pt x="16" y="58"/>
                      <a:pt x="18" y="58"/>
                    </a:cubicBezTo>
                    <a:cubicBezTo>
                      <a:pt x="20" y="68"/>
                      <a:pt x="21" y="79"/>
                      <a:pt x="23" y="89"/>
                    </a:cubicBezTo>
                    <a:cubicBezTo>
                      <a:pt x="23" y="96"/>
                      <a:pt x="22" y="105"/>
                      <a:pt x="25" y="110"/>
                    </a:cubicBezTo>
                    <a:cubicBezTo>
                      <a:pt x="30" y="116"/>
                      <a:pt x="40" y="119"/>
                      <a:pt x="47" y="123"/>
                    </a:cubicBezTo>
                    <a:cubicBezTo>
                      <a:pt x="48" y="116"/>
                      <a:pt x="51" y="108"/>
                      <a:pt x="49" y="101"/>
                    </a:cubicBezTo>
                    <a:cubicBezTo>
                      <a:pt x="40" y="71"/>
                      <a:pt x="25" y="41"/>
                      <a:pt x="48" y="4"/>
                    </a:cubicBezTo>
                    <a:cubicBezTo>
                      <a:pt x="50" y="22"/>
                      <a:pt x="51" y="36"/>
                      <a:pt x="53" y="50"/>
                    </a:cubicBezTo>
                    <a:cubicBezTo>
                      <a:pt x="55" y="50"/>
                      <a:pt x="57" y="50"/>
                      <a:pt x="59" y="51"/>
                    </a:cubicBezTo>
                    <a:cubicBezTo>
                      <a:pt x="64" y="38"/>
                      <a:pt x="68" y="25"/>
                      <a:pt x="73" y="13"/>
                    </a:cubicBezTo>
                    <a:cubicBezTo>
                      <a:pt x="75" y="8"/>
                      <a:pt x="80" y="5"/>
                      <a:pt x="83" y="0"/>
                    </a:cubicBezTo>
                    <a:cubicBezTo>
                      <a:pt x="86" y="5"/>
                      <a:pt x="92" y="10"/>
                      <a:pt x="92" y="14"/>
                    </a:cubicBezTo>
                    <a:cubicBezTo>
                      <a:pt x="91" y="66"/>
                      <a:pt x="90" y="118"/>
                      <a:pt x="87" y="170"/>
                    </a:cubicBezTo>
                    <a:cubicBezTo>
                      <a:pt x="87" y="179"/>
                      <a:pt x="76" y="187"/>
                      <a:pt x="68" y="199"/>
                    </a:cubicBezTo>
                    <a:cubicBezTo>
                      <a:pt x="62" y="177"/>
                      <a:pt x="57" y="160"/>
                      <a:pt x="52" y="142"/>
                    </a:cubicBezTo>
                    <a:cubicBezTo>
                      <a:pt x="48" y="143"/>
                      <a:pt x="45" y="144"/>
                      <a:pt x="41"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8" name="Freeform: Shape 9827"/>
              <p:cNvSpPr>
                <a:spLocks noEditPoints="1"/>
              </p:cNvSpPr>
              <p:nvPr/>
            </p:nvSpPr>
            <p:spPr bwMode="auto">
              <a:xfrm>
                <a:off x="3965576" y="4714875"/>
                <a:ext cx="96838" cy="204788"/>
              </a:xfrm>
              <a:custGeom>
                <a:avLst/>
                <a:gdLst>
                  <a:gd name="T0" fmla="*/ 0 w 101"/>
                  <a:gd name="T1" fmla="*/ 10 h 216"/>
                  <a:gd name="T2" fmla="*/ 20 w 101"/>
                  <a:gd name="T3" fmla="*/ 15 h 216"/>
                  <a:gd name="T4" fmla="*/ 64 w 101"/>
                  <a:gd name="T5" fmla="*/ 46 h 216"/>
                  <a:gd name="T6" fmla="*/ 87 w 101"/>
                  <a:gd name="T7" fmla="*/ 113 h 216"/>
                  <a:gd name="T8" fmla="*/ 84 w 101"/>
                  <a:gd name="T9" fmla="*/ 195 h 216"/>
                  <a:gd name="T10" fmla="*/ 59 w 101"/>
                  <a:gd name="T11" fmla="*/ 216 h 216"/>
                  <a:gd name="T12" fmla="*/ 0 w 101"/>
                  <a:gd name="T13" fmla="*/ 10 h 216"/>
                  <a:gd name="T14" fmla="*/ 66 w 101"/>
                  <a:gd name="T15" fmla="*/ 97 h 216"/>
                  <a:gd name="T16" fmla="*/ 59 w 101"/>
                  <a:gd name="T17" fmla="*/ 99 h 216"/>
                  <a:gd name="T18" fmla="*/ 65 w 101"/>
                  <a:gd name="T19" fmla="*/ 176 h 216"/>
                  <a:gd name="T20" fmla="*/ 73 w 101"/>
                  <a:gd name="T21" fmla="*/ 175 h 216"/>
                  <a:gd name="T22" fmla="*/ 66 w 101"/>
                  <a:gd name="T23"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16">
                    <a:moveTo>
                      <a:pt x="0" y="10"/>
                    </a:moveTo>
                    <a:cubicBezTo>
                      <a:pt x="10" y="13"/>
                      <a:pt x="16" y="16"/>
                      <a:pt x="20" y="15"/>
                    </a:cubicBezTo>
                    <a:cubicBezTo>
                      <a:pt x="53" y="0"/>
                      <a:pt x="57" y="25"/>
                      <a:pt x="64" y="46"/>
                    </a:cubicBezTo>
                    <a:cubicBezTo>
                      <a:pt x="71" y="69"/>
                      <a:pt x="78" y="92"/>
                      <a:pt x="87" y="113"/>
                    </a:cubicBezTo>
                    <a:cubicBezTo>
                      <a:pt x="101" y="142"/>
                      <a:pt x="94" y="169"/>
                      <a:pt x="84" y="195"/>
                    </a:cubicBezTo>
                    <a:cubicBezTo>
                      <a:pt x="80" y="204"/>
                      <a:pt x="66" y="210"/>
                      <a:pt x="59" y="216"/>
                    </a:cubicBezTo>
                    <a:cubicBezTo>
                      <a:pt x="39" y="145"/>
                      <a:pt x="20" y="79"/>
                      <a:pt x="0" y="10"/>
                    </a:cubicBezTo>
                    <a:close/>
                    <a:moveTo>
                      <a:pt x="66" y="97"/>
                    </a:moveTo>
                    <a:cubicBezTo>
                      <a:pt x="63" y="97"/>
                      <a:pt x="61" y="98"/>
                      <a:pt x="59" y="99"/>
                    </a:cubicBezTo>
                    <a:cubicBezTo>
                      <a:pt x="61" y="124"/>
                      <a:pt x="63" y="150"/>
                      <a:pt x="65" y="176"/>
                    </a:cubicBezTo>
                    <a:cubicBezTo>
                      <a:pt x="68" y="175"/>
                      <a:pt x="70" y="175"/>
                      <a:pt x="73" y="175"/>
                    </a:cubicBezTo>
                    <a:cubicBezTo>
                      <a:pt x="74" y="148"/>
                      <a:pt x="85" y="121"/>
                      <a:pt x="6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9" name="Freeform: Shape 9828"/>
              <p:cNvSpPr>
                <a:spLocks/>
              </p:cNvSpPr>
              <p:nvPr/>
            </p:nvSpPr>
            <p:spPr bwMode="auto">
              <a:xfrm>
                <a:off x="8034338" y="4779963"/>
                <a:ext cx="322263" cy="71438"/>
              </a:xfrm>
              <a:custGeom>
                <a:avLst/>
                <a:gdLst>
                  <a:gd name="T0" fmla="*/ 1 w 338"/>
                  <a:gd name="T1" fmla="*/ 58 h 76"/>
                  <a:gd name="T2" fmla="*/ 74 w 338"/>
                  <a:gd name="T3" fmla="*/ 50 h 76"/>
                  <a:gd name="T4" fmla="*/ 198 w 338"/>
                  <a:gd name="T5" fmla="*/ 19 h 76"/>
                  <a:gd name="T6" fmla="*/ 247 w 338"/>
                  <a:gd name="T7" fmla="*/ 12 h 76"/>
                  <a:gd name="T8" fmla="*/ 263 w 338"/>
                  <a:gd name="T9" fmla="*/ 11 h 76"/>
                  <a:gd name="T10" fmla="*/ 337 w 338"/>
                  <a:gd name="T11" fmla="*/ 0 h 76"/>
                  <a:gd name="T12" fmla="*/ 338 w 338"/>
                  <a:gd name="T13" fmla="*/ 8 h 76"/>
                  <a:gd name="T14" fmla="*/ 159 w 338"/>
                  <a:gd name="T15" fmla="*/ 64 h 76"/>
                  <a:gd name="T16" fmla="*/ 25 w 338"/>
                  <a:gd name="T17" fmla="*/ 75 h 76"/>
                  <a:gd name="T18" fmla="*/ 0 w 338"/>
                  <a:gd name="T19" fmla="*/ 69 h 76"/>
                  <a:gd name="T20" fmla="*/ 1 w 338"/>
                  <a:gd name="T21"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76">
                    <a:moveTo>
                      <a:pt x="1" y="58"/>
                    </a:moveTo>
                    <a:cubicBezTo>
                      <a:pt x="25" y="55"/>
                      <a:pt x="50" y="49"/>
                      <a:pt x="74" y="50"/>
                    </a:cubicBezTo>
                    <a:cubicBezTo>
                      <a:pt x="119" y="51"/>
                      <a:pt x="157" y="32"/>
                      <a:pt x="198" y="19"/>
                    </a:cubicBezTo>
                    <a:cubicBezTo>
                      <a:pt x="213" y="14"/>
                      <a:pt x="231" y="15"/>
                      <a:pt x="247" y="12"/>
                    </a:cubicBezTo>
                    <a:cubicBezTo>
                      <a:pt x="252" y="12"/>
                      <a:pt x="258" y="11"/>
                      <a:pt x="263" y="11"/>
                    </a:cubicBezTo>
                    <a:cubicBezTo>
                      <a:pt x="287" y="7"/>
                      <a:pt x="312" y="4"/>
                      <a:pt x="337" y="0"/>
                    </a:cubicBezTo>
                    <a:cubicBezTo>
                      <a:pt x="338" y="3"/>
                      <a:pt x="338" y="5"/>
                      <a:pt x="338" y="8"/>
                    </a:cubicBezTo>
                    <a:cubicBezTo>
                      <a:pt x="279" y="27"/>
                      <a:pt x="220" y="50"/>
                      <a:pt x="159" y="64"/>
                    </a:cubicBezTo>
                    <a:cubicBezTo>
                      <a:pt x="116" y="74"/>
                      <a:pt x="70" y="73"/>
                      <a:pt x="25" y="75"/>
                    </a:cubicBezTo>
                    <a:cubicBezTo>
                      <a:pt x="17" y="76"/>
                      <a:pt x="8" y="71"/>
                      <a:pt x="0" y="69"/>
                    </a:cubicBezTo>
                    <a:cubicBezTo>
                      <a:pt x="0" y="65"/>
                      <a:pt x="0" y="62"/>
                      <a:pt x="1"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0" name="Freeform: Shape 9829"/>
              <p:cNvSpPr>
                <a:spLocks/>
              </p:cNvSpPr>
              <p:nvPr/>
            </p:nvSpPr>
            <p:spPr bwMode="auto">
              <a:xfrm>
                <a:off x="7507288" y="5470525"/>
                <a:ext cx="61913" cy="296863"/>
              </a:xfrm>
              <a:custGeom>
                <a:avLst/>
                <a:gdLst>
                  <a:gd name="T0" fmla="*/ 56 w 65"/>
                  <a:gd name="T1" fmla="*/ 312 h 312"/>
                  <a:gd name="T2" fmla="*/ 0 w 65"/>
                  <a:gd name="T3" fmla="*/ 3 h 312"/>
                  <a:gd name="T4" fmla="*/ 10 w 65"/>
                  <a:gd name="T5" fmla="*/ 0 h 312"/>
                  <a:gd name="T6" fmla="*/ 32 w 65"/>
                  <a:gd name="T7" fmla="*/ 68 h 312"/>
                  <a:gd name="T8" fmla="*/ 57 w 65"/>
                  <a:gd name="T9" fmla="*/ 173 h 312"/>
                  <a:gd name="T10" fmla="*/ 56 w 65"/>
                  <a:gd name="T11" fmla="*/ 231 h 312"/>
                  <a:gd name="T12" fmla="*/ 58 w 65"/>
                  <a:gd name="T13" fmla="*/ 254 h 312"/>
                  <a:gd name="T14" fmla="*/ 65 w 65"/>
                  <a:gd name="T15" fmla="*/ 311 h 312"/>
                  <a:gd name="T16" fmla="*/ 56 w 65"/>
                  <a:gd name="T1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12">
                    <a:moveTo>
                      <a:pt x="56" y="312"/>
                    </a:moveTo>
                    <a:cubicBezTo>
                      <a:pt x="13" y="213"/>
                      <a:pt x="16" y="107"/>
                      <a:pt x="0" y="3"/>
                    </a:cubicBezTo>
                    <a:cubicBezTo>
                      <a:pt x="4" y="2"/>
                      <a:pt x="7" y="1"/>
                      <a:pt x="10" y="0"/>
                    </a:cubicBezTo>
                    <a:cubicBezTo>
                      <a:pt x="18" y="23"/>
                      <a:pt x="26" y="45"/>
                      <a:pt x="32" y="68"/>
                    </a:cubicBezTo>
                    <a:cubicBezTo>
                      <a:pt x="41" y="103"/>
                      <a:pt x="51" y="137"/>
                      <a:pt x="57" y="173"/>
                    </a:cubicBezTo>
                    <a:cubicBezTo>
                      <a:pt x="60" y="191"/>
                      <a:pt x="56" y="212"/>
                      <a:pt x="56" y="231"/>
                    </a:cubicBezTo>
                    <a:cubicBezTo>
                      <a:pt x="56" y="239"/>
                      <a:pt x="58" y="246"/>
                      <a:pt x="58" y="254"/>
                    </a:cubicBezTo>
                    <a:cubicBezTo>
                      <a:pt x="61" y="273"/>
                      <a:pt x="63" y="292"/>
                      <a:pt x="65" y="311"/>
                    </a:cubicBezTo>
                    <a:cubicBezTo>
                      <a:pt x="62" y="311"/>
                      <a:pt x="59" y="312"/>
                      <a:pt x="56" y="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1" name="Freeform: Shape 9830"/>
              <p:cNvSpPr>
                <a:spLocks/>
              </p:cNvSpPr>
              <p:nvPr/>
            </p:nvSpPr>
            <p:spPr bwMode="auto">
              <a:xfrm>
                <a:off x="3879851" y="5889625"/>
                <a:ext cx="331788" cy="114300"/>
              </a:xfrm>
              <a:custGeom>
                <a:avLst/>
                <a:gdLst>
                  <a:gd name="T0" fmla="*/ 350 w 350"/>
                  <a:gd name="T1" fmla="*/ 9 h 121"/>
                  <a:gd name="T2" fmla="*/ 264 w 350"/>
                  <a:gd name="T3" fmla="*/ 31 h 121"/>
                  <a:gd name="T4" fmla="*/ 86 w 350"/>
                  <a:gd name="T5" fmla="*/ 74 h 121"/>
                  <a:gd name="T6" fmla="*/ 16 w 350"/>
                  <a:gd name="T7" fmla="*/ 112 h 121"/>
                  <a:gd name="T8" fmla="*/ 0 w 350"/>
                  <a:gd name="T9" fmla="*/ 121 h 121"/>
                  <a:gd name="T10" fmla="*/ 131 w 350"/>
                  <a:gd name="T11" fmla="*/ 19 h 121"/>
                  <a:gd name="T12" fmla="*/ 46 w 350"/>
                  <a:gd name="T13" fmla="*/ 77 h 121"/>
                  <a:gd name="T14" fmla="*/ 71 w 350"/>
                  <a:gd name="T15" fmla="*/ 64 h 121"/>
                  <a:gd name="T16" fmla="*/ 165 w 350"/>
                  <a:gd name="T17" fmla="*/ 32 h 121"/>
                  <a:gd name="T18" fmla="*/ 206 w 350"/>
                  <a:gd name="T19" fmla="*/ 26 h 121"/>
                  <a:gd name="T20" fmla="*/ 349 w 350"/>
                  <a:gd name="T21" fmla="*/ 2 h 121"/>
                  <a:gd name="T22" fmla="*/ 350 w 350"/>
                  <a:gd name="T23"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121">
                    <a:moveTo>
                      <a:pt x="350" y="9"/>
                    </a:moveTo>
                    <a:cubicBezTo>
                      <a:pt x="321" y="16"/>
                      <a:pt x="293" y="24"/>
                      <a:pt x="264" y="31"/>
                    </a:cubicBezTo>
                    <a:cubicBezTo>
                      <a:pt x="204" y="45"/>
                      <a:pt x="145" y="57"/>
                      <a:pt x="86" y="74"/>
                    </a:cubicBezTo>
                    <a:cubicBezTo>
                      <a:pt x="61" y="81"/>
                      <a:pt x="39" y="99"/>
                      <a:pt x="16" y="112"/>
                    </a:cubicBezTo>
                    <a:cubicBezTo>
                      <a:pt x="11" y="115"/>
                      <a:pt x="6" y="118"/>
                      <a:pt x="0" y="121"/>
                    </a:cubicBezTo>
                    <a:cubicBezTo>
                      <a:pt x="2" y="63"/>
                      <a:pt x="85" y="0"/>
                      <a:pt x="131" y="19"/>
                    </a:cubicBezTo>
                    <a:cubicBezTo>
                      <a:pt x="65" y="37"/>
                      <a:pt x="62" y="40"/>
                      <a:pt x="46" y="77"/>
                    </a:cubicBezTo>
                    <a:cubicBezTo>
                      <a:pt x="55" y="73"/>
                      <a:pt x="64" y="70"/>
                      <a:pt x="71" y="64"/>
                    </a:cubicBezTo>
                    <a:cubicBezTo>
                      <a:pt x="99" y="42"/>
                      <a:pt x="127" y="24"/>
                      <a:pt x="165" y="32"/>
                    </a:cubicBezTo>
                    <a:cubicBezTo>
                      <a:pt x="178" y="35"/>
                      <a:pt x="192" y="28"/>
                      <a:pt x="206" y="26"/>
                    </a:cubicBezTo>
                    <a:cubicBezTo>
                      <a:pt x="254" y="18"/>
                      <a:pt x="301" y="10"/>
                      <a:pt x="349" y="2"/>
                    </a:cubicBezTo>
                    <a:cubicBezTo>
                      <a:pt x="349" y="4"/>
                      <a:pt x="350" y="7"/>
                      <a:pt x="35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2" name="Freeform: Shape 9831"/>
              <p:cNvSpPr>
                <a:spLocks/>
              </p:cNvSpPr>
              <p:nvPr/>
            </p:nvSpPr>
            <p:spPr bwMode="auto">
              <a:xfrm>
                <a:off x="4954588" y="6242050"/>
                <a:ext cx="133350" cy="84138"/>
              </a:xfrm>
              <a:custGeom>
                <a:avLst/>
                <a:gdLst>
                  <a:gd name="T0" fmla="*/ 0 w 140"/>
                  <a:gd name="T1" fmla="*/ 70 h 89"/>
                  <a:gd name="T2" fmla="*/ 36 w 140"/>
                  <a:gd name="T3" fmla="*/ 26 h 89"/>
                  <a:gd name="T4" fmla="*/ 97 w 140"/>
                  <a:gd name="T5" fmla="*/ 3 h 89"/>
                  <a:gd name="T6" fmla="*/ 130 w 140"/>
                  <a:gd name="T7" fmla="*/ 4 h 89"/>
                  <a:gd name="T8" fmla="*/ 137 w 140"/>
                  <a:gd name="T9" fmla="*/ 24 h 89"/>
                  <a:gd name="T10" fmla="*/ 101 w 140"/>
                  <a:gd name="T11" fmla="*/ 71 h 89"/>
                  <a:gd name="T12" fmla="*/ 0 w 140"/>
                  <a:gd name="T13" fmla="*/ 70 h 89"/>
                </a:gdLst>
                <a:ahLst/>
                <a:cxnLst>
                  <a:cxn ang="0">
                    <a:pos x="T0" y="T1"/>
                  </a:cxn>
                  <a:cxn ang="0">
                    <a:pos x="T2" y="T3"/>
                  </a:cxn>
                  <a:cxn ang="0">
                    <a:pos x="T4" y="T5"/>
                  </a:cxn>
                  <a:cxn ang="0">
                    <a:pos x="T6" y="T7"/>
                  </a:cxn>
                  <a:cxn ang="0">
                    <a:pos x="T8" y="T9"/>
                  </a:cxn>
                  <a:cxn ang="0">
                    <a:pos x="T10" y="T11"/>
                  </a:cxn>
                  <a:cxn ang="0">
                    <a:pos x="T12" y="T13"/>
                  </a:cxn>
                </a:cxnLst>
                <a:rect l="0" t="0" r="r" b="b"/>
                <a:pathLst>
                  <a:path w="140" h="89">
                    <a:moveTo>
                      <a:pt x="0" y="70"/>
                    </a:moveTo>
                    <a:cubicBezTo>
                      <a:pt x="2" y="47"/>
                      <a:pt x="12" y="33"/>
                      <a:pt x="36" y="26"/>
                    </a:cubicBezTo>
                    <a:cubicBezTo>
                      <a:pt x="57" y="21"/>
                      <a:pt x="76" y="9"/>
                      <a:pt x="97" y="3"/>
                    </a:cubicBezTo>
                    <a:cubicBezTo>
                      <a:pt x="107" y="0"/>
                      <a:pt x="119" y="1"/>
                      <a:pt x="130" y="4"/>
                    </a:cubicBezTo>
                    <a:cubicBezTo>
                      <a:pt x="134" y="5"/>
                      <a:pt x="140" y="20"/>
                      <a:pt x="137" y="24"/>
                    </a:cubicBezTo>
                    <a:cubicBezTo>
                      <a:pt x="127" y="40"/>
                      <a:pt x="116" y="57"/>
                      <a:pt x="101" y="71"/>
                    </a:cubicBezTo>
                    <a:cubicBezTo>
                      <a:pt x="82" y="89"/>
                      <a:pt x="29" y="87"/>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3" name="Freeform: Shape 9832"/>
              <p:cNvSpPr>
                <a:spLocks/>
              </p:cNvSpPr>
              <p:nvPr/>
            </p:nvSpPr>
            <p:spPr bwMode="auto">
              <a:xfrm>
                <a:off x="6642101" y="6248400"/>
                <a:ext cx="150813" cy="69850"/>
              </a:xfrm>
              <a:custGeom>
                <a:avLst/>
                <a:gdLst>
                  <a:gd name="T0" fmla="*/ 158 w 158"/>
                  <a:gd name="T1" fmla="*/ 63 h 73"/>
                  <a:gd name="T2" fmla="*/ 122 w 158"/>
                  <a:gd name="T3" fmla="*/ 72 h 73"/>
                  <a:gd name="T4" fmla="*/ 25 w 158"/>
                  <a:gd name="T5" fmla="*/ 60 h 73"/>
                  <a:gd name="T6" fmla="*/ 1 w 158"/>
                  <a:gd name="T7" fmla="*/ 39 h 73"/>
                  <a:gd name="T8" fmla="*/ 31 w 158"/>
                  <a:gd name="T9" fmla="*/ 4 h 73"/>
                  <a:gd name="T10" fmla="*/ 83 w 158"/>
                  <a:gd name="T11" fmla="*/ 12 h 73"/>
                  <a:gd name="T12" fmla="*/ 158 w 158"/>
                  <a:gd name="T13" fmla="*/ 63 h 73"/>
                </a:gdLst>
                <a:ahLst/>
                <a:cxnLst>
                  <a:cxn ang="0">
                    <a:pos x="T0" y="T1"/>
                  </a:cxn>
                  <a:cxn ang="0">
                    <a:pos x="T2" y="T3"/>
                  </a:cxn>
                  <a:cxn ang="0">
                    <a:pos x="T4" y="T5"/>
                  </a:cxn>
                  <a:cxn ang="0">
                    <a:pos x="T6" y="T7"/>
                  </a:cxn>
                  <a:cxn ang="0">
                    <a:pos x="T8" y="T9"/>
                  </a:cxn>
                  <a:cxn ang="0">
                    <a:pos x="T10" y="T11"/>
                  </a:cxn>
                  <a:cxn ang="0">
                    <a:pos x="T12" y="T13"/>
                  </a:cxn>
                </a:cxnLst>
                <a:rect l="0" t="0" r="r" b="b"/>
                <a:pathLst>
                  <a:path w="158" h="73">
                    <a:moveTo>
                      <a:pt x="158" y="63"/>
                    </a:moveTo>
                    <a:cubicBezTo>
                      <a:pt x="141" y="68"/>
                      <a:pt x="132" y="73"/>
                      <a:pt x="122" y="72"/>
                    </a:cubicBezTo>
                    <a:cubicBezTo>
                      <a:pt x="90" y="69"/>
                      <a:pt x="57" y="66"/>
                      <a:pt x="25" y="60"/>
                    </a:cubicBezTo>
                    <a:cubicBezTo>
                      <a:pt x="15" y="58"/>
                      <a:pt x="0" y="41"/>
                      <a:pt x="1" y="39"/>
                    </a:cubicBezTo>
                    <a:cubicBezTo>
                      <a:pt x="9" y="25"/>
                      <a:pt x="19" y="7"/>
                      <a:pt x="31" y="4"/>
                    </a:cubicBezTo>
                    <a:cubicBezTo>
                      <a:pt x="47" y="0"/>
                      <a:pt x="68" y="4"/>
                      <a:pt x="83" y="12"/>
                    </a:cubicBezTo>
                    <a:cubicBezTo>
                      <a:pt x="107" y="24"/>
                      <a:pt x="128" y="43"/>
                      <a:pt x="15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4" name="Freeform: Shape 9833"/>
              <p:cNvSpPr>
                <a:spLocks/>
              </p:cNvSpPr>
              <p:nvPr/>
            </p:nvSpPr>
            <p:spPr bwMode="auto">
              <a:xfrm>
                <a:off x="5300663" y="4846638"/>
                <a:ext cx="138113" cy="182563"/>
              </a:xfrm>
              <a:custGeom>
                <a:avLst/>
                <a:gdLst>
                  <a:gd name="T0" fmla="*/ 29 w 145"/>
                  <a:gd name="T1" fmla="*/ 191 h 191"/>
                  <a:gd name="T2" fmla="*/ 6 w 145"/>
                  <a:gd name="T3" fmla="*/ 144 h 191"/>
                  <a:gd name="T4" fmla="*/ 30 w 145"/>
                  <a:gd name="T5" fmla="*/ 72 h 191"/>
                  <a:gd name="T6" fmla="*/ 73 w 145"/>
                  <a:gd name="T7" fmla="*/ 43 h 191"/>
                  <a:gd name="T8" fmla="*/ 101 w 145"/>
                  <a:gd name="T9" fmla="*/ 17 h 191"/>
                  <a:gd name="T10" fmla="*/ 125 w 145"/>
                  <a:gd name="T11" fmla="*/ 12 h 191"/>
                  <a:gd name="T12" fmla="*/ 111 w 145"/>
                  <a:gd name="T13" fmla="*/ 61 h 191"/>
                  <a:gd name="T14" fmla="*/ 77 w 145"/>
                  <a:gd name="T15" fmla="*/ 72 h 191"/>
                  <a:gd name="T16" fmla="*/ 56 w 145"/>
                  <a:gd name="T17" fmla="*/ 98 h 191"/>
                  <a:gd name="T18" fmla="*/ 50 w 145"/>
                  <a:gd name="T19" fmla="*/ 121 h 191"/>
                  <a:gd name="T20" fmla="*/ 29 w 145"/>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1">
                    <a:moveTo>
                      <a:pt x="29" y="191"/>
                    </a:moveTo>
                    <a:cubicBezTo>
                      <a:pt x="14" y="188"/>
                      <a:pt x="0" y="167"/>
                      <a:pt x="6" y="144"/>
                    </a:cubicBezTo>
                    <a:cubicBezTo>
                      <a:pt x="13" y="120"/>
                      <a:pt x="17" y="93"/>
                      <a:pt x="30" y="72"/>
                    </a:cubicBezTo>
                    <a:cubicBezTo>
                      <a:pt x="37" y="58"/>
                      <a:pt x="57" y="50"/>
                      <a:pt x="73" y="43"/>
                    </a:cubicBezTo>
                    <a:cubicBezTo>
                      <a:pt x="87" y="37"/>
                      <a:pt x="98" y="34"/>
                      <a:pt x="101" y="17"/>
                    </a:cubicBezTo>
                    <a:cubicBezTo>
                      <a:pt x="104" y="1"/>
                      <a:pt x="115" y="0"/>
                      <a:pt x="125" y="12"/>
                    </a:cubicBezTo>
                    <a:cubicBezTo>
                      <a:pt x="145" y="36"/>
                      <a:pt x="140" y="52"/>
                      <a:pt x="111" y="61"/>
                    </a:cubicBezTo>
                    <a:cubicBezTo>
                      <a:pt x="100" y="65"/>
                      <a:pt x="86" y="66"/>
                      <a:pt x="77" y="72"/>
                    </a:cubicBezTo>
                    <a:cubicBezTo>
                      <a:pt x="68" y="78"/>
                      <a:pt x="61" y="89"/>
                      <a:pt x="56" y="98"/>
                    </a:cubicBezTo>
                    <a:cubicBezTo>
                      <a:pt x="52" y="105"/>
                      <a:pt x="52" y="113"/>
                      <a:pt x="50" y="121"/>
                    </a:cubicBezTo>
                    <a:cubicBezTo>
                      <a:pt x="43" y="144"/>
                      <a:pt x="36" y="167"/>
                      <a:pt x="29" y="1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5" name="Freeform: Shape 9834"/>
              <p:cNvSpPr>
                <a:spLocks/>
              </p:cNvSpPr>
              <p:nvPr/>
            </p:nvSpPr>
            <p:spPr bwMode="auto">
              <a:xfrm>
                <a:off x="5427663" y="4518025"/>
                <a:ext cx="228600" cy="69850"/>
              </a:xfrm>
              <a:custGeom>
                <a:avLst/>
                <a:gdLst>
                  <a:gd name="T0" fmla="*/ 112 w 241"/>
                  <a:gd name="T1" fmla="*/ 30 h 72"/>
                  <a:gd name="T2" fmla="*/ 18 w 241"/>
                  <a:gd name="T3" fmla="*/ 29 h 72"/>
                  <a:gd name="T4" fmla="*/ 0 w 241"/>
                  <a:gd name="T5" fmla="*/ 20 h 72"/>
                  <a:gd name="T6" fmla="*/ 17 w 241"/>
                  <a:gd name="T7" fmla="*/ 3 h 72"/>
                  <a:gd name="T8" fmla="*/ 43 w 241"/>
                  <a:gd name="T9" fmla="*/ 2 h 72"/>
                  <a:gd name="T10" fmla="*/ 212 w 241"/>
                  <a:gd name="T11" fmla="*/ 2 h 72"/>
                  <a:gd name="T12" fmla="*/ 240 w 241"/>
                  <a:gd name="T13" fmla="*/ 6 h 72"/>
                  <a:gd name="T14" fmla="*/ 241 w 241"/>
                  <a:gd name="T15" fmla="*/ 17 h 72"/>
                  <a:gd name="T16" fmla="*/ 144 w 241"/>
                  <a:gd name="T17" fmla="*/ 28 h 72"/>
                  <a:gd name="T18" fmla="*/ 140 w 241"/>
                  <a:gd name="T19" fmla="*/ 38 h 72"/>
                  <a:gd name="T20" fmla="*/ 181 w 241"/>
                  <a:gd name="T21" fmla="*/ 61 h 72"/>
                  <a:gd name="T22" fmla="*/ 116 w 241"/>
                  <a:gd name="T23" fmla="*/ 51 h 72"/>
                  <a:gd name="T24" fmla="*/ 112 w 241"/>
                  <a:gd name="T2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72">
                    <a:moveTo>
                      <a:pt x="112" y="30"/>
                    </a:moveTo>
                    <a:cubicBezTo>
                      <a:pt x="82" y="30"/>
                      <a:pt x="50" y="30"/>
                      <a:pt x="18" y="29"/>
                    </a:cubicBezTo>
                    <a:cubicBezTo>
                      <a:pt x="12" y="29"/>
                      <a:pt x="6" y="23"/>
                      <a:pt x="0" y="20"/>
                    </a:cubicBezTo>
                    <a:cubicBezTo>
                      <a:pt x="6" y="14"/>
                      <a:pt x="10" y="6"/>
                      <a:pt x="17" y="3"/>
                    </a:cubicBezTo>
                    <a:cubicBezTo>
                      <a:pt x="24" y="0"/>
                      <a:pt x="34" y="2"/>
                      <a:pt x="43" y="2"/>
                    </a:cubicBezTo>
                    <a:cubicBezTo>
                      <a:pt x="99" y="1"/>
                      <a:pt x="156" y="1"/>
                      <a:pt x="212" y="2"/>
                    </a:cubicBezTo>
                    <a:cubicBezTo>
                      <a:pt x="222" y="2"/>
                      <a:pt x="231" y="5"/>
                      <a:pt x="240" y="6"/>
                    </a:cubicBezTo>
                    <a:cubicBezTo>
                      <a:pt x="241" y="10"/>
                      <a:pt x="241" y="14"/>
                      <a:pt x="241" y="17"/>
                    </a:cubicBezTo>
                    <a:cubicBezTo>
                      <a:pt x="208" y="21"/>
                      <a:pt x="176" y="24"/>
                      <a:pt x="144" y="28"/>
                    </a:cubicBezTo>
                    <a:cubicBezTo>
                      <a:pt x="143" y="31"/>
                      <a:pt x="141" y="34"/>
                      <a:pt x="140" y="38"/>
                    </a:cubicBezTo>
                    <a:cubicBezTo>
                      <a:pt x="154" y="46"/>
                      <a:pt x="168" y="54"/>
                      <a:pt x="181" y="61"/>
                    </a:cubicBezTo>
                    <a:cubicBezTo>
                      <a:pt x="160" y="72"/>
                      <a:pt x="130" y="69"/>
                      <a:pt x="116" y="51"/>
                    </a:cubicBezTo>
                    <a:cubicBezTo>
                      <a:pt x="112" y="45"/>
                      <a:pt x="113" y="36"/>
                      <a:pt x="112"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6" name="Freeform: Shape 9835"/>
              <p:cNvSpPr>
                <a:spLocks/>
              </p:cNvSpPr>
              <p:nvPr/>
            </p:nvSpPr>
            <p:spPr bwMode="auto">
              <a:xfrm>
                <a:off x="6502401" y="5449888"/>
                <a:ext cx="153988" cy="180975"/>
              </a:xfrm>
              <a:custGeom>
                <a:avLst/>
                <a:gdLst>
                  <a:gd name="T0" fmla="*/ 130 w 161"/>
                  <a:gd name="T1" fmla="*/ 0 h 191"/>
                  <a:gd name="T2" fmla="*/ 161 w 161"/>
                  <a:gd name="T3" fmla="*/ 16 h 191"/>
                  <a:gd name="T4" fmla="*/ 126 w 161"/>
                  <a:gd name="T5" fmla="*/ 55 h 191"/>
                  <a:gd name="T6" fmla="*/ 41 w 161"/>
                  <a:gd name="T7" fmla="*/ 164 h 191"/>
                  <a:gd name="T8" fmla="*/ 25 w 161"/>
                  <a:gd name="T9" fmla="*/ 191 h 191"/>
                  <a:gd name="T10" fmla="*/ 97 w 161"/>
                  <a:gd name="T11" fmla="*/ 19 h 191"/>
                  <a:gd name="T12" fmla="*/ 131 w 161"/>
                  <a:gd name="T13" fmla="*/ 0 h 191"/>
                  <a:gd name="T14" fmla="*/ 130 w 161"/>
                  <a:gd name="T15" fmla="*/ 0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91">
                    <a:moveTo>
                      <a:pt x="130" y="0"/>
                    </a:moveTo>
                    <a:cubicBezTo>
                      <a:pt x="139" y="4"/>
                      <a:pt x="147" y="9"/>
                      <a:pt x="161" y="16"/>
                    </a:cubicBezTo>
                    <a:cubicBezTo>
                      <a:pt x="149" y="30"/>
                      <a:pt x="140" y="47"/>
                      <a:pt x="126" y="55"/>
                    </a:cubicBezTo>
                    <a:cubicBezTo>
                      <a:pt x="82" y="80"/>
                      <a:pt x="56" y="117"/>
                      <a:pt x="41" y="164"/>
                    </a:cubicBezTo>
                    <a:cubicBezTo>
                      <a:pt x="39" y="172"/>
                      <a:pt x="33" y="179"/>
                      <a:pt x="25" y="191"/>
                    </a:cubicBezTo>
                    <a:cubicBezTo>
                      <a:pt x="0" y="107"/>
                      <a:pt x="72" y="72"/>
                      <a:pt x="97" y="19"/>
                    </a:cubicBezTo>
                    <a:cubicBezTo>
                      <a:pt x="109" y="13"/>
                      <a:pt x="120" y="6"/>
                      <a:pt x="131" y="0"/>
                    </a:cubicBezTo>
                    <a:cubicBezTo>
                      <a:pt x="131" y="0"/>
                      <a:pt x="130" y="0"/>
                      <a:pt x="1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7" name="Freeform: Shape 9836"/>
              <p:cNvSpPr>
                <a:spLocks/>
              </p:cNvSpPr>
              <p:nvPr/>
            </p:nvSpPr>
            <p:spPr bwMode="auto">
              <a:xfrm>
                <a:off x="4787901" y="4478338"/>
                <a:ext cx="112713" cy="139700"/>
              </a:xfrm>
              <a:custGeom>
                <a:avLst/>
                <a:gdLst>
                  <a:gd name="T0" fmla="*/ 50 w 118"/>
                  <a:gd name="T1" fmla="*/ 1 h 147"/>
                  <a:gd name="T2" fmla="*/ 86 w 118"/>
                  <a:gd name="T3" fmla="*/ 53 h 147"/>
                  <a:gd name="T4" fmla="*/ 118 w 118"/>
                  <a:gd name="T5" fmla="*/ 96 h 147"/>
                  <a:gd name="T6" fmla="*/ 45 w 118"/>
                  <a:gd name="T7" fmla="*/ 128 h 147"/>
                  <a:gd name="T8" fmla="*/ 21 w 118"/>
                  <a:gd name="T9" fmla="*/ 142 h 147"/>
                  <a:gd name="T10" fmla="*/ 5 w 118"/>
                  <a:gd name="T11" fmla="*/ 147 h 147"/>
                  <a:gd name="T12" fmla="*/ 1 w 118"/>
                  <a:gd name="T13" fmla="*/ 133 h 147"/>
                  <a:gd name="T14" fmla="*/ 15 w 118"/>
                  <a:gd name="T15" fmla="*/ 67 h 147"/>
                  <a:gd name="T16" fmla="*/ 38 w 118"/>
                  <a:gd name="T17" fmla="*/ 75 h 147"/>
                  <a:gd name="T18" fmla="*/ 62 w 118"/>
                  <a:gd name="T19" fmla="*/ 69 h 147"/>
                  <a:gd name="T20" fmla="*/ 58 w 118"/>
                  <a:gd name="T21" fmla="*/ 49 h 147"/>
                  <a:gd name="T22" fmla="*/ 51 w 118"/>
                  <a:gd name="T23" fmla="*/ 0 h 147"/>
                  <a:gd name="T24" fmla="*/ 50 w 118"/>
                  <a:gd name="T25"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47">
                    <a:moveTo>
                      <a:pt x="50" y="1"/>
                    </a:moveTo>
                    <a:cubicBezTo>
                      <a:pt x="72" y="11"/>
                      <a:pt x="85" y="26"/>
                      <a:pt x="86" y="53"/>
                    </a:cubicBezTo>
                    <a:cubicBezTo>
                      <a:pt x="87" y="67"/>
                      <a:pt x="105" y="79"/>
                      <a:pt x="118" y="96"/>
                    </a:cubicBezTo>
                    <a:cubicBezTo>
                      <a:pt x="94" y="107"/>
                      <a:pt x="69" y="117"/>
                      <a:pt x="45" y="128"/>
                    </a:cubicBezTo>
                    <a:cubicBezTo>
                      <a:pt x="36" y="132"/>
                      <a:pt x="29" y="138"/>
                      <a:pt x="21" y="142"/>
                    </a:cubicBezTo>
                    <a:cubicBezTo>
                      <a:pt x="16" y="144"/>
                      <a:pt x="10" y="145"/>
                      <a:pt x="5" y="147"/>
                    </a:cubicBezTo>
                    <a:cubicBezTo>
                      <a:pt x="4" y="142"/>
                      <a:pt x="0" y="137"/>
                      <a:pt x="1" y="133"/>
                    </a:cubicBezTo>
                    <a:cubicBezTo>
                      <a:pt x="5" y="111"/>
                      <a:pt x="11" y="89"/>
                      <a:pt x="15" y="67"/>
                    </a:cubicBezTo>
                    <a:cubicBezTo>
                      <a:pt x="22" y="70"/>
                      <a:pt x="30" y="75"/>
                      <a:pt x="38" y="75"/>
                    </a:cubicBezTo>
                    <a:cubicBezTo>
                      <a:pt x="46" y="76"/>
                      <a:pt x="55" y="73"/>
                      <a:pt x="62" y="69"/>
                    </a:cubicBezTo>
                    <a:cubicBezTo>
                      <a:pt x="64" y="68"/>
                      <a:pt x="59" y="56"/>
                      <a:pt x="58" y="49"/>
                    </a:cubicBezTo>
                    <a:cubicBezTo>
                      <a:pt x="55" y="33"/>
                      <a:pt x="53" y="17"/>
                      <a:pt x="51" y="0"/>
                    </a:cubicBezTo>
                    <a:cubicBezTo>
                      <a:pt x="51" y="0"/>
                      <a:pt x="50" y="1"/>
                      <a:pt x="5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8" name="Freeform: Shape 9837"/>
              <p:cNvSpPr>
                <a:spLocks/>
              </p:cNvSpPr>
              <p:nvPr/>
            </p:nvSpPr>
            <p:spPr bwMode="auto">
              <a:xfrm>
                <a:off x="7546976" y="4618038"/>
                <a:ext cx="192088" cy="225425"/>
              </a:xfrm>
              <a:custGeom>
                <a:avLst/>
                <a:gdLst>
                  <a:gd name="T0" fmla="*/ 0 w 202"/>
                  <a:gd name="T1" fmla="*/ 0 h 236"/>
                  <a:gd name="T2" fmla="*/ 151 w 202"/>
                  <a:gd name="T3" fmla="*/ 95 h 236"/>
                  <a:gd name="T4" fmla="*/ 124 w 202"/>
                  <a:gd name="T5" fmla="*/ 102 h 236"/>
                  <a:gd name="T6" fmla="*/ 150 w 202"/>
                  <a:gd name="T7" fmla="*/ 148 h 236"/>
                  <a:gd name="T8" fmla="*/ 187 w 202"/>
                  <a:gd name="T9" fmla="*/ 236 h 236"/>
                  <a:gd name="T10" fmla="*/ 171 w 202"/>
                  <a:gd name="T11" fmla="*/ 204 h 236"/>
                  <a:gd name="T12" fmla="*/ 163 w 202"/>
                  <a:gd name="T13" fmla="*/ 186 h 236"/>
                  <a:gd name="T14" fmla="*/ 123 w 202"/>
                  <a:gd name="T15" fmla="*/ 128 h 236"/>
                  <a:gd name="T16" fmla="*/ 31 w 202"/>
                  <a:gd name="T17" fmla="*/ 21 h 236"/>
                  <a:gd name="T18" fmla="*/ 0 w 202"/>
                  <a:gd name="T1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36">
                    <a:moveTo>
                      <a:pt x="0" y="0"/>
                    </a:moveTo>
                    <a:cubicBezTo>
                      <a:pt x="58" y="18"/>
                      <a:pt x="107" y="48"/>
                      <a:pt x="151" y="95"/>
                    </a:cubicBezTo>
                    <a:cubicBezTo>
                      <a:pt x="140" y="98"/>
                      <a:pt x="134" y="99"/>
                      <a:pt x="124" y="102"/>
                    </a:cubicBezTo>
                    <a:cubicBezTo>
                      <a:pt x="134" y="119"/>
                      <a:pt x="142" y="133"/>
                      <a:pt x="150" y="148"/>
                    </a:cubicBezTo>
                    <a:cubicBezTo>
                      <a:pt x="181" y="144"/>
                      <a:pt x="202" y="191"/>
                      <a:pt x="187" y="236"/>
                    </a:cubicBezTo>
                    <a:cubicBezTo>
                      <a:pt x="180" y="223"/>
                      <a:pt x="176" y="214"/>
                      <a:pt x="171" y="204"/>
                    </a:cubicBezTo>
                    <a:cubicBezTo>
                      <a:pt x="168" y="198"/>
                      <a:pt x="167" y="188"/>
                      <a:pt x="163" y="186"/>
                    </a:cubicBezTo>
                    <a:cubicBezTo>
                      <a:pt x="133" y="178"/>
                      <a:pt x="130" y="152"/>
                      <a:pt x="123" y="128"/>
                    </a:cubicBezTo>
                    <a:cubicBezTo>
                      <a:pt x="107" y="80"/>
                      <a:pt x="74" y="46"/>
                      <a:pt x="31" y="21"/>
                    </a:cubicBezTo>
                    <a:cubicBezTo>
                      <a:pt x="20" y="15"/>
                      <a:pt x="10"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9" name="Freeform: Shape 9838"/>
              <p:cNvSpPr>
                <a:spLocks/>
              </p:cNvSpPr>
              <p:nvPr/>
            </p:nvSpPr>
            <p:spPr bwMode="auto">
              <a:xfrm>
                <a:off x="5124451" y="6019800"/>
                <a:ext cx="88900" cy="112713"/>
              </a:xfrm>
              <a:custGeom>
                <a:avLst/>
                <a:gdLst>
                  <a:gd name="T0" fmla="*/ 58 w 93"/>
                  <a:gd name="T1" fmla="*/ 0 h 117"/>
                  <a:gd name="T2" fmla="*/ 90 w 93"/>
                  <a:gd name="T3" fmla="*/ 44 h 117"/>
                  <a:gd name="T4" fmla="*/ 89 w 93"/>
                  <a:gd name="T5" fmla="*/ 70 h 117"/>
                  <a:gd name="T6" fmla="*/ 48 w 93"/>
                  <a:gd name="T7" fmla="*/ 117 h 117"/>
                  <a:gd name="T8" fmla="*/ 1 w 93"/>
                  <a:gd name="T9" fmla="*/ 40 h 117"/>
                  <a:gd name="T10" fmla="*/ 8 w 93"/>
                  <a:gd name="T11" fmla="*/ 25 h 117"/>
                  <a:gd name="T12" fmla="*/ 58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58" y="0"/>
                    </a:moveTo>
                    <a:cubicBezTo>
                      <a:pt x="69" y="14"/>
                      <a:pt x="81" y="28"/>
                      <a:pt x="90" y="44"/>
                    </a:cubicBezTo>
                    <a:cubicBezTo>
                      <a:pt x="93" y="50"/>
                      <a:pt x="93" y="64"/>
                      <a:pt x="89" y="70"/>
                    </a:cubicBezTo>
                    <a:cubicBezTo>
                      <a:pt x="77" y="87"/>
                      <a:pt x="62" y="101"/>
                      <a:pt x="48" y="117"/>
                    </a:cubicBezTo>
                    <a:cubicBezTo>
                      <a:pt x="18" y="95"/>
                      <a:pt x="10" y="67"/>
                      <a:pt x="1" y="40"/>
                    </a:cubicBezTo>
                    <a:cubicBezTo>
                      <a:pt x="0" y="36"/>
                      <a:pt x="4" y="27"/>
                      <a:pt x="8" y="25"/>
                    </a:cubicBezTo>
                    <a:cubicBezTo>
                      <a:pt x="25" y="16"/>
                      <a:pt x="42" y="8"/>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0" name="Freeform: Shape 9839"/>
              <p:cNvSpPr>
                <a:spLocks/>
              </p:cNvSpPr>
              <p:nvPr/>
            </p:nvSpPr>
            <p:spPr bwMode="auto">
              <a:xfrm>
                <a:off x="6394451" y="5459413"/>
                <a:ext cx="71438" cy="165100"/>
              </a:xfrm>
              <a:custGeom>
                <a:avLst/>
                <a:gdLst>
                  <a:gd name="T0" fmla="*/ 76 w 76"/>
                  <a:gd name="T1" fmla="*/ 166 h 173"/>
                  <a:gd name="T2" fmla="*/ 0 w 76"/>
                  <a:gd name="T3" fmla="*/ 136 h 173"/>
                  <a:gd name="T4" fmla="*/ 29 w 76"/>
                  <a:gd name="T5" fmla="*/ 134 h 173"/>
                  <a:gd name="T6" fmla="*/ 23 w 76"/>
                  <a:gd name="T7" fmla="*/ 104 h 173"/>
                  <a:gd name="T8" fmla="*/ 5 w 76"/>
                  <a:gd name="T9" fmla="*/ 20 h 173"/>
                  <a:gd name="T10" fmla="*/ 16 w 76"/>
                  <a:gd name="T11" fmla="*/ 0 h 173"/>
                  <a:gd name="T12" fmla="*/ 34 w 76"/>
                  <a:gd name="T13" fmla="*/ 14 h 173"/>
                  <a:gd name="T14" fmla="*/ 58 w 76"/>
                  <a:gd name="T15" fmla="*/ 127 h 173"/>
                  <a:gd name="T16" fmla="*/ 76 w 76"/>
                  <a:gd name="T17" fmla="*/ 16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3">
                    <a:moveTo>
                      <a:pt x="76" y="166"/>
                    </a:moveTo>
                    <a:cubicBezTo>
                      <a:pt x="32" y="173"/>
                      <a:pt x="2" y="162"/>
                      <a:pt x="0" y="136"/>
                    </a:cubicBezTo>
                    <a:cubicBezTo>
                      <a:pt x="8" y="136"/>
                      <a:pt x="17" y="135"/>
                      <a:pt x="29" y="134"/>
                    </a:cubicBezTo>
                    <a:cubicBezTo>
                      <a:pt x="27" y="124"/>
                      <a:pt x="26" y="114"/>
                      <a:pt x="23" y="104"/>
                    </a:cubicBezTo>
                    <a:cubicBezTo>
                      <a:pt x="17" y="76"/>
                      <a:pt x="10" y="48"/>
                      <a:pt x="5" y="20"/>
                    </a:cubicBezTo>
                    <a:cubicBezTo>
                      <a:pt x="4" y="14"/>
                      <a:pt x="12" y="7"/>
                      <a:pt x="16" y="0"/>
                    </a:cubicBezTo>
                    <a:cubicBezTo>
                      <a:pt x="22" y="4"/>
                      <a:pt x="33" y="8"/>
                      <a:pt x="34" y="14"/>
                    </a:cubicBezTo>
                    <a:cubicBezTo>
                      <a:pt x="43" y="51"/>
                      <a:pt x="49" y="89"/>
                      <a:pt x="58" y="127"/>
                    </a:cubicBezTo>
                    <a:cubicBezTo>
                      <a:pt x="61" y="140"/>
                      <a:pt x="69" y="152"/>
                      <a:pt x="76"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1" name="Freeform: Shape 9840"/>
              <p:cNvSpPr>
                <a:spLocks/>
              </p:cNvSpPr>
              <p:nvPr/>
            </p:nvSpPr>
            <p:spPr bwMode="auto">
              <a:xfrm>
                <a:off x="6534151" y="6169025"/>
                <a:ext cx="119063" cy="88900"/>
              </a:xfrm>
              <a:custGeom>
                <a:avLst/>
                <a:gdLst>
                  <a:gd name="T0" fmla="*/ 0 w 125"/>
                  <a:gd name="T1" fmla="*/ 70 h 94"/>
                  <a:gd name="T2" fmla="*/ 17 w 125"/>
                  <a:gd name="T3" fmla="*/ 52 h 94"/>
                  <a:gd name="T4" fmla="*/ 37 w 125"/>
                  <a:gd name="T5" fmla="*/ 33 h 94"/>
                  <a:gd name="T6" fmla="*/ 59 w 125"/>
                  <a:gd name="T7" fmla="*/ 13 h 94"/>
                  <a:gd name="T8" fmla="*/ 123 w 125"/>
                  <a:gd name="T9" fmla="*/ 36 h 94"/>
                  <a:gd name="T10" fmla="*/ 117 w 125"/>
                  <a:gd name="T11" fmla="*/ 59 h 94"/>
                  <a:gd name="T12" fmla="*/ 0 w 125"/>
                  <a:gd name="T13" fmla="*/ 70 h 94"/>
                </a:gdLst>
                <a:ahLst/>
                <a:cxnLst>
                  <a:cxn ang="0">
                    <a:pos x="T0" y="T1"/>
                  </a:cxn>
                  <a:cxn ang="0">
                    <a:pos x="T2" y="T3"/>
                  </a:cxn>
                  <a:cxn ang="0">
                    <a:pos x="T4" y="T5"/>
                  </a:cxn>
                  <a:cxn ang="0">
                    <a:pos x="T6" y="T7"/>
                  </a:cxn>
                  <a:cxn ang="0">
                    <a:pos x="T8" y="T9"/>
                  </a:cxn>
                  <a:cxn ang="0">
                    <a:pos x="T10" y="T11"/>
                  </a:cxn>
                  <a:cxn ang="0">
                    <a:pos x="T12" y="T13"/>
                  </a:cxn>
                </a:cxnLst>
                <a:rect l="0" t="0" r="r" b="b"/>
                <a:pathLst>
                  <a:path w="125" h="94">
                    <a:moveTo>
                      <a:pt x="0" y="70"/>
                    </a:moveTo>
                    <a:cubicBezTo>
                      <a:pt x="6" y="64"/>
                      <a:pt x="11" y="58"/>
                      <a:pt x="17" y="52"/>
                    </a:cubicBezTo>
                    <a:cubicBezTo>
                      <a:pt x="24" y="46"/>
                      <a:pt x="35" y="41"/>
                      <a:pt x="37" y="33"/>
                    </a:cubicBezTo>
                    <a:cubicBezTo>
                      <a:pt x="40" y="20"/>
                      <a:pt x="43" y="8"/>
                      <a:pt x="59" y="13"/>
                    </a:cubicBezTo>
                    <a:cubicBezTo>
                      <a:pt x="80" y="21"/>
                      <a:pt x="112" y="0"/>
                      <a:pt x="123" y="36"/>
                    </a:cubicBezTo>
                    <a:cubicBezTo>
                      <a:pt x="125" y="42"/>
                      <a:pt x="122" y="54"/>
                      <a:pt x="117" y="59"/>
                    </a:cubicBezTo>
                    <a:cubicBezTo>
                      <a:pt x="83" y="89"/>
                      <a:pt x="45" y="94"/>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2" name="Freeform: Shape 9841"/>
              <p:cNvSpPr>
                <a:spLocks/>
              </p:cNvSpPr>
              <p:nvPr/>
            </p:nvSpPr>
            <p:spPr bwMode="auto">
              <a:xfrm>
                <a:off x="6088063" y="6181725"/>
                <a:ext cx="111125" cy="69850"/>
              </a:xfrm>
              <a:custGeom>
                <a:avLst/>
                <a:gdLst>
                  <a:gd name="T0" fmla="*/ 102 w 117"/>
                  <a:gd name="T1" fmla="*/ 73 h 73"/>
                  <a:gd name="T2" fmla="*/ 18 w 117"/>
                  <a:gd name="T3" fmla="*/ 62 h 73"/>
                  <a:gd name="T4" fmla="*/ 1 w 117"/>
                  <a:gd name="T5" fmla="*/ 39 h 73"/>
                  <a:gd name="T6" fmla="*/ 20 w 117"/>
                  <a:gd name="T7" fmla="*/ 14 h 73"/>
                  <a:gd name="T8" fmla="*/ 74 w 117"/>
                  <a:gd name="T9" fmla="*/ 1 h 73"/>
                  <a:gd name="T10" fmla="*/ 88 w 117"/>
                  <a:gd name="T11" fmla="*/ 10 h 73"/>
                  <a:gd name="T12" fmla="*/ 111 w 117"/>
                  <a:gd name="T13" fmla="*/ 45 h 73"/>
                  <a:gd name="T14" fmla="*/ 116 w 117"/>
                  <a:gd name="T15" fmla="*/ 69 h 73"/>
                  <a:gd name="T16" fmla="*/ 102 w 11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3">
                    <a:moveTo>
                      <a:pt x="102" y="73"/>
                    </a:moveTo>
                    <a:cubicBezTo>
                      <a:pt x="69" y="69"/>
                      <a:pt x="43" y="68"/>
                      <a:pt x="18" y="62"/>
                    </a:cubicBezTo>
                    <a:cubicBezTo>
                      <a:pt x="11" y="60"/>
                      <a:pt x="0" y="46"/>
                      <a:pt x="1" y="39"/>
                    </a:cubicBezTo>
                    <a:cubicBezTo>
                      <a:pt x="2" y="30"/>
                      <a:pt x="12" y="18"/>
                      <a:pt x="20" y="14"/>
                    </a:cubicBezTo>
                    <a:cubicBezTo>
                      <a:pt x="37" y="7"/>
                      <a:pt x="56" y="4"/>
                      <a:pt x="74" y="1"/>
                    </a:cubicBezTo>
                    <a:cubicBezTo>
                      <a:pt x="78" y="0"/>
                      <a:pt x="85" y="6"/>
                      <a:pt x="88" y="10"/>
                    </a:cubicBezTo>
                    <a:cubicBezTo>
                      <a:pt x="96" y="21"/>
                      <a:pt x="104" y="33"/>
                      <a:pt x="111" y="45"/>
                    </a:cubicBezTo>
                    <a:cubicBezTo>
                      <a:pt x="114" y="52"/>
                      <a:pt x="117" y="62"/>
                      <a:pt x="116" y="69"/>
                    </a:cubicBezTo>
                    <a:cubicBezTo>
                      <a:pt x="115" y="72"/>
                      <a:pt x="103" y="73"/>
                      <a:pt x="10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3" name="Freeform: Shape 9842"/>
              <p:cNvSpPr>
                <a:spLocks/>
              </p:cNvSpPr>
              <p:nvPr/>
            </p:nvSpPr>
            <p:spPr bwMode="auto">
              <a:xfrm>
                <a:off x="5087938" y="6273800"/>
                <a:ext cx="133350" cy="53975"/>
              </a:xfrm>
              <a:custGeom>
                <a:avLst/>
                <a:gdLst>
                  <a:gd name="T0" fmla="*/ 46 w 140"/>
                  <a:gd name="T1" fmla="*/ 55 h 57"/>
                  <a:gd name="T2" fmla="*/ 41 w 140"/>
                  <a:gd name="T3" fmla="*/ 55 h 57"/>
                  <a:gd name="T4" fmla="*/ 3 w 140"/>
                  <a:gd name="T5" fmla="*/ 35 h 57"/>
                  <a:gd name="T6" fmla="*/ 44 w 140"/>
                  <a:gd name="T7" fmla="*/ 1 h 57"/>
                  <a:gd name="T8" fmla="*/ 134 w 140"/>
                  <a:gd name="T9" fmla="*/ 23 h 57"/>
                  <a:gd name="T10" fmla="*/ 139 w 140"/>
                  <a:gd name="T11" fmla="*/ 33 h 57"/>
                  <a:gd name="T12" fmla="*/ 126 w 140"/>
                  <a:gd name="T13" fmla="*/ 45 h 57"/>
                  <a:gd name="T14" fmla="*/ 47 w 140"/>
                  <a:gd name="T15" fmla="*/ 57 h 57"/>
                  <a:gd name="T16" fmla="*/ 46 w 140"/>
                  <a:gd name="T17"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7">
                    <a:moveTo>
                      <a:pt x="46" y="55"/>
                    </a:moveTo>
                    <a:cubicBezTo>
                      <a:pt x="45" y="55"/>
                      <a:pt x="43" y="56"/>
                      <a:pt x="41" y="55"/>
                    </a:cubicBezTo>
                    <a:cubicBezTo>
                      <a:pt x="27" y="51"/>
                      <a:pt x="0" y="57"/>
                      <a:pt x="3" y="35"/>
                    </a:cubicBezTo>
                    <a:cubicBezTo>
                      <a:pt x="5" y="21"/>
                      <a:pt x="30" y="0"/>
                      <a:pt x="44" y="1"/>
                    </a:cubicBezTo>
                    <a:cubicBezTo>
                      <a:pt x="74" y="2"/>
                      <a:pt x="104" y="14"/>
                      <a:pt x="134" y="23"/>
                    </a:cubicBezTo>
                    <a:cubicBezTo>
                      <a:pt x="136" y="24"/>
                      <a:pt x="140" y="31"/>
                      <a:pt x="139" y="33"/>
                    </a:cubicBezTo>
                    <a:cubicBezTo>
                      <a:pt x="136" y="38"/>
                      <a:pt x="131" y="44"/>
                      <a:pt x="126" y="45"/>
                    </a:cubicBezTo>
                    <a:cubicBezTo>
                      <a:pt x="100" y="50"/>
                      <a:pt x="73" y="53"/>
                      <a:pt x="47" y="57"/>
                    </a:cubicBezTo>
                    <a:cubicBezTo>
                      <a:pt x="46" y="57"/>
                      <a:pt x="46" y="56"/>
                      <a:pt x="4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4" name="Freeform: Shape 9843"/>
              <p:cNvSpPr>
                <a:spLocks/>
              </p:cNvSpPr>
              <p:nvPr/>
            </p:nvSpPr>
            <p:spPr bwMode="auto">
              <a:xfrm>
                <a:off x="8007351" y="3938588"/>
                <a:ext cx="184150" cy="98425"/>
              </a:xfrm>
              <a:custGeom>
                <a:avLst/>
                <a:gdLst>
                  <a:gd name="T0" fmla="*/ 194 w 194"/>
                  <a:gd name="T1" fmla="*/ 22 h 103"/>
                  <a:gd name="T2" fmla="*/ 0 w 194"/>
                  <a:gd name="T3" fmla="*/ 103 h 103"/>
                  <a:gd name="T4" fmla="*/ 84 w 194"/>
                  <a:gd name="T5" fmla="*/ 25 h 103"/>
                  <a:gd name="T6" fmla="*/ 150 w 194"/>
                  <a:gd name="T7" fmla="*/ 2 h 103"/>
                  <a:gd name="T8" fmla="*/ 193 w 194"/>
                  <a:gd name="T9" fmla="*/ 9 h 103"/>
                  <a:gd name="T10" fmla="*/ 194 w 194"/>
                  <a:gd name="T11" fmla="*/ 22 h 103"/>
                </a:gdLst>
                <a:ahLst/>
                <a:cxnLst>
                  <a:cxn ang="0">
                    <a:pos x="T0" y="T1"/>
                  </a:cxn>
                  <a:cxn ang="0">
                    <a:pos x="T2" y="T3"/>
                  </a:cxn>
                  <a:cxn ang="0">
                    <a:pos x="T4" y="T5"/>
                  </a:cxn>
                  <a:cxn ang="0">
                    <a:pos x="T6" y="T7"/>
                  </a:cxn>
                  <a:cxn ang="0">
                    <a:pos x="T8" y="T9"/>
                  </a:cxn>
                  <a:cxn ang="0">
                    <a:pos x="T10" y="T11"/>
                  </a:cxn>
                </a:cxnLst>
                <a:rect l="0" t="0" r="r" b="b"/>
                <a:pathLst>
                  <a:path w="194" h="103">
                    <a:moveTo>
                      <a:pt x="194" y="22"/>
                    </a:moveTo>
                    <a:cubicBezTo>
                      <a:pt x="129" y="47"/>
                      <a:pt x="52" y="46"/>
                      <a:pt x="0" y="103"/>
                    </a:cubicBezTo>
                    <a:cubicBezTo>
                      <a:pt x="18" y="64"/>
                      <a:pt x="48" y="41"/>
                      <a:pt x="84" y="25"/>
                    </a:cubicBezTo>
                    <a:cubicBezTo>
                      <a:pt x="105" y="16"/>
                      <a:pt x="128" y="7"/>
                      <a:pt x="150" y="2"/>
                    </a:cubicBezTo>
                    <a:cubicBezTo>
                      <a:pt x="164" y="0"/>
                      <a:pt x="179" y="6"/>
                      <a:pt x="193" y="9"/>
                    </a:cubicBezTo>
                    <a:cubicBezTo>
                      <a:pt x="193" y="13"/>
                      <a:pt x="194" y="18"/>
                      <a:pt x="19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5" name="Freeform: Shape 9844"/>
              <p:cNvSpPr>
                <a:spLocks/>
              </p:cNvSpPr>
              <p:nvPr/>
            </p:nvSpPr>
            <p:spPr bwMode="auto">
              <a:xfrm>
                <a:off x="3554413" y="5759450"/>
                <a:ext cx="33338" cy="292100"/>
              </a:xfrm>
              <a:custGeom>
                <a:avLst/>
                <a:gdLst>
                  <a:gd name="T0" fmla="*/ 10 w 34"/>
                  <a:gd name="T1" fmla="*/ 0 h 307"/>
                  <a:gd name="T2" fmla="*/ 16 w 34"/>
                  <a:gd name="T3" fmla="*/ 307 h 307"/>
                  <a:gd name="T4" fmla="*/ 5 w 34"/>
                  <a:gd name="T5" fmla="*/ 307 h 307"/>
                  <a:gd name="T6" fmla="*/ 0 w 34"/>
                  <a:gd name="T7" fmla="*/ 0 h 307"/>
                  <a:gd name="T8" fmla="*/ 10 w 34"/>
                  <a:gd name="T9" fmla="*/ 0 h 307"/>
                </a:gdLst>
                <a:ahLst/>
                <a:cxnLst>
                  <a:cxn ang="0">
                    <a:pos x="T0" y="T1"/>
                  </a:cxn>
                  <a:cxn ang="0">
                    <a:pos x="T2" y="T3"/>
                  </a:cxn>
                  <a:cxn ang="0">
                    <a:pos x="T4" y="T5"/>
                  </a:cxn>
                  <a:cxn ang="0">
                    <a:pos x="T6" y="T7"/>
                  </a:cxn>
                  <a:cxn ang="0">
                    <a:pos x="T8" y="T9"/>
                  </a:cxn>
                </a:cxnLst>
                <a:rect l="0" t="0" r="r" b="b"/>
                <a:pathLst>
                  <a:path w="34" h="307">
                    <a:moveTo>
                      <a:pt x="10" y="0"/>
                    </a:moveTo>
                    <a:cubicBezTo>
                      <a:pt x="13" y="102"/>
                      <a:pt x="34" y="204"/>
                      <a:pt x="16" y="307"/>
                    </a:cubicBezTo>
                    <a:cubicBezTo>
                      <a:pt x="12" y="307"/>
                      <a:pt x="9" y="307"/>
                      <a:pt x="5" y="307"/>
                    </a:cubicBezTo>
                    <a:cubicBezTo>
                      <a:pt x="4" y="205"/>
                      <a:pt x="2" y="103"/>
                      <a:pt x="0" y="0"/>
                    </a:cubicBezTo>
                    <a:cubicBezTo>
                      <a:pt x="3" y="0"/>
                      <a:pt x="6"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6" name="Freeform: Shape 9845"/>
              <p:cNvSpPr>
                <a:spLocks/>
              </p:cNvSpPr>
              <p:nvPr/>
            </p:nvSpPr>
            <p:spPr bwMode="auto">
              <a:xfrm>
                <a:off x="8710613" y="3905250"/>
                <a:ext cx="58738" cy="411163"/>
              </a:xfrm>
              <a:custGeom>
                <a:avLst/>
                <a:gdLst>
                  <a:gd name="T0" fmla="*/ 44 w 61"/>
                  <a:gd name="T1" fmla="*/ 0 h 432"/>
                  <a:gd name="T2" fmla="*/ 26 w 61"/>
                  <a:gd name="T3" fmla="*/ 55 h 432"/>
                  <a:gd name="T4" fmla="*/ 20 w 61"/>
                  <a:gd name="T5" fmla="*/ 91 h 432"/>
                  <a:gd name="T6" fmla="*/ 55 w 61"/>
                  <a:gd name="T7" fmla="*/ 258 h 432"/>
                  <a:gd name="T8" fmla="*/ 56 w 61"/>
                  <a:gd name="T9" fmla="*/ 432 h 432"/>
                  <a:gd name="T10" fmla="*/ 50 w 61"/>
                  <a:gd name="T11" fmla="*/ 432 h 432"/>
                  <a:gd name="T12" fmla="*/ 50 w 61"/>
                  <a:gd name="T13" fmla="*/ 384 h 432"/>
                  <a:gd name="T14" fmla="*/ 30 w 61"/>
                  <a:gd name="T15" fmla="*/ 201 h 432"/>
                  <a:gd name="T16" fmla="*/ 7 w 61"/>
                  <a:gd name="T17" fmla="*/ 110 h 432"/>
                  <a:gd name="T18" fmla="*/ 45 w 61"/>
                  <a:gd name="T19" fmla="*/ 1 h 432"/>
                  <a:gd name="T20" fmla="*/ 44 w 6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2">
                    <a:moveTo>
                      <a:pt x="44" y="0"/>
                    </a:moveTo>
                    <a:cubicBezTo>
                      <a:pt x="38" y="18"/>
                      <a:pt x="31" y="37"/>
                      <a:pt x="26" y="55"/>
                    </a:cubicBezTo>
                    <a:cubicBezTo>
                      <a:pt x="22" y="67"/>
                      <a:pt x="18" y="80"/>
                      <a:pt x="20" y="91"/>
                    </a:cubicBezTo>
                    <a:cubicBezTo>
                      <a:pt x="31" y="147"/>
                      <a:pt x="49" y="202"/>
                      <a:pt x="55" y="258"/>
                    </a:cubicBezTo>
                    <a:cubicBezTo>
                      <a:pt x="61" y="316"/>
                      <a:pt x="56" y="374"/>
                      <a:pt x="56" y="432"/>
                    </a:cubicBezTo>
                    <a:cubicBezTo>
                      <a:pt x="54" y="432"/>
                      <a:pt x="52" y="432"/>
                      <a:pt x="50" y="432"/>
                    </a:cubicBezTo>
                    <a:cubicBezTo>
                      <a:pt x="50" y="416"/>
                      <a:pt x="48" y="400"/>
                      <a:pt x="50" y="384"/>
                    </a:cubicBezTo>
                    <a:cubicBezTo>
                      <a:pt x="55" y="322"/>
                      <a:pt x="47" y="261"/>
                      <a:pt x="30" y="201"/>
                    </a:cubicBezTo>
                    <a:cubicBezTo>
                      <a:pt x="22" y="171"/>
                      <a:pt x="12" y="141"/>
                      <a:pt x="7" y="110"/>
                    </a:cubicBezTo>
                    <a:cubicBezTo>
                      <a:pt x="0" y="67"/>
                      <a:pt x="12" y="30"/>
                      <a:pt x="45" y="1"/>
                    </a:cubicBezTo>
                    <a:cubicBezTo>
                      <a:pt x="45" y="1"/>
                      <a:pt x="44" y="0"/>
                      <a:pt x="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7" name="Freeform: Shape 9846"/>
              <p:cNvSpPr>
                <a:spLocks/>
              </p:cNvSpPr>
              <p:nvPr/>
            </p:nvSpPr>
            <p:spPr bwMode="auto">
              <a:xfrm>
                <a:off x="5226051" y="6076950"/>
                <a:ext cx="107950" cy="69850"/>
              </a:xfrm>
              <a:custGeom>
                <a:avLst/>
                <a:gdLst>
                  <a:gd name="T0" fmla="*/ 69 w 112"/>
                  <a:gd name="T1" fmla="*/ 74 h 74"/>
                  <a:gd name="T2" fmla="*/ 25 w 112"/>
                  <a:gd name="T3" fmla="*/ 65 h 74"/>
                  <a:gd name="T4" fmla="*/ 8 w 112"/>
                  <a:gd name="T5" fmla="*/ 31 h 74"/>
                  <a:gd name="T6" fmla="*/ 46 w 112"/>
                  <a:gd name="T7" fmla="*/ 10 h 74"/>
                  <a:gd name="T8" fmla="*/ 96 w 112"/>
                  <a:gd name="T9" fmla="*/ 33 h 74"/>
                  <a:gd name="T10" fmla="*/ 112 w 112"/>
                  <a:gd name="T11" fmla="*/ 51 h 74"/>
                  <a:gd name="T12" fmla="*/ 92 w 112"/>
                  <a:gd name="T13" fmla="*/ 68 h 74"/>
                  <a:gd name="T14" fmla="*/ 69 w 11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74">
                    <a:moveTo>
                      <a:pt x="69" y="74"/>
                    </a:moveTo>
                    <a:cubicBezTo>
                      <a:pt x="54" y="71"/>
                      <a:pt x="39" y="69"/>
                      <a:pt x="25" y="65"/>
                    </a:cubicBezTo>
                    <a:cubicBezTo>
                      <a:pt x="7" y="60"/>
                      <a:pt x="0" y="48"/>
                      <a:pt x="8" y="31"/>
                    </a:cubicBezTo>
                    <a:cubicBezTo>
                      <a:pt x="16" y="17"/>
                      <a:pt x="25" y="0"/>
                      <a:pt x="46" y="10"/>
                    </a:cubicBezTo>
                    <a:cubicBezTo>
                      <a:pt x="63" y="17"/>
                      <a:pt x="80" y="24"/>
                      <a:pt x="96" y="33"/>
                    </a:cubicBezTo>
                    <a:cubicBezTo>
                      <a:pt x="102" y="37"/>
                      <a:pt x="107" y="45"/>
                      <a:pt x="112" y="51"/>
                    </a:cubicBezTo>
                    <a:cubicBezTo>
                      <a:pt x="105" y="57"/>
                      <a:pt x="99" y="64"/>
                      <a:pt x="92" y="68"/>
                    </a:cubicBezTo>
                    <a:cubicBezTo>
                      <a:pt x="85" y="72"/>
                      <a:pt x="76" y="72"/>
                      <a:pt x="6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8" name="Freeform: Shape 9847"/>
              <p:cNvSpPr>
                <a:spLocks/>
              </p:cNvSpPr>
              <p:nvPr/>
            </p:nvSpPr>
            <p:spPr bwMode="auto">
              <a:xfrm>
                <a:off x="7426326" y="4960938"/>
                <a:ext cx="33338" cy="268288"/>
              </a:xfrm>
              <a:custGeom>
                <a:avLst/>
                <a:gdLst>
                  <a:gd name="T0" fmla="*/ 34 w 34"/>
                  <a:gd name="T1" fmla="*/ 0 h 281"/>
                  <a:gd name="T2" fmla="*/ 34 w 34"/>
                  <a:gd name="T3" fmla="*/ 266 h 281"/>
                  <a:gd name="T4" fmla="*/ 0 w 34"/>
                  <a:gd name="T5" fmla="*/ 281 h 281"/>
                  <a:gd name="T6" fmla="*/ 14 w 34"/>
                  <a:gd name="T7" fmla="*/ 191 h 281"/>
                  <a:gd name="T8" fmla="*/ 15 w 34"/>
                  <a:gd name="T9" fmla="*/ 113 h 281"/>
                  <a:gd name="T10" fmla="*/ 11 w 34"/>
                  <a:gd name="T11" fmla="*/ 17 h 281"/>
                  <a:gd name="T12" fmla="*/ 34 w 34"/>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34" h="281">
                    <a:moveTo>
                      <a:pt x="34" y="0"/>
                    </a:moveTo>
                    <a:cubicBezTo>
                      <a:pt x="34" y="91"/>
                      <a:pt x="34" y="178"/>
                      <a:pt x="34" y="266"/>
                    </a:cubicBezTo>
                    <a:cubicBezTo>
                      <a:pt x="23" y="271"/>
                      <a:pt x="14" y="275"/>
                      <a:pt x="0" y="281"/>
                    </a:cubicBezTo>
                    <a:cubicBezTo>
                      <a:pt x="5" y="249"/>
                      <a:pt x="11" y="220"/>
                      <a:pt x="14" y="191"/>
                    </a:cubicBezTo>
                    <a:cubicBezTo>
                      <a:pt x="16" y="165"/>
                      <a:pt x="16" y="139"/>
                      <a:pt x="15" y="113"/>
                    </a:cubicBezTo>
                    <a:cubicBezTo>
                      <a:pt x="15" y="81"/>
                      <a:pt x="10" y="49"/>
                      <a:pt x="11" y="17"/>
                    </a:cubicBezTo>
                    <a:cubicBezTo>
                      <a:pt x="11" y="10"/>
                      <a:pt x="28" y="4"/>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9" name="Freeform: Shape 9848"/>
              <p:cNvSpPr>
                <a:spLocks/>
              </p:cNvSpPr>
              <p:nvPr/>
            </p:nvSpPr>
            <p:spPr bwMode="auto">
              <a:xfrm>
                <a:off x="7289801" y="5645150"/>
                <a:ext cx="160338" cy="71438"/>
              </a:xfrm>
              <a:custGeom>
                <a:avLst/>
                <a:gdLst>
                  <a:gd name="T0" fmla="*/ 59 w 169"/>
                  <a:gd name="T1" fmla="*/ 45 h 74"/>
                  <a:gd name="T2" fmla="*/ 137 w 169"/>
                  <a:gd name="T3" fmla="*/ 26 h 74"/>
                  <a:gd name="T4" fmla="*/ 169 w 169"/>
                  <a:gd name="T5" fmla="*/ 28 h 74"/>
                  <a:gd name="T6" fmla="*/ 160 w 169"/>
                  <a:gd name="T7" fmla="*/ 53 h 74"/>
                  <a:gd name="T8" fmla="*/ 69 w 169"/>
                  <a:gd name="T9" fmla="*/ 64 h 74"/>
                  <a:gd name="T10" fmla="*/ 24 w 169"/>
                  <a:gd name="T11" fmla="*/ 52 h 74"/>
                  <a:gd name="T12" fmla="*/ 10 w 169"/>
                  <a:gd name="T13" fmla="*/ 25 h 74"/>
                  <a:gd name="T14" fmla="*/ 50 w 169"/>
                  <a:gd name="T15" fmla="*/ 13 h 74"/>
                  <a:gd name="T16" fmla="*/ 59 w 169"/>
                  <a:gd name="T1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74">
                    <a:moveTo>
                      <a:pt x="59" y="45"/>
                    </a:moveTo>
                    <a:cubicBezTo>
                      <a:pt x="82" y="46"/>
                      <a:pt x="113" y="60"/>
                      <a:pt x="137" y="26"/>
                    </a:cubicBezTo>
                    <a:cubicBezTo>
                      <a:pt x="140" y="22"/>
                      <a:pt x="158" y="27"/>
                      <a:pt x="169" y="28"/>
                    </a:cubicBezTo>
                    <a:cubicBezTo>
                      <a:pt x="166" y="37"/>
                      <a:pt x="166" y="48"/>
                      <a:pt x="160" y="53"/>
                    </a:cubicBezTo>
                    <a:cubicBezTo>
                      <a:pt x="133" y="74"/>
                      <a:pt x="100" y="66"/>
                      <a:pt x="69" y="64"/>
                    </a:cubicBezTo>
                    <a:cubicBezTo>
                      <a:pt x="54" y="63"/>
                      <a:pt x="39" y="58"/>
                      <a:pt x="24" y="52"/>
                    </a:cubicBezTo>
                    <a:cubicBezTo>
                      <a:pt x="13" y="48"/>
                      <a:pt x="0" y="40"/>
                      <a:pt x="10" y="25"/>
                    </a:cubicBezTo>
                    <a:cubicBezTo>
                      <a:pt x="20" y="11"/>
                      <a:pt x="33" y="0"/>
                      <a:pt x="50" y="13"/>
                    </a:cubicBezTo>
                    <a:cubicBezTo>
                      <a:pt x="55" y="17"/>
                      <a:pt x="55" y="29"/>
                      <a:pt x="5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0" name="Freeform: Shape 9849"/>
              <p:cNvSpPr>
                <a:spLocks/>
              </p:cNvSpPr>
              <p:nvPr/>
            </p:nvSpPr>
            <p:spPr bwMode="auto">
              <a:xfrm>
                <a:off x="3810001" y="4354513"/>
                <a:ext cx="131763" cy="42863"/>
              </a:xfrm>
              <a:custGeom>
                <a:avLst/>
                <a:gdLst>
                  <a:gd name="T0" fmla="*/ 139 w 139"/>
                  <a:gd name="T1" fmla="*/ 45 h 45"/>
                  <a:gd name="T2" fmla="*/ 0 w 139"/>
                  <a:gd name="T3" fmla="*/ 45 h 45"/>
                  <a:gd name="T4" fmla="*/ 42 w 139"/>
                  <a:gd name="T5" fmla="*/ 3 h 45"/>
                  <a:gd name="T6" fmla="*/ 139 w 139"/>
                  <a:gd name="T7" fmla="*/ 45 h 45"/>
                </a:gdLst>
                <a:ahLst/>
                <a:cxnLst>
                  <a:cxn ang="0">
                    <a:pos x="T0" y="T1"/>
                  </a:cxn>
                  <a:cxn ang="0">
                    <a:pos x="T2" y="T3"/>
                  </a:cxn>
                  <a:cxn ang="0">
                    <a:pos x="T4" y="T5"/>
                  </a:cxn>
                  <a:cxn ang="0">
                    <a:pos x="T6" y="T7"/>
                  </a:cxn>
                </a:cxnLst>
                <a:rect l="0" t="0" r="r" b="b"/>
                <a:pathLst>
                  <a:path w="139" h="45">
                    <a:moveTo>
                      <a:pt x="139" y="45"/>
                    </a:moveTo>
                    <a:cubicBezTo>
                      <a:pt x="93" y="45"/>
                      <a:pt x="47" y="45"/>
                      <a:pt x="0" y="45"/>
                    </a:cubicBezTo>
                    <a:cubicBezTo>
                      <a:pt x="4" y="16"/>
                      <a:pt x="17" y="5"/>
                      <a:pt x="42" y="3"/>
                    </a:cubicBezTo>
                    <a:cubicBezTo>
                      <a:pt x="82" y="0"/>
                      <a:pt x="111" y="21"/>
                      <a:pt x="13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1" name="Freeform: Shape 9850"/>
              <p:cNvSpPr>
                <a:spLocks/>
              </p:cNvSpPr>
              <p:nvPr/>
            </p:nvSpPr>
            <p:spPr bwMode="auto">
              <a:xfrm>
                <a:off x="3286126" y="5803900"/>
                <a:ext cx="58738" cy="242888"/>
              </a:xfrm>
              <a:custGeom>
                <a:avLst/>
                <a:gdLst>
                  <a:gd name="T0" fmla="*/ 61 w 61"/>
                  <a:gd name="T1" fmla="*/ 0 h 254"/>
                  <a:gd name="T2" fmla="*/ 15 w 61"/>
                  <a:gd name="T3" fmla="*/ 254 h 254"/>
                  <a:gd name="T4" fmla="*/ 61 w 61"/>
                  <a:gd name="T5" fmla="*/ 0 h 254"/>
                </a:gdLst>
                <a:ahLst/>
                <a:cxnLst>
                  <a:cxn ang="0">
                    <a:pos x="T0" y="T1"/>
                  </a:cxn>
                  <a:cxn ang="0">
                    <a:pos x="T2" y="T3"/>
                  </a:cxn>
                  <a:cxn ang="0">
                    <a:pos x="T4" y="T5"/>
                  </a:cxn>
                </a:cxnLst>
                <a:rect l="0" t="0" r="r" b="b"/>
                <a:pathLst>
                  <a:path w="61" h="254">
                    <a:moveTo>
                      <a:pt x="61" y="0"/>
                    </a:moveTo>
                    <a:cubicBezTo>
                      <a:pt x="30" y="81"/>
                      <a:pt x="53" y="172"/>
                      <a:pt x="15" y="254"/>
                    </a:cubicBezTo>
                    <a:cubicBezTo>
                      <a:pt x="0" y="231"/>
                      <a:pt x="36" y="25"/>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2" name="Freeform: Shape 9851"/>
              <p:cNvSpPr>
                <a:spLocks/>
              </p:cNvSpPr>
              <p:nvPr/>
            </p:nvSpPr>
            <p:spPr bwMode="auto">
              <a:xfrm>
                <a:off x="3322638" y="5424488"/>
                <a:ext cx="138113" cy="93663"/>
              </a:xfrm>
              <a:custGeom>
                <a:avLst/>
                <a:gdLst>
                  <a:gd name="T0" fmla="*/ 144 w 145"/>
                  <a:gd name="T1" fmla="*/ 72 h 99"/>
                  <a:gd name="T2" fmla="*/ 104 w 145"/>
                  <a:gd name="T3" fmla="*/ 96 h 99"/>
                  <a:gd name="T4" fmla="*/ 76 w 145"/>
                  <a:gd name="T5" fmla="*/ 91 h 99"/>
                  <a:gd name="T6" fmla="*/ 4 w 145"/>
                  <a:gd name="T7" fmla="*/ 26 h 99"/>
                  <a:gd name="T8" fmla="*/ 8 w 145"/>
                  <a:gd name="T9" fmla="*/ 0 h 99"/>
                  <a:gd name="T10" fmla="*/ 62 w 145"/>
                  <a:gd name="T11" fmla="*/ 16 h 99"/>
                  <a:gd name="T12" fmla="*/ 41 w 145"/>
                  <a:gd name="T13" fmla="*/ 27 h 99"/>
                  <a:gd name="T14" fmla="*/ 145 w 145"/>
                  <a:gd name="T15" fmla="*/ 64 h 99"/>
                  <a:gd name="T16" fmla="*/ 144 w 145"/>
                  <a:gd name="T17"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9">
                    <a:moveTo>
                      <a:pt x="144" y="72"/>
                    </a:moveTo>
                    <a:cubicBezTo>
                      <a:pt x="131" y="80"/>
                      <a:pt x="118" y="91"/>
                      <a:pt x="104" y="96"/>
                    </a:cubicBezTo>
                    <a:cubicBezTo>
                      <a:pt x="96" y="99"/>
                      <a:pt x="83" y="97"/>
                      <a:pt x="76" y="91"/>
                    </a:cubicBezTo>
                    <a:cubicBezTo>
                      <a:pt x="51" y="71"/>
                      <a:pt x="27" y="49"/>
                      <a:pt x="4" y="26"/>
                    </a:cubicBezTo>
                    <a:cubicBezTo>
                      <a:pt x="0" y="23"/>
                      <a:pt x="3" y="11"/>
                      <a:pt x="8" y="0"/>
                    </a:cubicBezTo>
                    <a:cubicBezTo>
                      <a:pt x="20" y="35"/>
                      <a:pt x="43" y="8"/>
                      <a:pt x="62" y="16"/>
                    </a:cubicBezTo>
                    <a:cubicBezTo>
                      <a:pt x="53" y="21"/>
                      <a:pt x="47" y="24"/>
                      <a:pt x="41" y="27"/>
                    </a:cubicBezTo>
                    <a:cubicBezTo>
                      <a:pt x="69" y="57"/>
                      <a:pt x="98" y="85"/>
                      <a:pt x="145" y="64"/>
                    </a:cubicBezTo>
                    <a:cubicBezTo>
                      <a:pt x="145" y="67"/>
                      <a:pt x="144" y="70"/>
                      <a:pt x="14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3" name="Freeform: Shape 9852"/>
              <p:cNvSpPr>
                <a:spLocks/>
              </p:cNvSpPr>
              <p:nvPr/>
            </p:nvSpPr>
            <p:spPr bwMode="auto">
              <a:xfrm>
                <a:off x="6229351" y="5208588"/>
                <a:ext cx="136525" cy="77788"/>
              </a:xfrm>
              <a:custGeom>
                <a:avLst/>
                <a:gdLst>
                  <a:gd name="T0" fmla="*/ 143 w 143"/>
                  <a:gd name="T1" fmla="*/ 42 h 82"/>
                  <a:gd name="T2" fmla="*/ 0 w 143"/>
                  <a:gd name="T3" fmla="*/ 82 h 82"/>
                  <a:gd name="T4" fmla="*/ 16 w 143"/>
                  <a:gd name="T5" fmla="*/ 64 h 82"/>
                  <a:gd name="T6" fmla="*/ 96 w 143"/>
                  <a:gd name="T7" fmla="*/ 9 h 82"/>
                  <a:gd name="T8" fmla="*/ 119 w 143"/>
                  <a:gd name="T9" fmla="*/ 0 h 82"/>
                  <a:gd name="T10" fmla="*/ 124 w 143"/>
                  <a:gd name="T11" fmla="*/ 20 h 82"/>
                  <a:gd name="T12" fmla="*/ 143 w 143"/>
                  <a:gd name="T13" fmla="*/ 42 h 82"/>
                </a:gdLst>
                <a:ahLst/>
                <a:cxnLst>
                  <a:cxn ang="0">
                    <a:pos x="T0" y="T1"/>
                  </a:cxn>
                  <a:cxn ang="0">
                    <a:pos x="T2" y="T3"/>
                  </a:cxn>
                  <a:cxn ang="0">
                    <a:pos x="T4" y="T5"/>
                  </a:cxn>
                  <a:cxn ang="0">
                    <a:pos x="T6" y="T7"/>
                  </a:cxn>
                  <a:cxn ang="0">
                    <a:pos x="T8" y="T9"/>
                  </a:cxn>
                  <a:cxn ang="0">
                    <a:pos x="T10" y="T11"/>
                  </a:cxn>
                  <a:cxn ang="0">
                    <a:pos x="T12" y="T13"/>
                  </a:cxn>
                </a:cxnLst>
                <a:rect l="0" t="0" r="r" b="b"/>
                <a:pathLst>
                  <a:path w="143" h="82">
                    <a:moveTo>
                      <a:pt x="143" y="42"/>
                    </a:moveTo>
                    <a:cubicBezTo>
                      <a:pt x="97" y="54"/>
                      <a:pt x="52" y="67"/>
                      <a:pt x="0" y="82"/>
                    </a:cubicBezTo>
                    <a:cubicBezTo>
                      <a:pt x="9" y="72"/>
                      <a:pt x="12" y="67"/>
                      <a:pt x="16" y="64"/>
                    </a:cubicBezTo>
                    <a:cubicBezTo>
                      <a:pt x="42" y="45"/>
                      <a:pt x="69" y="27"/>
                      <a:pt x="96" y="9"/>
                    </a:cubicBezTo>
                    <a:cubicBezTo>
                      <a:pt x="102" y="4"/>
                      <a:pt x="111" y="3"/>
                      <a:pt x="119" y="0"/>
                    </a:cubicBezTo>
                    <a:cubicBezTo>
                      <a:pt x="120" y="7"/>
                      <a:pt x="121" y="14"/>
                      <a:pt x="124" y="20"/>
                    </a:cubicBezTo>
                    <a:cubicBezTo>
                      <a:pt x="129" y="28"/>
                      <a:pt x="137" y="34"/>
                      <a:pt x="14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4" name="Freeform: Shape 9853"/>
              <p:cNvSpPr>
                <a:spLocks/>
              </p:cNvSpPr>
              <p:nvPr/>
            </p:nvSpPr>
            <p:spPr bwMode="auto">
              <a:xfrm>
                <a:off x="3819526" y="6132513"/>
                <a:ext cx="41275" cy="146050"/>
              </a:xfrm>
              <a:custGeom>
                <a:avLst/>
                <a:gdLst>
                  <a:gd name="T0" fmla="*/ 1 w 43"/>
                  <a:gd name="T1" fmla="*/ 154 h 154"/>
                  <a:gd name="T2" fmla="*/ 43 w 43"/>
                  <a:gd name="T3" fmla="*/ 0 h 154"/>
                  <a:gd name="T4" fmla="*/ 1 w 43"/>
                  <a:gd name="T5" fmla="*/ 154 h 154"/>
                </a:gdLst>
                <a:ahLst/>
                <a:cxnLst>
                  <a:cxn ang="0">
                    <a:pos x="T0" y="T1"/>
                  </a:cxn>
                  <a:cxn ang="0">
                    <a:pos x="T2" y="T3"/>
                  </a:cxn>
                  <a:cxn ang="0">
                    <a:pos x="T4" y="T5"/>
                  </a:cxn>
                </a:cxnLst>
                <a:rect l="0" t="0" r="r" b="b"/>
                <a:pathLst>
                  <a:path w="43" h="154">
                    <a:moveTo>
                      <a:pt x="1" y="154"/>
                    </a:moveTo>
                    <a:cubicBezTo>
                      <a:pt x="0" y="98"/>
                      <a:pt x="8" y="45"/>
                      <a:pt x="43" y="0"/>
                    </a:cubicBezTo>
                    <a:cubicBezTo>
                      <a:pt x="43" y="55"/>
                      <a:pt x="37" y="109"/>
                      <a:pt x="1"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5" name="Freeform: Shape 9854"/>
              <p:cNvSpPr>
                <a:spLocks/>
              </p:cNvSpPr>
              <p:nvPr/>
            </p:nvSpPr>
            <p:spPr bwMode="auto">
              <a:xfrm>
                <a:off x="3997326" y="4641850"/>
                <a:ext cx="85725" cy="147638"/>
              </a:xfrm>
              <a:custGeom>
                <a:avLst/>
                <a:gdLst>
                  <a:gd name="T0" fmla="*/ 78 w 90"/>
                  <a:gd name="T1" fmla="*/ 155 h 155"/>
                  <a:gd name="T2" fmla="*/ 0 w 90"/>
                  <a:gd name="T3" fmla="*/ 0 h 155"/>
                  <a:gd name="T4" fmla="*/ 78 w 90"/>
                  <a:gd name="T5" fmla="*/ 155 h 155"/>
                </a:gdLst>
                <a:ahLst/>
                <a:cxnLst>
                  <a:cxn ang="0">
                    <a:pos x="T0" y="T1"/>
                  </a:cxn>
                  <a:cxn ang="0">
                    <a:pos x="T2" y="T3"/>
                  </a:cxn>
                  <a:cxn ang="0">
                    <a:pos x="T4" y="T5"/>
                  </a:cxn>
                </a:cxnLst>
                <a:rect l="0" t="0" r="r" b="b"/>
                <a:pathLst>
                  <a:path w="90" h="155">
                    <a:moveTo>
                      <a:pt x="78" y="155"/>
                    </a:moveTo>
                    <a:cubicBezTo>
                      <a:pt x="53" y="104"/>
                      <a:pt x="26" y="52"/>
                      <a:pt x="0" y="0"/>
                    </a:cubicBezTo>
                    <a:cubicBezTo>
                      <a:pt x="46" y="24"/>
                      <a:pt x="90" y="120"/>
                      <a:pt x="78"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6" name="Freeform: Shape 9855"/>
              <p:cNvSpPr>
                <a:spLocks/>
              </p:cNvSpPr>
              <p:nvPr/>
            </p:nvSpPr>
            <p:spPr bwMode="auto">
              <a:xfrm>
                <a:off x="7038976" y="5815013"/>
                <a:ext cx="115888" cy="80963"/>
              </a:xfrm>
              <a:custGeom>
                <a:avLst/>
                <a:gdLst>
                  <a:gd name="T0" fmla="*/ 63 w 123"/>
                  <a:gd name="T1" fmla="*/ 35 h 85"/>
                  <a:gd name="T2" fmla="*/ 123 w 123"/>
                  <a:gd name="T3" fmla="*/ 81 h 85"/>
                  <a:gd name="T4" fmla="*/ 122 w 123"/>
                  <a:gd name="T5" fmla="*/ 85 h 85"/>
                  <a:gd name="T6" fmla="*/ 0 w 123"/>
                  <a:gd name="T7" fmla="*/ 34 h 85"/>
                  <a:gd name="T8" fmla="*/ 2 w 123"/>
                  <a:gd name="T9" fmla="*/ 24 h 85"/>
                  <a:gd name="T10" fmla="*/ 49 w 123"/>
                  <a:gd name="T11" fmla="*/ 28 h 85"/>
                  <a:gd name="T12" fmla="*/ 45 w 123"/>
                  <a:gd name="T13" fmla="*/ 22 h 85"/>
                  <a:gd name="T14" fmla="*/ 78 w 123"/>
                  <a:gd name="T15" fmla="*/ 0 h 85"/>
                  <a:gd name="T16" fmla="*/ 91 w 123"/>
                  <a:gd name="T17" fmla="*/ 14 h 85"/>
                  <a:gd name="T18" fmla="*/ 72 w 123"/>
                  <a:gd name="T19" fmla="*/ 29 h 85"/>
                  <a:gd name="T20" fmla="*/ 63 w 123"/>
                  <a:gd name="T21"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85">
                    <a:moveTo>
                      <a:pt x="63" y="35"/>
                    </a:moveTo>
                    <a:cubicBezTo>
                      <a:pt x="83" y="50"/>
                      <a:pt x="103" y="66"/>
                      <a:pt x="123" y="81"/>
                    </a:cubicBezTo>
                    <a:cubicBezTo>
                      <a:pt x="123" y="82"/>
                      <a:pt x="122" y="84"/>
                      <a:pt x="122" y="85"/>
                    </a:cubicBezTo>
                    <a:cubicBezTo>
                      <a:pt x="81" y="68"/>
                      <a:pt x="40" y="51"/>
                      <a:pt x="0" y="34"/>
                    </a:cubicBezTo>
                    <a:cubicBezTo>
                      <a:pt x="1" y="31"/>
                      <a:pt x="1" y="27"/>
                      <a:pt x="2" y="24"/>
                    </a:cubicBezTo>
                    <a:cubicBezTo>
                      <a:pt x="18" y="25"/>
                      <a:pt x="33" y="27"/>
                      <a:pt x="49" y="28"/>
                    </a:cubicBezTo>
                    <a:cubicBezTo>
                      <a:pt x="47" y="26"/>
                      <a:pt x="46" y="24"/>
                      <a:pt x="45" y="22"/>
                    </a:cubicBezTo>
                    <a:cubicBezTo>
                      <a:pt x="56" y="14"/>
                      <a:pt x="66" y="6"/>
                      <a:pt x="78" y="0"/>
                    </a:cubicBezTo>
                    <a:cubicBezTo>
                      <a:pt x="80" y="0"/>
                      <a:pt x="87" y="9"/>
                      <a:pt x="91" y="14"/>
                    </a:cubicBezTo>
                    <a:cubicBezTo>
                      <a:pt x="85" y="19"/>
                      <a:pt x="78" y="24"/>
                      <a:pt x="72" y="29"/>
                    </a:cubicBezTo>
                    <a:cubicBezTo>
                      <a:pt x="69" y="31"/>
                      <a:pt x="66" y="33"/>
                      <a:pt x="63"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7" name="Freeform: Shape 9856"/>
              <p:cNvSpPr>
                <a:spLocks/>
              </p:cNvSpPr>
              <p:nvPr/>
            </p:nvSpPr>
            <p:spPr bwMode="auto">
              <a:xfrm>
                <a:off x="4716463" y="5114925"/>
                <a:ext cx="119063" cy="76200"/>
              </a:xfrm>
              <a:custGeom>
                <a:avLst/>
                <a:gdLst>
                  <a:gd name="T0" fmla="*/ 125 w 125"/>
                  <a:gd name="T1" fmla="*/ 15 h 80"/>
                  <a:gd name="T2" fmla="*/ 106 w 125"/>
                  <a:gd name="T3" fmla="*/ 19 h 80"/>
                  <a:gd name="T4" fmla="*/ 49 w 125"/>
                  <a:gd name="T5" fmla="*/ 54 h 80"/>
                  <a:gd name="T6" fmla="*/ 0 w 125"/>
                  <a:gd name="T7" fmla="*/ 63 h 80"/>
                  <a:gd name="T8" fmla="*/ 125 w 125"/>
                  <a:gd name="T9" fmla="*/ 15 h 80"/>
                </a:gdLst>
                <a:ahLst/>
                <a:cxnLst>
                  <a:cxn ang="0">
                    <a:pos x="T0" y="T1"/>
                  </a:cxn>
                  <a:cxn ang="0">
                    <a:pos x="T2" y="T3"/>
                  </a:cxn>
                  <a:cxn ang="0">
                    <a:pos x="T4" y="T5"/>
                  </a:cxn>
                  <a:cxn ang="0">
                    <a:pos x="T6" y="T7"/>
                  </a:cxn>
                  <a:cxn ang="0">
                    <a:pos x="T8" y="T9"/>
                  </a:cxn>
                </a:cxnLst>
                <a:rect l="0" t="0" r="r" b="b"/>
                <a:pathLst>
                  <a:path w="125" h="80">
                    <a:moveTo>
                      <a:pt x="125" y="15"/>
                    </a:moveTo>
                    <a:cubicBezTo>
                      <a:pt x="119" y="17"/>
                      <a:pt x="113" y="19"/>
                      <a:pt x="106" y="19"/>
                    </a:cubicBezTo>
                    <a:cubicBezTo>
                      <a:pt x="80" y="20"/>
                      <a:pt x="60" y="25"/>
                      <a:pt x="49" y="54"/>
                    </a:cubicBezTo>
                    <a:cubicBezTo>
                      <a:pt x="40" y="80"/>
                      <a:pt x="18" y="67"/>
                      <a:pt x="0" y="63"/>
                    </a:cubicBezTo>
                    <a:cubicBezTo>
                      <a:pt x="30" y="8"/>
                      <a:pt x="50" y="0"/>
                      <a:pt x="12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8" name="Freeform: Shape 9857"/>
              <p:cNvSpPr>
                <a:spLocks/>
              </p:cNvSpPr>
              <p:nvPr/>
            </p:nvSpPr>
            <p:spPr bwMode="auto">
              <a:xfrm>
                <a:off x="5930901" y="5502275"/>
                <a:ext cx="98425" cy="130175"/>
              </a:xfrm>
              <a:custGeom>
                <a:avLst/>
                <a:gdLst>
                  <a:gd name="T0" fmla="*/ 0 w 104"/>
                  <a:gd name="T1" fmla="*/ 0 h 137"/>
                  <a:gd name="T2" fmla="*/ 79 w 104"/>
                  <a:gd name="T3" fmla="*/ 137 h 137"/>
                  <a:gd name="T4" fmla="*/ 68 w 104"/>
                  <a:gd name="T5" fmla="*/ 117 h 137"/>
                  <a:gd name="T6" fmla="*/ 51 w 104"/>
                  <a:gd name="T7" fmla="*/ 67 h 137"/>
                  <a:gd name="T8" fmla="*/ 13 w 104"/>
                  <a:gd name="T9" fmla="*/ 27 h 137"/>
                  <a:gd name="T10" fmla="*/ 0 w 104"/>
                  <a:gd name="T11" fmla="*/ 0 h 137"/>
                </a:gdLst>
                <a:ahLst/>
                <a:cxnLst>
                  <a:cxn ang="0">
                    <a:pos x="T0" y="T1"/>
                  </a:cxn>
                  <a:cxn ang="0">
                    <a:pos x="T2" y="T3"/>
                  </a:cxn>
                  <a:cxn ang="0">
                    <a:pos x="T4" y="T5"/>
                  </a:cxn>
                  <a:cxn ang="0">
                    <a:pos x="T6" y="T7"/>
                  </a:cxn>
                  <a:cxn ang="0">
                    <a:pos x="T8" y="T9"/>
                  </a:cxn>
                  <a:cxn ang="0">
                    <a:pos x="T10" y="T11"/>
                  </a:cxn>
                </a:cxnLst>
                <a:rect l="0" t="0" r="r" b="b"/>
                <a:pathLst>
                  <a:path w="104" h="137">
                    <a:moveTo>
                      <a:pt x="0" y="0"/>
                    </a:moveTo>
                    <a:cubicBezTo>
                      <a:pt x="61" y="20"/>
                      <a:pt x="104" y="94"/>
                      <a:pt x="79" y="137"/>
                    </a:cubicBezTo>
                    <a:cubicBezTo>
                      <a:pt x="74" y="129"/>
                      <a:pt x="66" y="120"/>
                      <a:pt x="68" y="117"/>
                    </a:cubicBezTo>
                    <a:cubicBezTo>
                      <a:pt x="81" y="94"/>
                      <a:pt x="63" y="81"/>
                      <a:pt x="51" y="67"/>
                    </a:cubicBezTo>
                    <a:cubicBezTo>
                      <a:pt x="39" y="53"/>
                      <a:pt x="25" y="41"/>
                      <a:pt x="13" y="27"/>
                    </a:cubicBezTo>
                    <a:cubicBezTo>
                      <a:pt x="8" y="21"/>
                      <a:pt x="5"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9" name="Freeform: Shape 9858"/>
              <p:cNvSpPr>
                <a:spLocks/>
              </p:cNvSpPr>
              <p:nvPr/>
            </p:nvSpPr>
            <p:spPr bwMode="auto">
              <a:xfrm>
                <a:off x="8456613" y="4156075"/>
                <a:ext cx="96838" cy="153988"/>
              </a:xfrm>
              <a:custGeom>
                <a:avLst/>
                <a:gdLst>
                  <a:gd name="T0" fmla="*/ 0 w 102"/>
                  <a:gd name="T1" fmla="*/ 1 h 161"/>
                  <a:gd name="T2" fmla="*/ 35 w 102"/>
                  <a:gd name="T3" fmla="*/ 71 h 161"/>
                  <a:gd name="T4" fmla="*/ 91 w 102"/>
                  <a:gd name="T5" fmla="*/ 143 h 161"/>
                  <a:gd name="T6" fmla="*/ 102 w 102"/>
                  <a:gd name="T7" fmla="*/ 161 h 161"/>
                  <a:gd name="T8" fmla="*/ 1 w 102"/>
                  <a:gd name="T9" fmla="*/ 0 h 161"/>
                  <a:gd name="T10" fmla="*/ 0 w 102"/>
                  <a:gd name="T11" fmla="*/ 1 h 161"/>
                </a:gdLst>
                <a:ahLst/>
                <a:cxnLst>
                  <a:cxn ang="0">
                    <a:pos x="T0" y="T1"/>
                  </a:cxn>
                  <a:cxn ang="0">
                    <a:pos x="T2" y="T3"/>
                  </a:cxn>
                  <a:cxn ang="0">
                    <a:pos x="T4" y="T5"/>
                  </a:cxn>
                  <a:cxn ang="0">
                    <a:pos x="T6" y="T7"/>
                  </a:cxn>
                  <a:cxn ang="0">
                    <a:pos x="T8" y="T9"/>
                  </a:cxn>
                  <a:cxn ang="0">
                    <a:pos x="T10" y="T11"/>
                  </a:cxn>
                </a:cxnLst>
                <a:rect l="0" t="0" r="r" b="b"/>
                <a:pathLst>
                  <a:path w="102" h="161">
                    <a:moveTo>
                      <a:pt x="0" y="1"/>
                    </a:moveTo>
                    <a:cubicBezTo>
                      <a:pt x="12" y="24"/>
                      <a:pt x="24" y="48"/>
                      <a:pt x="35" y="71"/>
                    </a:cubicBezTo>
                    <a:cubicBezTo>
                      <a:pt x="49" y="99"/>
                      <a:pt x="62" y="126"/>
                      <a:pt x="91" y="143"/>
                    </a:cubicBezTo>
                    <a:cubicBezTo>
                      <a:pt x="97" y="146"/>
                      <a:pt x="100" y="153"/>
                      <a:pt x="102" y="161"/>
                    </a:cubicBezTo>
                    <a:cubicBezTo>
                      <a:pt x="26" y="134"/>
                      <a:pt x="6" y="72"/>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0" name="Freeform: Shape 9859"/>
              <p:cNvSpPr>
                <a:spLocks/>
              </p:cNvSpPr>
              <p:nvPr/>
            </p:nvSpPr>
            <p:spPr bwMode="auto">
              <a:xfrm>
                <a:off x="4994276" y="4210050"/>
                <a:ext cx="171450" cy="139700"/>
              </a:xfrm>
              <a:custGeom>
                <a:avLst/>
                <a:gdLst>
                  <a:gd name="T0" fmla="*/ 0 w 180"/>
                  <a:gd name="T1" fmla="*/ 37 h 146"/>
                  <a:gd name="T2" fmla="*/ 174 w 180"/>
                  <a:gd name="T3" fmla="*/ 146 h 146"/>
                  <a:gd name="T4" fmla="*/ 0 w 180"/>
                  <a:gd name="T5" fmla="*/ 37 h 146"/>
                </a:gdLst>
                <a:ahLst/>
                <a:cxnLst>
                  <a:cxn ang="0">
                    <a:pos x="T0" y="T1"/>
                  </a:cxn>
                  <a:cxn ang="0">
                    <a:pos x="T2" y="T3"/>
                  </a:cxn>
                  <a:cxn ang="0">
                    <a:pos x="T4" y="T5"/>
                  </a:cxn>
                </a:cxnLst>
                <a:rect l="0" t="0" r="r" b="b"/>
                <a:pathLst>
                  <a:path w="180" h="146">
                    <a:moveTo>
                      <a:pt x="0" y="37"/>
                    </a:moveTo>
                    <a:cubicBezTo>
                      <a:pt x="89" y="0"/>
                      <a:pt x="180" y="83"/>
                      <a:pt x="174" y="146"/>
                    </a:cubicBezTo>
                    <a:cubicBezTo>
                      <a:pt x="143" y="65"/>
                      <a:pt x="82" y="34"/>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1" name="Freeform: Shape 9860"/>
              <p:cNvSpPr>
                <a:spLocks/>
              </p:cNvSpPr>
              <p:nvPr/>
            </p:nvSpPr>
            <p:spPr bwMode="auto">
              <a:xfrm>
                <a:off x="7489826" y="5886450"/>
                <a:ext cx="85725" cy="60325"/>
              </a:xfrm>
              <a:custGeom>
                <a:avLst/>
                <a:gdLst>
                  <a:gd name="T0" fmla="*/ 0 w 91"/>
                  <a:gd name="T1" fmla="*/ 23 h 63"/>
                  <a:gd name="T2" fmla="*/ 20 w 91"/>
                  <a:gd name="T3" fmla="*/ 15 h 63"/>
                  <a:gd name="T4" fmla="*/ 64 w 91"/>
                  <a:gd name="T5" fmla="*/ 2 h 63"/>
                  <a:gd name="T6" fmla="*/ 91 w 91"/>
                  <a:gd name="T7" fmla="*/ 3 h 63"/>
                  <a:gd name="T8" fmla="*/ 89 w 91"/>
                  <a:gd name="T9" fmla="*/ 24 h 63"/>
                  <a:gd name="T10" fmla="*/ 71 w 91"/>
                  <a:gd name="T11" fmla="*/ 63 h 63"/>
                  <a:gd name="T12" fmla="*/ 59 w 91"/>
                  <a:gd name="T13" fmla="*/ 44 h 63"/>
                  <a:gd name="T14" fmla="*/ 1 w 91"/>
                  <a:gd name="T15" fmla="*/ 35 h 63"/>
                  <a:gd name="T16" fmla="*/ 0 w 91"/>
                  <a:gd name="T1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3">
                    <a:moveTo>
                      <a:pt x="0" y="23"/>
                    </a:moveTo>
                    <a:cubicBezTo>
                      <a:pt x="7" y="20"/>
                      <a:pt x="13" y="17"/>
                      <a:pt x="20" y="15"/>
                    </a:cubicBezTo>
                    <a:cubicBezTo>
                      <a:pt x="34" y="10"/>
                      <a:pt x="49" y="5"/>
                      <a:pt x="64" y="2"/>
                    </a:cubicBezTo>
                    <a:cubicBezTo>
                      <a:pt x="72" y="0"/>
                      <a:pt x="82" y="2"/>
                      <a:pt x="91" y="3"/>
                    </a:cubicBezTo>
                    <a:cubicBezTo>
                      <a:pt x="90" y="10"/>
                      <a:pt x="91" y="17"/>
                      <a:pt x="89" y="24"/>
                    </a:cubicBezTo>
                    <a:cubicBezTo>
                      <a:pt x="85" y="36"/>
                      <a:pt x="79" y="47"/>
                      <a:pt x="71" y="63"/>
                    </a:cubicBezTo>
                    <a:cubicBezTo>
                      <a:pt x="64" y="51"/>
                      <a:pt x="60" y="45"/>
                      <a:pt x="59" y="44"/>
                    </a:cubicBezTo>
                    <a:cubicBezTo>
                      <a:pt x="37" y="41"/>
                      <a:pt x="19" y="38"/>
                      <a:pt x="1" y="35"/>
                    </a:cubicBezTo>
                    <a:cubicBezTo>
                      <a:pt x="1" y="31"/>
                      <a:pt x="0"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2" name="Freeform: Shape 9861"/>
              <p:cNvSpPr>
                <a:spLocks/>
              </p:cNvSpPr>
              <p:nvPr/>
            </p:nvSpPr>
            <p:spPr bwMode="auto">
              <a:xfrm>
                <a:off x="8658226" y="4725988"/>
                <a:ext cx="49213" cy="376238"/>
              </a:xfrm>
              <a:custGeom>
                <a:avLst/>
                <a:gdLst>
                  <a:gd name="T0" fmla="*/ 0 w 52"/>
                  <a:gd name="T1" fmla="*/ 395 h 395"/>
                  <a:gd name="T2" fmla="*/ 33 w 52"/>
                  <a:gd name="T3" fmla="*/ 0 h 395"/>
                  <a:gd name="T4" fmla="*/ 0 w 52"/>
                  <a:gd name="T5" fmla="*/ 395 h 395"/>
                </a:gdLst>
                <a:ahLst/>
                <a:cxnLst>
                  <a:cxn ang="0">
                    <a:pos x="T0" y="T1"/>
                  </a:cxn>
                  <a:cxn ang="0">
                    <a:pos x="T2" y="T3"/>
                  </a:cxn>
                  <a:cxn ang="0">
                    <a:pos x="T4" y="T5"/>
                  </a:cxn>
                </a:cxnLst>
                <a:rect l="0" t="0" r="r" b="b"/>
                <a:pathLst>
                  <a:path w="52" h="395">
                    <a:moveTo>
                      <a:pt x="0" y="395"/>
                    </a:moveTo>
                    <a:cubicBezTo>
                      <a:pt x="11" y="268"/>
                      <a:pt x="21" y="141"/>
                      <a:pt x="33" y="0"/>
                    </a:cubicBezTo>
                    <a:cubicBezTo>
                      <a:pt x="52" y="60"/>
                      <a:pt x="33" y="281"/>
                      <a:pt x="0" y="3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3" name="Freeform: Shape 9862"/>
              <p:cNvSpPr>
                <a:spLocks/>
              </p:cNvSpPr>
              <p:nvPr/>
            </p:nvSpPr>
            <p:spPr bwMode="auto">
              <a:xfrm>
                <a:off x="4183063" y="5942013"/>
                <a:ext cx="139700" cy="52388"/>
              </a:xfrm>
              <a:custGeom>
                <a:avLst/>
                <a:gdLst>
                  <a:gd name="T0" fmla="*/ 0 w 147"/>
                  <a:gd name="T1" fmla="*/ 55 h 55"/>
                  <a:gd name="T2" fmla="*/ 110 w 147"/>
                  <a:gd name="T3" fmla="*/ 14 h 55"/>
                  <a:gd name="T4" fmla="*/ 146 w 147"/>
                  <a:gd name="T5" fmla="*/ 16 h 55"/>
                  <a:gd name="T6" fmla="*/ 147 w 147"/>
                  <a:gd name="T7" fmla="*/ 26 h 55"/>
                  <a:gd name="T8" fmla="*/ 97 w 147"/>
                  <a:gd name="T9" fmla="*/ 33 h 55"/>
                  <a:gd name="T10" fmla="*/ 40 w 147"/>
                  <a:gd name="T11" fmla="*/ 40 h 55"/>
                  <a:gd name="T12" fmla="*/ 0 w 14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47" h="55">
                    <a:moveTo>
                      <a:pt x="0" y="55"/>
                    </a:moveTo>
                    <a:cubicBezTo>
                      <a:pt x="18" y="18"/>
                      <a:pt x="75" y="0"/>
                      <a:pt x="110" y="14"/>
                    </a:cubicBezTo>
                    <a:cubicBezTo>
                      <a:pt x="121" y="18"/>
                      <a:pt x="134" y="16"/>
                      <a:pt x="146" y="16"/>
                    </a:cubicBezTo>
                    <a:cubicBezTo>
                      <a:pt x="147" y="19"/>
                      <a:pt x="147" y="23"/>
                      <a:pt x="147" y="26"/>
                    </a:cubicBezTo>
                    <a:cubicBezTo>
                      <a:pt x="130" y="29"/>
                      <a:pt x="112" y="37"/>
                      <a:pt x="97" y="33"/>
                    </a:cubicBezTo>
                    <a:cubicBezTo>
                      <a:pt x="76" y="26"/>
                      <a:pt x="59" y="31"/>
                      <a:pt x="40" y="40"/>
                    </a:cubicBezTo>
                    <a:cubicBezTo>
                      <a:pt x="27" y="46"/>
                      <a:pt x="13" y="50"/>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4" name="Freeform: Shape 9863"/>
              <p:cNvSpPr>
                <a:spLocks/>
              </p:cNvSpPr>
              <p:nvPr/>
            </p:nvSpPr>
            <p:spPr bwMode="auto">
              <a:xfrm>
                <a:off x="3979863" y="5730875"/>
                <a:ext cx="93663" cy="84138"/>
              </a:xfrm>
              <a:custGeom>
                <a:avLst/>
                <a:gdLst>
                  <a:gd name="T0" fmla="*/ 76 w 99"/>
                  <a:gd name="T1" fmla="*/ 29 h 89"/>
                  <a:gd name="T2" fmla="*/ 93 w 99"/>
                  <a:gd name="T3" fmla="*/ 68 h 89"/>
                  <a:gd name="T4" fmla="*/ 99 w 99"/>
                  <a:gd name="T5" fmla="*/ 89 h 89"/>
                  <a:gd name="T6" fmla="*/ 80 w 99"/>
                  <a:gd name="T7" fmla="*/ 84 h 89"/>
                  <a:gd name="T8" fmla="*/ 0 w 99"/>
                  <a:gd name="T9" fmla="*/ 7 h 89"/>
                  <a:gd name="T10" fmla="*/ 6 w 99"/>
                  <a:gd name="T11" fmla="*/ 0 h 89"/>
                  <a:gd name="T12" fmla="*/ 77 w 99"/>
                  <a:gd name="T13" fmla="*/ 30 h 89"/>
                  <a:gd name="T14" fmla="*/ 76 w 99"/>
                  <a:gd name="T15" fmla="*/ 2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9">
                    <a:moveTo>
                      <a:pt x="76" y="29"/>
                    </a:moveTo>
                    <a:cubicBezTo>
                      <a:pt x="82" y="42"/>
                      <a:pt x="88" y="55"/>
                      <a:pt x="93" y="68"/>
                    </a:cubicBezTo>
                    <a:cubicBezTo>
                      <a:pt x="96" y="75"/>
                      <a:pt x="97" y="82"/>
                      <a:pt x="99" y="89"/>
                    </a:cubicBezTo>
                    <a:cubicBezTo>
                      <a:pt x="93" y="87"/>
                      <a:pt x="84" y="88"/>
                      <a:pt x="80" y="84"/>
                    </a:cubicBezTo>
                    <a:cubicBezTo>
                      <a:pt x="53" y="59"/>
                      <a:pt x="27" y="33"/>
                      <a:pt x="0" y="7"/>
                    </a:cubicBezTo>
                    <a:cubicBezTo>
                      <a:pt x="2" y="5"/>
                      <a:pt x="4" y="3"/>
                      <a:pt x="6" y="0"/>
                    </a:cubicBezTo>
                    <a:cubicBezTo>
                      <a:pt x="29" y="10"/>
                      <a:pt x="53" y="20"/>
                      <a:pt x="77" y="30"/>
                    </a:cubicBezTo>
                    <a:cubicBezTo>
                      <a:pt x="77" y="30"/>
                      <a:pt x="76" y="29"/>
                      <a:pt x="7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5" name="Freeform: Shape 9864"/>
              <p:cNvSpPr>
                <a:spLocks/>
              </p:cNvSpPr>
              <p:nvPr/>
            </p:nvSpPr>
            <p:spPr bwMode="auto">
              <a:xfrm>
                <a:off x="8027988" y="6388100"/>
                <a:ext cx="61913" cy="87313"/>
              </a:xfrm>
              <a:custGeom>
                <a:avLst/>
                <a:gdLst>
                  <a:gd name="T0" fmla="*/ 57 w 65"/>
                  <a:gd name="T1" fmla="*/ 58 h 91"/>
                  <a:gd name="T2" fmla="*/ 11 w 65"/>
                  <a:gd name="T3" fmla="*/ 91 h 91"/>
                  <a:gd name="T4" fmla="*/ 26 w 65"/>
                  <a:gd name="T5" fmla="*/ 0 h 91"/>
                  <a:gd name="T6" fmla="*/ 42 w 65"/>
                  <a:gd name="T7" fmla="*/ 22 h 91"/>
                  <a:gd name="T8" fmla="*/ 65 w 65"/>
                  <a:gd name="T9" fmla="*/ 13 h 91"/>
                  <a:gd name="T10" fmla="*/ 58 w 65"/>
                  <a:gd name="T11" fmla="*/ 57 h 91"/>
                  <a:gd name="T12" fmla="*/ 57 w 65"/>
                  <a:gd name="T13" fmla="*/ 58 h 91"/>
                </a:gdLst>
                <a:ahLst/>
                <a:cxnLst>
                  <a:cxn ang="0">
                    <a:pos x="T0" y="T1"/>
                  </a:cxn>
                  <a:cxn ang="0">
                    <a:pos x="T2" y="T3"/>
                  </a:cxn>
                  <a:cxn ang="0">
                    <a:pos x="T4" y="T5"/>
                  </a:cxn>
                  <a:cxn ang="0">
                    <a:pos x="T6" y="T7"/>
                  </a:cxn>
                  <a:cxn ang="0">
                    <a:pos x="T8" y="T9"/>
                  </a:cxn>
                  <a:cxn ang="0">
                    <a:pos x="T10" y="T11"/>
                  </a:cxn>
                  <a:cxn ang="0">
                    <a:pos x="T12" y="T13"/>
                  </a:cxn>
                </a:cxnLst>
                <a:rect l="0" t="0" r="r" b="b"/>
                <a:pathLst>
                  <a:path w="65" h="91">
                    <a:moveTo>
                      <a:pt x="57" y="58"/>
                    </a:moveTo>
                    <a:cubicBezTo>
                      <a:pt x="43" y="69"/>
                      <a:pt x="28" y="79"/>
                      <a:pt x="11" y="91"/>
                    </a:cubicBezTo>
                    <a:cubicBezTo>
                      <a:pt x="0" y="62"/>
                      <a:pt x="21" y="35"/>
                      <a:pt x="26" y="0"/>
                    </a:cubicBezTo>
                    <a:cubicBezTo>
                      <a:pt x="34" y="10"/>
                      <a:pt x="38" y="16"/>
                      <a:pt x="42" y="22"/>
                    </a:cubicBezTo>
                    <a:cubicBezTo>
                      <a:pt x="47" y="20"/>
                      <a:pt x="53" y="17"/>
                      <a:pt x="65" y="13"/>
                    </a:cubicBezTo>
                    <a:cubicBezTo>
                      <a:pt x="62" y="31"/>
                      <a:pt x="60" y="44"/>
                      <a:pt x="58" y="57"/>
                    </a:cubicBezTo>
                    <a:cubicBezTo>
                      <a:pt x="58" y="58"/>
                      <a:pt x="58" y="58"/>
                      <a:pt x="5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6" name="Freeform: Shape 9865"/>
              <p:cNvSpPr>
                <a:spLocks/>
              </p:cNvSpPr>
              <p:nvPr/>
            </p:nvSpPr>
            <p:spPr bwMode="auto">
              <a:xfrm>
                <a:off x="6400801" y="5775325"/>
                <a:ext cx="17463" cy="149225"/>
              </a:xfrm>
              <a:custGeom>
                <a:avLst/>
                <a:gdLst>
                  <a:gd name="T0" fmla="*/ 9 w 20"/>
                  <a:gd name="T1" fmla="*/ 0 h 157"/>
                  <a:gd name="T2" fmla="*/ 17 w 20"/>
                  <a:gd name="T3" fmla="*/ 100 h 157"/>
                  <a:gd name="T4" fmla="*/ 18 w 20"/>
                  <a:gd name="T5" fmla="*/ 131 h 157"/>
                  <a:gd name="T6" fmla="*/ 8 w 20"/>
                  <a:gd name="T7" fmla="*/ 157 h 157"/>
                  <a:gd name="T8" fmla="*/ 0 w 20"/>
                  <a:gd name="T9" fmla="*/ 154 h 157"/>
                  <a:gd name="T10" fmla="*/ 0 w 20"/>
                  <a:gd name="T11" fmla="*/ 0 h 157"/>
                  <a:gd name="T12" fmla="*/ 9 w 20"/>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 h="157">
                    <a:moveTo>
                      <a:pt x="9" y="0"/>
                    </a:moveTo>
                    <a:cubicBezTo>
                      <a:pt x="11" y="33"/>
                      <a:pt x="14" y="67"/>
                      <a:pt x="17" y="100"/>
                    </a:cubicBezTo>
                    <a:cubicBezTo>
                      <a:pt x="18" y="111"/>
                      <a:pt x="20" y="121"/>
                      <a:pt x="18" y="131"/>
                    </a:cubicBezTo>
                    <a:cubicBezTo>
                      <a:pt x="17" y="140"/>
                      <a:pt x="11" y="148"/>
                      <a:pt x="8" y="157"/>
                    </a:cubicBezTo>
                    <a:cubicBezTo>
                      <a:pt x="5" y="156"/>
                      <a:pt x="3" y="155"/>
                      <a:pt x="0" y="154"/>
                    </a:cubicBezTo>
                    <a:cubicBezTo>
                      <a:pt x="0" y="102"/>
                      <a:pt x="0" y="51"/>
                      <a:pt x="0" y="0"/>
                    </a:cubicBezTo>
                    <a:cubicBezTo>
                      <a:pt x="3" y="0"/>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7" name="Freeform: Shape 9866"/>
              <p:cNvSpPr>
                <a:spLocks/>
              </p:cNvSpPr>
              <p:nvPr/>
            </p:nvSpPr>
            <p:spPr bwMode="auto">
              <a:xfrm>
                <a:off x="8794751" y="3430588"/>
                <a:ext cx="122238" cy="174625"/>
              </a:xfrm>
              <a:custGeom>
                <a:avLst/>
                <a:gdLst>
                  <a:gd name="T0" fmla="*/ 0 w 128"/>
                  <a:gd name="T1" fmla="*/ 23 h 185"/>
                  <a:gd name="T2" fmla="*/ 3 w 128"/>
                  <a:gd name="T3" fmla="*/ 0 h 185"/>
                  <a:gd name="T4" fmla="*/ 128 w 128"/>
                  <a:gd name="T5" fmla="*/ 185 h 185"/>
                  <a:gd name="T6" fmla="*/ 118 w 128"/>
                  <a:gd name="T7" fmla="*/ 177 h 185"/>
                  <a:gd name="T8" fmla="*/ 46 w 128"/>
                  <a:gd name="T9" fmla="*/ 55 h 185"/>
                  <a:gd name="T10" fmla="*/ 8 w 128"/>
                  <a:gd name="T11" fmla="*/ 21 h 185"/>
                  <a:gd name="T12" fmla="*/ 0 w 128"/>
                  <a:gd name="T13" fmla="*/ 23 h 185"/>
                </a:gdLst>
                <a:ahLst/>
                <a:cxnLst>
                  <a:cxn ang="0">
                    <a:pos x="T0" y="T1"/>
                  </a:cxn>
                  <a:cxn ang="0">
                    <a:pos x="T2" y="T3"/>
                  </a:cxn>
                  <a:cxn ang="0">
                    <a:pos x="T4" y="T5"/>
                  </a:cxn>
                  <a:cxn ang="0">
                    <a:pos x="T6" y="T7"/>
                  </a:cxn>
                  <a:cxn ang="0">
                    <a:pos x="T8" y="T9"/>
                  </a:cxn>
                  <a:cxn ang="0">
                    <a:pos x="T10" y="T11"/>
                  </a:cxn>
                  <a:cxn ang="0">
                    <a:pos x="T12" y="T13"/>
                  </a:cxn>
                </a:cxnLst>
                <a:rect l="0" t="0" r="r" b="b"/>
                <a:pathLst>
                  <a:path w="128" h="185">
                    <a:moveTo>
                      <a:pt x="0" y="23"/>
                    </a:moveTo>
                    <a:cubicBezTo>
                      <a:pt x="1" y="16"/>
                      <a:pt x="2" y="8"/>
                      <a:pt x="3" y="0"/>
                    </a:cubicBezTo>
                    <a:cubicBezTo>
                      <a:pt x="36" y="11"/>
                      <a:pt x="119" y="134"/>
                      <a:pt x="128" y="185"/>
                    </a:cubicBezTo>
                    <a:cubicBezTo>
                      <a:pt x="123" y="181"/>
                      <a:pt x="119" y="180"/>
                      <a:pt x="118" y="177"/>
                    </a:cubicBezTo>
                    <a:cubicBezTo>
                      <a:pt x="94" y="136"/>
                      <a:pt x="71" y="95"/>
                      <a:pt x="46" y="55"/>
                    </a:cubicBezTo>
                    <a:cubicBezTo>
                      <a:pt x="37" y="41"/>
                      <a:pt x="21" y="32"/>
                      <a:pt x="8" y="21"/>
                    </a:cubicBezTo>
                    <a:cubicBezTo>
                      <a:pt x="6" y="21"/>
                      <a:pt x="3" y="22"/>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8" name="Freeform: Shape 9867"/>
              <p:cNvSpPr>
                <a:spLocks/>
              </p:cNvSpPr>
              <p:nvPr/>
            </p:nvSpPr>
            <p:spPr bwMode="auto">
              <a:xfrm>
                <a:off x="3805238" y="6029325"/>
                <a:ext cx="50800" cy="104775"/>
              </a:xfrm>
              <a:custGeom>
                <a:avLst/>
                <a:gdLst>
                  <a:gd name="T0" fmla="*/ 22 w 54"/>
                  <a:gd name="T1" fmla="*/ 110 h 110"/>
                  <a:gd name="T2" fmla="*/ 23 w 54"/>
                  <a:gd name="T3" fmla="*/ 36 h 110"/>
                  <a:gd name="T4" fmla="*/ 39 w 54"/>
                  <a:gd name="T5" fmla="*/ 0 h 110"/>
                  <a:gd name="T6" fmla="*/ 22 w 54"/>
                  <a:gd name="T7" fmla="*/ 110 h 110"/>
                </a:gdLst>
                <a:ahLst/>
                <a:cxnLst>
                  <a:cxn ang="0">
                    <a:pos x="T0" y="T1"/>
                  </a:cxn>
                  <a:cxn ang="0">
                    <a:pos x="T2" y="T3"/>
                  </a:cxn>
                  <a:cxn ang="0">
                    <a:pos x="T4" y="T5"/>
                  </a:cxn>
                  <a:cxn ang="0">
                    <a:pos x="T6" y="T7"/>
                  </a:cxn>
                </a:cxnLst>
                <a:rect l="0" t="0" r="r" b="b"/>
                <a:pathLst>
                  <a:path w="54" h="110">
                    <a:moveTo>
                      <a:pt x="22" y="110"/>
                    </a:moveTo>
                    <a:cubicBezTo>
                      <a:pt x="0" y="74"/>
                      <a:pt x="1" y="68"/>
                      <a:pt x="23" y="36"/>
                    </a:cubicBezTo>
                    <a:cubicBezTo>
                      <a:pt x="31" y="26"/>
                      <a:pt x="34" y="13"/>
                      <a:pt x="39" y="0"/>
                    </a:cubicBezTo>
                    <a:cubicBezTo>
                      <a:pt x="54" y="25"/>
                      <a:pt x="45" y="87"/>
                      <a:pt x="2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9" name="Freeform: Shape 9868"/>
              <p:cNvSpPr>
                <a:spLocks/>
              </p:cNvSpPr>
              <p:nvPr/>
            </p:nvSpPr>
            <p:spPr bwMode="auto">
              <a:xfrm>
                <a:off x="4914901" y="5732463"/>
                <a:ext cx="101600" cy="161925"/>
              </a:xfrm>
              <a:custGeom>
                <a:avLst/>
                <a:gdLst>
                  <a:gd name="T0" fmla="*/ 96 w 107"/>
                  <a:gd name="T1" fmla="*/ 170 h 170"/>
                  <a:gd name="T2" fmla="*/ 0 w 107"/>
                  <a:gd name="T3" fmla="*/ 6 h 170"/>
                  <a:gd name="T4" fmla="*/ 10 w 107"/>
                  <a:gd name="T5" fmla="*/ 0 h 170"/>
                  <a:gd name="T6" fmla="*/ 107 w 107"/>
                  <a:gd name="T7" fmla="*/ 163 h 170"/>
                  <a:gd name="T8" fmla="*/ 96 w 107"/>
                  <a:gd name="T9" fmla="*/ 170 h 170"/>
                </a:gdLst>
                <a:ahLst/>
                <a:cxnLst>
                  <a:cxn ang="0">
                    <a:pos x="T0" y="T1"/>
                  </a:cxn>
                  <a:cxn ang="0">
                    <a:pos x="T2" y="T3"/>
                  </a:cxn>
                  <a:cxn ang="0">
                    <a:pos x="T4" y="T5"/>
                  </a:cxn>
                  <a:cxn ang="0">
                    <a:pos x="T6" y="T7"/>
                  </a:cxn>
                  <a:cxn ang="0">
                    <a:pos x="T8" y="T9"/>
                  </a:cxn>
                </a:cxnLst>
                <a:rect l="0" t="0" r="r" b="b"/>
                <a:pathLst>
                  <a:path w="107" h="170">
                    <a:moveTo>
                      <a:pt x="96" y="170"/>
                    </a:moveTo>
                    <a:cubicBezTo>
                      <a:pt x="64" y="115"/>
                      <a:pt x="32" y="61"/>
                      <a:pt x="0" y="6"/>
                    </a:cubicBezTo>
                    <a:cubicBezTo>
                      <a:pt x="3" y="4"/>
                      <a:pt x="7" y="2"/>
                      <a:pt x="10" y="0"/>
                    </a:cubicBezTo>
                    <a:cubicBezTo>
                      <a:pt x="42" y="54"/>
                      <a:pt x="75" y="108"/>
                      <a:pt x="107" y="163"/>
                    </a:cubicBezTo>
                    <a:cubicBezTo>
                      <a:pt x="103" y="165"/>
                      <a:pt x="100" y="167"/>
                      <a:pt x="96"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0" name="Freeform: Shape 9869"/>
              <p:cNvSpPr>
                <a:spLocks/>
              </p:cNvSpPr>
              <p:nvPr/>
            </p:nvSpPr>
            <p:spPr bwMode="auto">
              <a:xfrm>
                <a:off x="8372476" y="3408363"/>
                <a:ext cx="165100" cy="52388"/>
              </a:xfrm>
              <a:custGeom>
                <a:avLst/>
                <a:gdLst>
                  <a:gd name="T0" fmla="*/ 0 w 175"/>
                  <a:gd name="T1" fmla="*/ 54 h 54"/>
                  <a:gd name="T2" fmla="*/ 175 w 175"/>
                  <a:gd name="T3" fmla="*/ 33 h 54"/>
                  <a:gd name="T4" fmla="*/ 0 w 175"/>
                  <a:gd name="T5" fmla="*/ 54 h 54"/>
                </a:gdLst>
                <a:ahLst/>
                <a:cxnLst>
                  <a:cxn ang="0">
                    <a:pos x="T0" y="T1"/>
                  </a:cxn>
                  <a:cxn ang="0">
                    <a:pos x="T2" y="T3"/>
                  </a:cxn>
                  <a:cxn ang="0">
                    <a:pos x="T4" y="T5"/>
                  </a:cxn>
                </a:cxnLst>
                <a:rect l="0" t="0" r="r" b="b"/>
                <a:pathLst>
                  <a:path w="175" h="54">
                    <a:moveTo>
                      <a:pt x="0" y="54"/>
                    </a:moveTo>
                    <a:cubicBezTo>
                      <a:pt x="25" y="14"/>
                      <a:pt x="147" y="0"/>
                      <a:pt x="175" y="33"/>
                    </a:cubicBezTo>
                    <a:cubicBezTo>
                      <a:pt x="116" y="43"/>
                      <a:pt x="53" y="7"/>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1" name="Freeform: Shape 9870"/>
              <p:cNvSpPr>
                <a:spLocks/>
              </p:cNvSpPr>
              <p:nvPr/>
            </p:nvSpPr>
            <p:spPr bwMode="auto">
              <a:xfrm>
                <a:off x="3852863" y="4551363"/>
                <a:ext cx="101600" cy="119063"/>
              </a:xfrm>
              <a:custGeom>
                <a:avLst/>
                <a:gdLst>
                  <a:gd name="T0" fmla="*/ 0 w 107"/>
                  <a:gd name="T1" fmla="*/ 0 h 124"/>
                  <a:gd name="T2" fmla="*/ 107 w 107"/>
                  <a:gd name="T3" fmla="*/ 124 h 124"/>
                  <a:gd name="T4" fmla="*/ 0 w 107"/>
                  <a:gd name="T5" fmla="*/ 0 h 124"/>
                </a:gdLst>
                <a:ahLst/>
                <a:cxnLst>
                  <a:cxn ang="0">
                    <a:pos x="T0" y="T1"/>
                  </a:cxn>
                  <a:cxn ang="0">
                    <a:pos x="T2" y="T3"/>
                  </a:cxn>
                  <a:cxn ang="0">
                    <a:pos x="T4" y="T5"/>
                  </a:cxn>
                </a:cxnLst>
                <a:rect l="0" t="0" r="r" b="b"/>
                <a:pathLst>
                  <a:path w="107" h="124">
                    <a:moveTo>
                      <a:pt x="0" y="0"/>
                    </a:moveTo>
                    <a:cubicBezTo>
                      <a:pt x="51" y="17"/>
                      <a:pt x="107" y="84"/>
                      <a:pt x="107" y="124"/>
                    </a:cubicBezTo>
                    <a:cubicBezTo>
                      <a:pt x="73" y="84"/>
                      <a:pt x="38" y="4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2" name="Freeform: Shape 9871"/>
              <p:cNvSpPr>
                <a:spLocks/>
              </p:cNvSpPr>
              <p:nvPr/>
            </p:nvSpPr>
            <p:spPr bwMode="auto">
              <a:xfrm>
                <a:off x="6330951" y="5097463"/>
                <a:ext cx="149225" cy="31750"/>
              </a:xfrm>
              <a:custGeom>
                <a:avLst/>
                <a:gdLst>
                  <a:gd name="T0" fmla="*/ 1 w 157"/>
                  <a:gd name="T1" fmla="*/ 0 h 32"/>
                  <a:gd name="T2" fmla="*/ 157 w 157"/>
                  <a:gd name="T3" fmla="*/ 23 h 32"/>
                  <a:gd name="T4" fmla="*/ 157 w 157"/>
                  <a:gd name="T5" fmla="*/ 31 h 32"/>
                  <a:gd name="T6" fmla="*/ 140 w 157"/>
                  <a:gd name="T7" fmla="*/ 31 h 32"/>
                  <a:gd name="T8" fmla="*/ 35 w 157"/>
                  <a:gd name="T9" fmla="*/ 15 h 32"/>
                  <a:gd name="T10" fmla="*/ 0 w 157"/>
                  <a:gd name="T11" fmla="*/ 14 h 32"/>
                  <a:gd name="T12" fmla="*/ 1 w 15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57" h="32">
                    <a:moveTo>
                      <a:pt x="1" y="0"/>
                    </a:moveTo>
                    <a:cubicBezTo>
                      <a:pt x="54" y="0"/>
                      <a:pt x="107" y="4"/>
                      <a:pt x="157" y="23"/>
                    </a:cubicBezTo>
                    <a:cubicBezTo>
                      <a:pt x="157" y="25"/>
                      <a:pt x="157" y="28"/>
                      <a:pt x="157" y="31"/>
                    </a:cubicBezTo>
                    <a:cubicBezTo>
                      <a:pt x="151" y="31"/>
                      <a:pt x="146" y="32"/>
                      <a:pt x="140" y="31"/>
                    </a:cubicBezTo>
                    <a:cubicBezTo>
                      <a:pt x="105" y="26"/>
                      <a:pt x="70" y="20"/>
                      <a:pt x="35" y="15"/>
                    </a:cubicBezTo>
                    <a:cubicBezTo>
                      <a:pt x="23" y="13"/>
                      <a:pt x="12" y="14"/>
                      <a:pt x="0" y="14"/>
                    </a:cubicBezTo>
                    <a:cubicBezTo>
                      <a:pt x="1" y="10"/>
                      <a:pt x="1" y="5"/>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3" name="Freeform: Shape 9872"/>
              <p:cNvSpPr>
                <a:spLocks/>
              </p:cNvSpPr>
              <p:nvPr/>
            </p:nvSpPr>
            <p:spPr bwMode="auto">
              <a:xfrm>
                <a:off x="4746626" y="5076825"/>
                <a:ext cx="109538" cy="38100"/>
              </a:xfrm>
              <a:custGeom>
                <a:avLst/>
                <a:gdLst>
                  <a:gd name="T0" fmla="*/ 0 w 116"/>
                  <a:gd name="T1" fmla="*/ 39 h 39"/>
                  <a:gd name="T2" fmla="*/ 74 w 116"/>
                  <a:gd name="T3" fmla="*/ 6 h 39"/>
                  <a:gd name="T4" fmla="*/ 105 w 116"/>
                  <a:gd name="T5" fmla="*/ 8 h 39"/>
                  <a:gd name="T6" fmla="*/ 115 w 116"/>
                  <a:gd name="T7" fmla="*/ 14 h 39"/>
                  <a:gd name="T8" fmla="*/ 110 w 116"/>
                  <a:gd name="T9" fmla="*/ 24 h 39"/>
                  <a:gd name="T10" fmla="*/ 0 w 116"/>
                  <a:gd name="T11" fmla="*/ 39 h 39"/>
                </a:gdLst>
                <a:ahLst/>
                <a:cxnLst>
                  <a:cxn ang="0">
                    <a:pos x="T0" y="T1"/>
                  </a:cxn>
                  <a:cxn ang="0">
                    <a:pos x="T2" y="T3"/>
                  </a:cxn>
                  <a:cxn ang="0">
                    <a:pos x="T4" y="T5"/>
                  </a:cxn>
                  <a:cxn ang="0">
                    <a:pos x="T6" y="T7"/>
                  </a:cxn>
                  <a:cxn ang="0">
                    <a:pos x="T8" y="T9"/>
                  </a:cxn>
                  <a:cxn ang="0">
                    <a:pos x="T10" y="T11"/>
                  </a:cxn>
                </a:cxnLst>
                <a:rect l="0" t="0" r="r" b="b"/>
                <a:pathLst>
                  <a:path w="116" h="39">
                    <a:moveTo>
                      <a:pt x="0" y="39"/>
                    </a:moveTo>
                    <a:cubicBezTo>
                      <a:pt x="22" y="9"/>
                      <a:pt x="46" y="0"/>
                      <a:pt x="74" y="6"/>
                    </a:cubicBezTo>
                    <a:cubicBezTo>
                      <a:pt x="84" y="9"/>
                      <a:pt x="95" y="7"/>
                      <a:pt x="105" y="8"/>
                    </a:cubicBezTo>
                    <a:cubicBezTo>
                      <a:pt x="109" y="8"/>
                      <a:pt x="114" y="11"/>
                      <a:pt x="115" y="14"/>
                    </a:cubicBezTo>
                    <a:cubicBezTo>
                      <a:pt x="116" y="17"/>
                      <a:pt x="113" y="24"/>
                      <a:pt x="110" y="24"/>
                    </a:cubicBezTo>
                    <a:cubicBezTo>
                      <a:pt x="74" y="29"/>
                      <a:pt x="38" y="34"/>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4" name="Freeform: Shape 9873"/>
              <p:cNvSpPr>
                <a:spLocks/>
              </p:cNvSpPr>
              <p:nvPr/>
            </p:nvSpPr>
            <p:spPr bwMode="auto">
              <a:xfrm>
                <a:off x="7948613" y="6396038"/>
                <a:ext cx="68263" cy="71438"/>
              </a:xfrm>
              <a:custGeom>
                <a:avLst/>
                <a:gdLst>
                  <a:gd name="T0" fmla="*/ 51 w 72"/>
                  <a:gd name="T1" fmla="*/ 54 h 76"/>
                  <a:gd name="T2" fmla="*/ 43 w 72"/>
                  <a:gd name="T3" fmla="*/ 2 h 76"/>
                  <a:gd name="T4" fmla="*/ 52 w 72"/>
                  <a:gd name="T5" fmla="*/ 0 h 76"/>
                  <a:gd name="T6" fmla="*/ 72 w 72"/>
                  <a:gd name="T7" fmla="*/ 76 h 76"/>
                  <a:gd name="T8" fmla="*/ 20 w 72"/>
                  <a:gd name="T9" fmla="*/ 41 h 76"/>
                  <a:gd name="T10" fmla="*/ 0 w 72"/>
                  <a:gd name="T11" fmla="*/ 8 h 76"/>
                  <a:gd name="T12" fmla="*/ 44 w 72"/>
                  <a:gd name="T13" fmla="*/ 55 h 76"/>
                  <a:gd name="T14" fmla="*/ 51 w 72"/>
                  <a:gd name="T15" fmla="*/ 5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6">
                    <a:moveTo>
                      <a:pt x="51" y="54"/>
                    </a:moveTo>
                    <a:cubicBezTo>
                      <a:pt x="48" y="37"/>
                      <a:pt x="45" y="20"/>
                      <a:pt x="43" y="2"/>
                    </a:cubicBezTo>
                    <a:cubicBezTo>
                      <a:pt x="46" y="2"/>
                      <a:pt x="49" y="1"/>
                      <a:pt x="52" y="0"/>
                    </a:cubicBezTo>
                    <a:cubicBezTo>
                      <a:pt x="59" y="25"/>
                      <a:pt x="65" y="50"/>
                      <a:pt x="72" y="76"/>
                    </a:cubicBezTo>
                    <a:cubicBezTo>
                      <a:pt x="44" y="76"/>
                      <a:pt x="27" y="67"/>
                      <a:pt x="20" y="41"/>
                    </a:cubicBezTo>
                    <a:cubicBezTo>
                      <a:pt x="16" y="29"/>
                      <a:pt x="7" y="19"/>
                      <a:pt x="0" y="8"/>
                    </a:cubicBezTo>
                    <a:cubicBezTo>
                      <a:pt x="23" y="7"/>
                      <a:pt x="23" y="8"/>
                      <a:pt x="44" y="55"/>
                    </a:cubicBezTo>
                    <a:cubicBezTo>
                      <a:pt x="47" y="55"/>
                      <a:pt x="49" y="55"/>
                      <a:pt x="5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5" name="Freeform: Shape 9874"/>
              <p:cNvSpPr>
                <a:spLocks/>
              </p:cNvSpPr>
              <p:nvPr/>
            </p:nvSpPr>
            <p:spPr bwMode="auto">
              <a:xfrm>
                <a:off x="6942138" y="4870450"/>
                <a:ext cx="30163" cy="82550"/>
              </a:xfrm>
              <a:custGeom>
                <a:avLst/>
                <a:gdLst>
                  <a:gd name="T0" fmla="*/ 8 w 32"/>
                  <a:gd name="T1" fmla="*/ 87 h 87"/>
                  <a:gd name="T2" fmla="*/ 1 w 32"/>
                  <a:gd name="T3" fmla="*/ 12 h 87"/>
                  <a:gd name="T4" fmla="*/ 12 w 32"/>
                  <a:gd name="T5" fmla="*/ 1 h 87"/>
                  <a:gd name="T6" fmla="*/ 25 w 32"/>
                  <a:gd name="T7" fmla="*/ 7 h 87"/>
                  <a:gd name="T8" fmla="*/ 18 w 32"/>
                  <a:gd name="T9" fmla="*/ 87 h 87"/>
                  <a:gd name="T10" fmla="*/ 8 w 32"/>
                  <a:gd name="T11" fmla="*/ 87 h 87"/>
                </a:gdLst>
                <a:ahLst/>
                <a:cxnLst>
                  <a:cxn ang="0">
                    <a:pos x="T0" y="T1"/>
                  </a:cxn>
                  <a:cxn ang="0">
                    <a:pos x="T2" y="T3"/>
                  </a:cxn>
                  <a:cxn ang="0">
                    <a:pos x="T4" y="T5"/>
                  </a:cxn>
                  <a:cxn ang="0">
                    <a:pos x="T6" y="T7"/>
                  </a:cxn>
                  <a:cxn ang="0">
                    <a:pos x="T8" y="T9"/>
                  </a:cxn>
                  <a:cxn ang="0">
                    <a:pos x="T10" y="T11"/>
                  </a:cxn>
                </a:cxnLst>
                <a:rect l="0" t="0" r="r" b="b"/>
                <a:pathLst>
                  <a:path w="32" h="87">
                    <a:moveTo>
                      <a:pt x="8" y="87"/>
                    </a:moveTo>
                    <a:cubicBezTo>
                      <a:pt x="5" y="62"/>
                      <a:pt x="2" y="37"/>
                      <a:pt x="1" y="12"/>
                    </a:cubicBezTo>
                    <a:cubicBezTo>
                      <a:pt x="0" y="8"/>
                      <a:pt x="7" y="2"/>
                      <a:pt x="12" y="1"/>
                    </a:cubicBezTo>
                    <a:cubicBezTo>
                      <a:pt x="15" y="0"/>
                      <a:pt x="22" y="3"/>
                      <a:pt x="25" y="7"/>
                    </a:cubicBezTo>
                    <a:cubicBezTo>
                      <a:pt x="32" y="17"/>
                      <a:pt x="26" y="74"/>
                      <a:pt x="18" y="87"/>
                    </a:cubicBezTo>
                    <a:cubicBezTo>
                      <a:pt x="14" y="87"/>
                      <a:pt x="11" y="87"/>
                      <a:pt x="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6" name="Freeform: Shape 9875"/>
              <p:cNvSpPr>
                <a:spLocks/>
              </p:cNvSpPr>
              <p:nvPr/>
            </p:nvSpPr>
            <p:spPr bwMode="auto">
              <a:xfrm>
                <a:off x="7664451" y="6099175"/>
                <a:ext cx="155575" cy="34925"/>
              </a:xfrm>
              <a:custGeom>
                <a:avLst/>
                <a:gdLst>
                  <a:gd name="T0" fmla="*/ 0 w 164"/>
                  <a:gd name="T1" fmla="*/ 23 h 36"/>
                  <a:gd name="T2" fmla="*/ 162 w 164"/>
                  <a:gd name="T3" fmla="*/ 0 h 36"/>
                  <a:gd name="T4" fmla="*/ 164 w 164"/>
                  <a:gd name="T5" fmla="*/ 11 h 36"/>
                  <a:gd name="T6" fmla="*/ 2 w 164"/>
                  <a:gd name="T7" fmla="*/ 36 h 36"/>
                  <a:gd name="T8" fmla="*/ 0 w 164"/>
                  <a:gd name="T9" fmla="*/ 23 h 36"/>
                </a:gdLst>
                <a:ahLst/>
                <a:cxnLst>
                  <a:cxn ang="0">
                    <a:pos x="T0" y="T1"/>
                  </a:cxn>
                  <a:cxn ang="0">
                    <a:pos x="T2" y="T3"/>
                  </a:cxn>
                  <a:cxn ang="0">
                    <a:pos x="T4" y="T5"/>
                  </a:cxn>
                  <a:cxn ang="0">
                    <a:pos x="T6" y="T7"/>
                  </a:cxn>
                  <a:cxn ang="0">
                    <a:pos x="T8" y="T9"/>
                  </a:cxn>
                </a:cxnLst>
                <a:rect l="0" t="0" r="r" b="b"/>
                <a:pathLst>
                  <a:path w="164" h="36">
                    <a:moveTo>
                      <a:pt x="0" y="23"/>
                    </a:moveTo>
                    <a:cubicBezTo>
                      <a:pt x="54" y="15"/>
                      <a:pt x="108" y="7"/>
                      <a:pt x="162" y="0"/>
                    </a:cubicBezTo>
                    <a:cubicBezTo>
                      <a:pt x="163" y="4"/>
                      <a:pt x="163" y="7"/>
                      <a:pt x="164" y="11"/>
                    </a:cubicBezTo>
                    <a:cubicBezTo>
                      <a:pt x="110" y="20"/>
                      <a:pt x="56" y="28"/>
                      <a:pt x="2" y="36"/>
                    </a:cubicBezTo>
                    <a:cubicBezTo>
                      <a:pt x="2" y="32"/>
                      <a:pt x="1"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7" name="Freeform: Shape 9876"/>
              <p:cNvSpPr>
                <a:spLocks/>
              </p:cNvSpPr>
              <p:nvPr/>
            </p:nvSpPr>
            <p:spPr bwMode="auto">
              <a:xfrm>
                <a:off x="8310563" y="4975225"/>
                <a:ext cx="103188" cy="50800"/>
              </a:xfrm>
              <a:custGeom>
                <a:avLst/>
                <a:gdLst>
                  <a:gd name="T0" fmla="*/ 0 w 108"/>
                  <a:gd name="T1" fmla="*/ 44 h 54"/>
                  <a:gd name="T2" fmla="*/ 51 w 108"/>
                  <a:gd name="T3" fmla="*/ 0 h 54"/>
                  <a:gd name="T4" fmla="*/ 108 w 108"/>
                  <a:gd name="T5" fmla="*/ 28 h 54"/>
                  <a:gd name="T6" fmla="*/ 5 w 108"/>
                  <a:gd name="T7" fmla="*/ 54 h 54"/>
                  <a:gd name="T8" fmla="*/ 0 w 108"/>
                  <a:gd name="T9" fmla="*/ 44 h 54"/>
                </a:gdLst>
                <a:ahLst/>
                <a:cxnLst>
                  <a:cxn ang="0">
                    <a:pos x="T0" y="T1"/>
                  </a:cxn>
                  <a:cxn ang="0">
                    <a:pos x="T2" y="T3"/>
                  </a:cxn>
                  <a:cxn ang="0">
                    <a:pos x="T4" y="T5"/>
                  </a:cxn>
                  <a:cxn ang="0">
                    <a:pos x="T6" y="T7"/>
                  </a:cxn>
                  <a:cxn ang="0">
                    <a:pos x="T8" y="T9"/>
                  </a:cxn>
                </a:cxnLst>
                <a:rect l="0" t="0" r="r" b="b"/>
                <a:pathLst>
                  <a:path w="108" h="54">
                    <a:moveTo>
                      <a:pt x="0" y="44"/>
                    </a:moveTo>
                    <a:cubicBezTo>
                      <a:pt x="16" y="30"/>
                      <a:pt x="33" y="16"/>
                      <a:pt x="51" y="0"/>
                    </a:cubicBezTo>
                    <a:cubicBezTo>
                      <a:pt x="58" y="42"/>
                      <a:pt x="89" y="12"/>
                      <a:pt x="108" y="28"/>
                    </a:cubicBezTo>
                    <a:cubicBezTo>
                      <a:pt x="71" y="37"/>
                      <a:pt x="38" y="45"/>
                      <a:pt x="5" y="54"/>
                    </a:cubicBezTo>
                    <a:cubicBezTo>
                      <a:pt x="3" y="50"/>
                      <a:pt x="1" y="47"/>
                      <a:pt x="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8" name="Freeform: Shape 9877"/>
              <p:cNvSpPr>
                <a:spLocks/>
              </p:cNvSpPr>
              <p:nvPr/>
            </p:nvSpPr>
            <p:spPr bwMode="auto">
              <a:xfrm>
                <a:off x="7259638" y="5400675"/>
                <a:ext cx="88900" cy="106363"/>
              </a:xfrm>
              <a:custGeom>
                <a:avLst/>
                <a:gdLst>
                  <a:gd name="T0" fmla="*/ 7 w 93"/>
                  <a:gd name="T1" fmla="*/ 0 h 113"/>
                  <a:gd name="T2" fmla="*/ 93 w 93"/>
                  <a:gd name="T3" fmla="*/ 107 h 113"/>
                  <a:gd name="T4" fmla="*/ 85 w 93"/>
                  <a:gd name="T5" fmla="*/ 113 h 113"/>
                  <a:gd name="T6" fmla="*/ 0 w 93"/>
                  <a:gd name="T7" fmla="*/ 7 h 113"/>
                  <a:gd name="T8" fmla="*/ 7 w 93"/>
                  <a:gd name="T9" fmla="*/ 0 h 113"/>
                </a:gdLst>
                <a:ahLst/>
                <a:cxnLst>
                  <a:cxn ang="0">
                    <a:pos x="T0" y="T1"/>
                  </a:cxn>
                  <a:cxn ang="0">
                    <a:pos x="T2" y="T3"/>
                  </a:cxn>
                  <a:cxn ang="0">
                    <a:pos x="T4" y="T5"/>
                  </a:cxn>
                  <a:cxn ang="0">
                    <a:pos x="T6" y="T7"/>
                  </a:cxn>
                  <a:cxn ang="0">
                    <a:pos x="T8" y="T9"/>
                  </a:cxn>
                </a:cxnLst>
                <a:rect l="0" t="0" r="r" b="b"/>
                <a:pathLst>
                  <a:path w="93" h="113">
                    <a:moveTo>
                      <a:pt x="7" y="0"/>
                    </a:moveTo>
                    <a:cubicBezTo>
                      <a:pt x="41" y="31"/>
                      <a:pt x="74" y="63"/>
                      <a:pt x="93" y="107"/>
                    </a:cubicBezTo>
                    <a:cubicBezTo>
                      <a:pt x="90" y="109"/>
                      <a:pt x="88" y="111"/>
                      <a:pt x="85" y="113"/>
                    </a:cubicBezTo>
                    <a:cubicBezTo>
                      <a:pt x="57" y="78"/>
                      <a:pt x="28" y="42"/>
                      <a:pt x="0" y="7"/>
                    </a:cubicBezTo>
                    <a:cubicBezTo>
                      <a:pt x="2" y="5"/>
                      <a:pt x="5" y="2"/>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9" name="Freeform: Shape 9878"/>
              <p:cNvSpPr>
                <a:spLocks/>
              </p:cNvSpPr>
              <p:nvPr/>
            </p:nvSpPr>
            <p:spPr bwMode="auto">
              <a:xfrm>
                <a:off x="7472363" y="5246688"/>
                <a:ext cx="42863" cy="161925"/>
              </a:xfrm>
              <a:custGeom>
                <a:avLst/>
                <a:gdLst>
                  <a:gd name="T0" fmla="*/ 0 w 45"/>
                  <a:gd name="T1" fmla="*/ 0 h 170"/>
                  <a:gd name="T2" fmla="*/ 34 w 45"/>
                  <a:gd name="T3" fmla="*/ 170 h 170"/>
                  <a:gd name="T4" fmla="*/ 0 w 45"/>
                  <a:gd name="T5" fmla="*/ 0 h 170"/>
                </a:gdLst>
                <a:ahLst/>
                <a:cxnLst>
                  <a:cxn ang="0">
                    <a:pos x="T0" y="T1"/>
                  </a:cxn>
                  <a:cxn ang="0">
                    <a:pos x="T2" y="T3"/>
                  </a:cxn>
                  <a:cxn ang="0">
                    <a:pos x="T4" y="T5"/>
                  </a:cxn>
                </a:cxnLst>
                <a:rect l="0" t="0" r="r" b="b"/>
                <a:pathLst>
                  <a:path w="45" h="170">
                    <a:moveTo>
                      <a:pt x="0" y="0"/>
                    </a:moveTo>
                    <a:cubicBezTo>
                      <a:pt x="30" y="43"/>
                      <a:pt x="45" y="120"/>
                      <a:pt x="34" y="170"/>
                    </a:cubicBezTo>
                    <a:cubicBezTo>
                      <a:pt x="23" y="114"/>
                      <a:pt x="11" y="5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0" name="Freeform: Shape 9879"/>
              <p:cNvSpPr>
                <a:spLocks/>
              </p:cNvSpPr>
              <p:nvPr/>
            </p:nvSpPr>
            <p:spPr bwMode="auto">
              <a:xfrm>
                <a:off x="7385051" y="6099175"/>
                <a:ext cx="30163" cy="125413"/>
              </a:xfrm>
              <a:custGeom>
                <a:avLst/>
                <a:gdLst>
                  <a:gd name="T0" fmla="*/ 3 w 32"/>
                  <a:gd name="T1" fmla="*/ 129 h 132"/>
                  <a:gd name="T2" fmla="*/ 21 w 32"/>
                  <a:gd name="T3" fmla="*/ 0 h 132"/>
                  <a:gd name="T4" fmla="*/ 30 w 32"/>
                  <a:gd name="T5" fmla="*/ 1 h 132"/>
                  <a:gd name="T6" fmla="*/ 31 w 32"/>
                  <a:gd name="T7" fmla="*/ 19 h 132"/>
                  <a:gd name="T8" fmla="*/ 15 w 32"/>
                  <a:gd name="T9" fmla="*/ 132 h 132"/>
                  <a:gd name="T10" fmla="*/ 3 w 32"/>
                  <a:gd name="T11" fmla="*/ 129 h 132"/>
                </a:gdLst>
                <a:ahLst/>
                <a:cxnLst>
                  <a:cxn ang="0">
                    <a:pos x="T0" y="T1"/>
                  </a:cxn>
                  <a:cxn ang="0">
                    <a:pos x="T2" y="T3"/>
                  </a:cxn>
                  <a:cxn ang="0">
                    <a:pos x="T4" y="T5"/>
                  </a:cxn>
                  <a:cxn ang="0">
                    <a:pos x="T6" y="T7"/>
                  </a:cxn>
                  <a:cxn ang="0">
                    <a:pos x="T8" y="T9"/>
                  </a:cxn>
                  <a:cxn ang="0">
                    <a:pos x="T10" y="T11"/>
                  </a:cxn>
                </a:cxnLst>
                <a:rect l="0" t="0" r="r" b="b"/>
                <a:pathLst>
                  <a:path w="32" h="132">
                    <a:moveTo>
                      <a:pt x="3" y="129"/>
                    </a:moveTo>
                    <a:cubicBezTo>
                      <a:pt x="12" y="87"/>
                      <a:pt x="0" y="41"/>
                      <a:pt x="21" y="0"/>
                    </a:cubicBezTo>
                    <a:cubicBezTo>
                      <a:pt x="24" y="0"/>
                      <a:pt x="27" y="1"/>
                      <a:pt x="30" y="1"/>
                    </a:cubicBezTo>
                    <a:cubicBezTo>
                      <a:pt x="31" y="7"/>
                      <a:pt x="32" y="13"/>
                      <a:pt x="31" y="19"/>
                    </a:cubicBezTo>
                    <a:cubicBezTo>
                      <a:pt x="26" y="57"/>
                      <a:pt x="20" y="95"/>
                      <a:pt x="15" y="132"/>
                    </a:cubicBezTo>
                    <a:cubicBezTo>
                      <a:pt x="11" y="131"/>
                      <a:pt x="7" y="130"/>
                      <a:pt x="3"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1" name="Freeform: Shape 9880"/>
              <p:cNvSpPr>
                <a:spLocks/>
              </p:cNvSpPr>
              <p:nvPr/>
            </p:nvSpPr>
            <p:spPr bwMode="auto">
              <a:xfrm>
                <a:off x="5303838" y="4538663"/>
                <a:ext cx="109538" cy="31750"/>
              </a:xfrm>
              <a:custGeom>
                <a:avLst/>
                <a:gdLst>
                  <a:gd name="T0" fmla="*/ 0 w 116"/>
                  <a:gd name="T1" fmla="*/ 9 h 33"/>
                  <a:gd name="T2" fmla="*/ 112 w 116"/>
                  <a:gd name="T3" fmla="*/ 9 h 33"/>
                  <a:gd name="T4" fmla="*/ 116 w 116"/>
                  <a:gd name="T5" fmla="*/ 20 h 33"/>
                  <a:gd name="T6" fmla="*/ 97 w 116"/>
                  <a:gd name="T7" fmla="*/ 33 h 33"/>
                  <a:gd name="T8" fmla="*/ 0 w 116"/>
                  <a:gd name="T9" fmla="*/ 20 h 33"/>
                  <a:gd name="T10" fmla="*/ 0 w 116"/>
                  <a:gd name="T11" fmla="*/ 9 h 33"/>
                </a:gdLst>
                <a:ahLst/>
                <a:cxnLst>
                  <a:cxn ang="0">
                    <a:pos x="T0" y="T1"/>
                  </a:cxn>
                  <a:cxn ang="0">
                    <a:pos x="T2" y="T3"/>
                  </a:cxn>
                  <a:cxn ang="0">
                    <a:pos x="T4" y="T5"/>
                  </a:cxn>
                  <a:cxn ang="0">
                    <a:pos x="T6" y="T7"/>
                  </a:cxn>
                  <a:cxn ang="0">
                    <a:pos x="T8" y="T9"/>
                  </a:cxn>
                  <a:cxn ang="0">
                    <a:pos x="T10" y="T11"/>
                  </a:cxn>
                </a:cxnLst>
                <a:rect l="0" t="0" r="r" b="b"/>
                <a:pathLst>
                  <a:path w="116" h="33">
                    <a:moveTo>
                      <a:pt x="0" y="9"/>
                    </a:moveTo>
                    <a:cubicBezTo>
                      <a:pt x="37" y="0"/>
                      <a:pt x="75" y="19"/>
                      <a:pt x="112" y="9"/>
                    </a:cubicBezTo>
                    <a:cubicBezTo>
                      <a:pt x="113" y="13"/>
                      <a:pt x="115" y="16"/>
                      <a:pt x="116" y="20"/>
                    </a:cubicBezTo>
                    <a:cubicBezTo>
                      <a:pt x="109" y="24"/>
                      <a:pt x="103" y="33"/>
                      <a:pt x="97" y="33"/>
                    </a:cubicBezTo>
                    <a:cubicBezTo>
                      <a:pt x="64" y="30"/>
                      <a:pt x="32" y="24"/>
                      <a:pt x="0" y="20"/>
                    </a:cubicBezTo>
                    <a:cubicBezTo>
                      <a:pt x="0" y="16"/>
                      <a:pt x="0" y="13"/>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2" name="Freeform: Shape 9881"/>
              <p:cNvSpPr>
                <a:spLocks/>
              </p:cNvSpPr>
              <p:nvPr/>
            </p:nvSpPr>
            <p:spPr bwMode="auto">
              <a:xfrm>
                <a:off x="3621088" y="5813425"/>
                <a:ext cx="66675" cy="101600"/>
              </a:xfrm>
              <a:custGeom>
                <a:avLst/>
                <a:gdLst>
                  <a:gd name="T0" fmla="*/ 0 w 70"/>
                  <a:gd name="T1" fmla="*/ 0 h 107"/>
                  <a:gd name="T2" fmla="*/ 32 w 70"/>
                  <a:gd name="T3" fmla="*/ 107 h 107"/>
                  <a:gd name="T4" fmla="*/ 0 w 70"/>
                  <a:gd name="T5" fmla="*/ 0 h 107"/>
                </a:gdLst>
                <a:ahLst/>
                <a:cxnLst>
                  <a:cxn ang="0">
                    <a:pos x="T0" y="T1"/>
                  </a:cxn>
                  <a:cxn ang="0">
                    <a:pos x="T2" y="T3"/>
                  </a:cxn>
                  <a:cxn ang="0">
                    <a:pos x="T4" y="T5"/>
                  </a:cxn>
                </a:cxnLst>
                <a:rect l="0" t="0" r="r" b="b"/>
                <a:pathLst>
                  <a:path w="70" h="107">
                    <a:moveTo>
                      <a:pt x="0" y="0"/>
                    </a:moveTo>
                    <a:cubicBezTo>
                      <a:pt x="65" y="37"/>
                      <a:pt x="70" y="24"/>
                      <a:pt x="32" y="107"/>
                    </a:cubicBezTo>
                    <a:cubicBezTo>
                      <a:pt x="27" y="70"/>
                      <a:pt x="46"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3" name="Freeform: Shape 9882"/>
              <p:cNvSpPr>
                <a:spLocks/>
              </p:cNvSpPr>
              <p:nvPr/>
            </p:nvSpPr>
            <p:spPr bwMode="auto">
              <a:xfrm>
                <a:off x="8718551" y="4379913"/>
                <a:ext cx="38100" cy="279400"/>
              </a:xfrm>
              <a:custGeom>
                <a:avLst/>
                <a:gdLst>
                  <a:gd name="T0" fmla="*/ 41 w 41"/>
                  <a:gd name="T1" fmla="*/ 7 h 293"/>
                  <a:gd name="T2" fmla="*/ 18 w 41"/>
                  <a:gd name="T3" fmla="*/ 293 h 293"/>
                  <a:gd name="T4" fmla="*/ 32 w 41"/>
                  <a:gd name="T5" fmla="*/ 0 h 293"/>
                  <a:gd name="T6" fmla="*/ 41 w 41"/>
                  <a:gd name="T7" fmla="*/ 7 h 293"/>
                </a:gdLst>
                <a:ahLst/>
                <a:cxnLst>
                  <a:cxn ang="0">
                    <a:pos x="T0" y="T1"/>
                  </a:cxn>
                  <a:cxn ang="0">
                    <a:pos x="T2" y="T3"/>
                  </a:cxn>
                  <a:cxn ang="0">
                    <a:pos x="T4" y="T5"/>
                  </a:cxn>
                  <a:cxn ang="0">
                    <a:pos x="T6" y="T7"/>
                  </a:cxn>
                </a:cxnLst>
                <a:rect l="0" t="0" r="r" b="b"/>
                <a:pathLst>
                  <a:path w="41" h="293">
                    <a:moveTo>
                      <a:pt x="41" y="7"/>
                    </a:moveTo>
                    <a:cubicBezTo>
                      <a:pt x="33" y="102"/>
                      <a:pt x="26" y="197"/>
                      <a:pt x="18" y="293"/>
                    </a:cubicBezTo>
                    <a:cubicBezTo>
                      <a:pt x="0" y="182"/>
                      <a:pt x="15" y="91"/>
                      <a:pt x="32" y="0"/>
                    </a:cubicBezTo>
                    <a:cubicBezTo>
                      <a:pt x="35" y="2"/>
                      <a:pt x="38" y="5"/>
                      <a:pt x="4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4" name="Freeform: Shape 9883"/>
              <p:cNvSpPr>
                <a:spLocks/>
              </p:cNvSpPr>
              <p:nvPr/>
            </p:nvSpPr>
            <p:spPr bwMode="auto">
              <a:xfrm>
                <a:off x="5751513" y="4813300"/>
                <a:ext cx="79375" cy="66675"/>
              </a:xfrm>
              <a:custGeom>
                <a:avLst/>
                <a:gdLst>
                  <a:gd name="T0" fmla="*/ 84 w 84"/>
                  <a:gd name="T1" fmla="*/ 4 h 71"/>
                  <a:gd name="T2" fmla="*/ 37 w 84"/>
                  <a:gd name="T3" fmla="*/ 38 h 71"/>
                  <a:gd name="T4" fmla="*/ 0 w 84"/>
                  <a:gd name="T5" fmla="*/ 70 h 71"/>
                  <a:gd name="T6" fmla="*/ 84 w 84"/>
                  <a:gd name="T7" fmla="*/ 4 h 71"/>
                </a:gdLst>
                <a:ahLst/>
                <a:cxnLst>
                  <a:cxn ang="0">
                    <a:pos x="T0" y="T1"/>
                  </a:cxn>
                  <a:cxn ang="0">
                    <a:pos x="T2" y="T3"/>
                  </a:cxn>
                  <a:cxn ang="0">
                    <a:pos x="T4" y="T5"/>
                  </a:cxn>
                  <a:cxn ang="0">
                    <a:pos x="T6" y="T7"/>
                  </a:cxn>
                </a:cxnLst>
                <a:rect l="0" t="0" r="r" b="b"/>
                <a:pathLst>
                  <a:path w="84" h="71">
                    <a:moveTo>
                      <a:pt x="84" y="4"/>
                    </a:moveTo>
                    <a:cubicBezTo>
                      <a:pt x="64" y="18"/>
                      <a:pt x="45" y="24"/>
                      <a:pt x="37" y="38"/>
                    </a:cubicBezTo>
                    <a:cubicBezTo>
                      <a:pt x="27" y="54"/>
                      <a:pt x="23" y="71"/>
                      <a:pt x="0" y="70"/>
                    </a:cubicBezTo>
                    <a:cubicBezTo>
                      <a:pt x="2" y="33"/>
                      <a:pt x="41" y="0"/>
                      <a:pt x="8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5" name="Freeform: Shape 9884"/>
              <p:cNvSpPr>
                <a:spLocks/>
              </p:cNvSpPr>
              <p:nvPr/>
            </p:nvSpPr>
            <p:spPr bwMode="auto">
              <a:xfrm>
                <a:off x="5380038" y="4922838"/>
                <a:ext cx="79375" cy="44450"/>
              </a:xfrm>
              <a:custGeom>
                <a:avLst/>
                <a:gdLst>
                  <a:gd name="T0" fmla="*/ 83 w 83"/>
                  <a:gd name="T1" fmla="*/ 3 h 46"/>
                  <a:gd name="T2" fmla="*/ 12 w 83"/>
                  <a:gd name="T3" fmla="*/ 42 h 46"/>
                  <a:gd name="T4" fmla="*/ 1 w 83"/>
                  <a:gd name="T5" fmla="*/ 33 h 46"/>
                  <a:gd name="T6" fmla="*/ 4 w 83"/>
                  <a:gd name="T7" fmla="*/ 24 h 46"/>
                  <a:gd name="T8" fmla="*/ 83 w 83"/>
                  <a:gd name="T9" fmla="*/ 3 h 46"/>
                </a:gdLst>
                <a:ahLst/>
                <a:cxnLst>
                  <a:cxn ang="0">
                    <a:pos x="T0" y="T1"/>
                  </a:cxn>
                  <a:cxn ang="0">
                    <a:pos x="T2" y="T3"/>
                  </a:cxn>
                  <a:cxn ang="0">
                    <a:pos x="T4" y="T5"/>
                  </a:cxn>
                  <a:cxn ang="0">
                    <a:pos x="T6" y="T7"/>
                  </a:cxn>
                  <a:cxn ang="0">
                    <a:pos x="T8" y="T9"/>
                  </a:cxn>
                </a:cxnLst>
                <a:rect l="0" t="0" r="r" b="b"/>
                <a:pathLst>
                  <a:path w="83" h="46">
                    <a:moveTo>
                      <a:pt x="83" y="3"/>
                    </a:moveTo>
                    <a:cubicBezTo>
                      <a:pt x="68" y="26"/>
                      <a:pt x="29" y="46"/>
                      <a:pt x="12" y="42"/>
                    </a:cubicBezTo>
                    <a:cubicBezTo>
                      <a:pt x="8" y="40"/>
                      <a:pt x="4" y="37"/>
                      <a:pt x="1" y="33"/>
                    </a:cubicBezTo>
                    <a:cubicBezTo>
                      <a:pt x="0" y="32"/>
                      <a:pt x="2" y="25"/>
                      <a:pt x="4" y="24"/>
                    </a:cubicBezTo>
                    <a:cubicBezTo>
                      <a:pt x="28" y="14"/>
                      <a:pt x="51" y="0"/>
                      <a:pt x="8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6" name="Freeform: Shape 9885"/>
              <p:cNvSpPr>
                <a:spLocks/>
              </p:cNvSpPr>
              <p:nvPr/>
            </p:nvSpPr>
            <p:spPr bwMode="auto">
              <a:xfrm>
                <a:off x="6461126" y="5778500"/>
                <a:ext cx="9525" cy="134938"/>
              </a:xfrm>
              <a:custGeom>
                <a:avLst/>
                <a:gdLst>
                  <a:gd name="T0" fmla="*/ 0 w 10"/>
                  <a:gd name="T1" fmla="*/ 141 h 141"/>
                  <a:gd name="T2" fmla="*/ 0 w 10"/>
                  <a:gd name="T3" fmla="*/ 0 h 141"/>
                  <a:gd name="T4" fmla="*/ 10 w 10"/>
                  <a:gd name="T5" fmla="*/ 0 h 141"/>
                  <a:gd name="T6" fmla="*/ 10 w 10"/>
                  <a:gd name="T7" fmla="*/ 141 h 141"/>
                  <a:gd name="T8" fmla="*/ 0 w 10"/>
                  <a:gd name="T9" fmla="*/ 141 h 141"/>
                </a:gdLst>
                <a:ahLst/>
                <a:cxnLst>
                  <a:cxn ang="0">
                    <a:pos x="T0" y="T1"/>
                  </a:cxn>
                  <a:cxn ang="0">
                    <a:pos x="T2" y="T3"/>
                  </a:cxn>
                  <a:cxn ang="0">
                    <a:pos x="T4" y="T5"/>
                  </a:cxn>
                  <a:cxn ang="0">
                    <a:pos x="T6" y="T7"/>
                  </a:cxn>
                  <a:cxn ang="0">
                    <a:pos x="T8" y="T9"/>
                  </a:cxn>
                </a:cxnLst>
                <a:rect l="0" t="0" r="r" b="b"/>
                <a:pathLst>
                  <a:path w="10" h="141">
                    <a:moveTo>
                      <a:pt x="0" y="141"/>
                    </a:moveTo>
                    <a:cubicBezTo>
                      <a:pt x="0" y="94"/>
                      <a:pt x="0" y="47"/>
                      <a:pt x="0" y="0"/>
                    </a:cubicBezTo>
                    <a:cubicBezTo>
                      <a:pt x="3" y="0"/>
                      <a:pt x="7" y="0"/>
                      <a:pt x="10" y="0"/>
                    </a:cubicBezTo>
                    <a:cubicBezTo>
                      <a:pt x="10" y="47"/>
                      <a:pt x="10" y="94"/>
                      <a:pt x="10" y="141"/>
                    </a:cubicBezTo>
                    <a:cubicBezTo>
                      <a:pt x="7" y="141"/>
                      <a:pt x="3" y="141"/>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7" name="Freeform: Shape 9886"/>
              <p:cNvSpPr>
                <a:spLocks/>
              </p:cNvSpPr>
              <p:nvPr/>
            </p:nvSpPr>
            <p:spPr bwMode="auto">
              <a:xfrm>
                <a:off x="8080376" y="6400800"/>
                <a:ext cx="49213" cy="68263"/>
              </a:xfrm>
              <a:custGeom>
                <a:avLst/>
                <a:gdLst>
                  <a:gd name="T0" fmla="*/ 2 w 52"/>
                  <a:gd name="T1" fmla="*/ 45 h 71"/>
                  <a:gd name="T2" fmla="*/ 3 w 52"/>
                  <a:gd name="T3" fmla="*/ 44 h 71"/>
                  <a:gd name="T4" fmla="*/ 38 w 52"/>
                  <a:gd name="T5" fmla="*/ 1 h 71"/>
                  <a:gd name="T6" fmla="*/ 37 w 52"/>
                  <a:gd name="T7" fmla="*/ 0 h 71"/>
                  <a:gd name="T8" fmla="*/ 44 w 52"/>
                  <a:gd name="T9" fmla="*/ 50 h 71"/>
                  <a:gd name="T10" fmla="*/ 52 w 52"/>
                  <a:gd name="T11" fmla="*/ 51 h 71"/>
                  <a:gd name="T12" fmla="*/ 33 w 52"/>
                  <a:gd name="T13" fmla="*/ 71 h 71"/>
                  <a:gd name="T14" fmla="*/ 0 w 52"/>
                  <a:gd name="T15" fmla="*/ 57 h 71"/>
                  <a:gd name="T16" fmla="*/ 2 w 52"/>
                  <a:gd name="T1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1">
                    <a:moveTo>
                      <a:pt x="2" y="45"/>
                    </a:moveTo>
                    <a:cubicBezTo>
                      <a:pt x="3" y="45"/>
                      <a:pt x="3" y="45"/>
                      <a:pt x="3" y="44"/>
                    </a:cubicBezTo>
                    <a:cubicBezTo>
                      <a:pt x="15" y="30"/>
                      <a:pt x="26" y="15"/>
                      <a:pt x="38" y="1"/>
                    </a:cubicBezTo>
                    <a:cubicBezTo>
                      <a:pt x="38" y="1"/>
                      <a:pt x="38" y="0"/>
                      <a:pt x="37" y="0"/>
                    </a:cubicBezTo>
                    <a:cubicBezTo>
                      <a:pt x="40" y="16"/>
                      <a:pt x="42" y="33"/>
                      <a:pt x="44" y="50"/>
                    </a:cubicBezTo>
                    <a:cubicBezTo>
                      <a:pt x="46" y="50"/>
                      <a:pt x="49" y="50"/>
                      <a:pt x="52" y="51"/>
                    </a:cubicBezTo>
                    <a:cubicBezTo>
                      <a:pt x="44" y="59"/>
                      <a:pt x="37" y="67"/>
                      <a:pt x="33" y="71"/>
                    </a:cubicBezTo>
                    <a:cubicBezTo>
                      <a:pt x="19" y="66"/>
                      <a:pt x="10" y="62"/>
                      <a:pt x="0" y="57"/>
                    </a:cubicBezTo>
                    <a:cubicBezTo>
                      <a:pt x="0" y="55"/>
                      <a:pt x="1" y="50"/>
                      <a:pt x="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8" name="Freeform: Shape 9887"/>
              <p:cNvSpPr>
                <a:spLocks/>
              </p:cNvSpPr>
              <p:nvPr/>
            </p:nvSpPr>
            <p:spPr bwMode="auto">
              <a:xfrm>
                <a:off x="5003801" y="5386388"/>
                <a:ext cx="61913" cy="82550"/>
              </a:xfrm>
              <a:custGeom>
                <a:avLst/>
                <a:gdLst>
                  <a:gd name="T0" fmla="*/ 58 w 65"/>
                  <a:gd name="T1" fmla="*/ 88 h 88"/>
                  <a:gd name="T2" fmla="*/ 0 w 65"/>
                  <a:gd name="T3" fmla="*/ 4 h 88"/>
                  <a:gd name="T4" fmla="*/ 58 w 65"/>
                  <a:gd name="T5" fmla="*/ 88 h 88"/>
                </a:gdLst>
                <a:ahLst/>
                <a:cxnLst>
                  <a:cxn ang="0">
                    <a:pos x="T0" y="T1"/>
                  </a:cxn>
                  <a:cxn ang="0">
                    <a:pos x="T2" y="T3"/>
                  </a:cxn>
                  <a:cxn ang="0">
                    <a:pos x="T4" y="T5"/>
                  </a:cxn>
                </a:cxnLst>
                <a:rect l="0" t="0" r="r" b="b"/>
                <a:pathLst>
                  <a:path w="65" h="88">
                    <a:moveTo>
                      <a:pt x="58" y="88"/>
                    </a:moveTo>
                    <a:cubicBezTo>
                      <a:pt x="40" y="61"/>
                      <a:pt x="19" y="32"/>
                      <a:pt x="0" y="4"/>
                    </a:cubicBezTo>
                    <a:cubicBezTo>
                      <a:pt x="34" y="0"/>
                      <a:pt x="65" y="43"/>
                      <a:pt x="58"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9" name="Freeform: Shape 9888"/>
              <p:cNvSpPr>
                <a:spLocks/>
              </p:cNvSpPr>
              <p:nvPr/>
            </p:nvSpPr>
            <p:spPr bwMode="auto">
              <a:xfrm>
                <a:off x="4743451" y="5530850"/>
                <a:ext cx="103188" cy="46038"/>
              </a:xfrm>
              <a:custGeom>
                <a:avLst/>
                <a:gdLst>
                  <a:gd name="T0" fmla="*/ 108 w 108"/>
                  <a:gd name="T1" fmla="*/ 49 h 49"/>
                  <a:gd name="T2" fmla="*/ 0 w 108"/>
                  <a:gd name="T3" fmla="*/ 12 h 49"/>
                  <a:gd name="T4" fmla="*/ 108 w 108"/>
                  <a:gd name="T5" fmla="*/ 49 h 49"/>
                </a:gdLst>
                <a:ahLst/>
                <a:cxnLst>
                  <a:cxn ang="0">
                    <a:pos x="T0" y="T1"/>
                  </a:cxn>
                  <a:cxn ang="0">
                    <a:pos x="T2" y="T3"/>
                  </a:cxn>
                  <a:cxn ang="0">
                    <a:pos x="T4" y="T5"/>
                  </a:cxn>
                </a:cxnLst>
                <a:rect l="0" t="0" r="r" b="b"/>
                <a:pathLst>
                  <a:path w="108" h="49">
                    <a:moveTo>
                      <a:pt x="108" y="49"/>
                    </a:moveTo>
                    <a:cubicBezTo>
                      <a:pt x="71" y="36"/>
                      <a:pt x="33" y="23"/>
                      <a:pt x="0" y="12"/>
                    </a:cubicBezTo>
                    <a:cubicBezTo>
                      <a:pt x="39" y="0"/>
                      <a:pt x="85" y="15"/>
                      <a:pt x="108"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0" name="Freeform: Shape 9889"/>
              <p:cNvSpPr>
                <a:spLocks/>
              </p:cNvSpPr>
              <p:nvPr/>
            </p:nvSpPr>
            <p:spPr bwMode="auto">
              <a:xfrm>
                <a:off x="7085013" y="6032500"/>
                <a:ext cx="84138" cy="80963"/>
              </a:xfrm>
              <a:custGeom>
                <a:avLst/>
                <a:gdLst>
                  <a:gd name="T0" fmla="*/ 79 w 89"/>
                  <a:gd name="T1" fmla="*/ 85 h 85"/>
                  <a:gd name="T2" fmla="*/ 0 w 89"/>
                  <a:gd name="T3" fmla="*/ 9 h 85"/>
                  <a:gd name="T4" fmla="*/ 7 w 89"/>
                  <a:gd name="T5" fmla="*/ 0 h 85"/>
                  <a:gd name="T6" fmla="*/ 89 w 89"/>
                  <a:gd name="T7" fmla="*/ 74 h 85"/>
                  <a:gd name="T8" fmla="*/ 79 w 89"/>
                  <a:gd name="T9" fmla="*/ 85 h 85"/>
                </a:gdLst>
                <a:ahLst/>
                <a:cxnLst>
                  <a:cxn ang="0">
                    <a:pos x="T0" y="T1"/>
                  </a:cxn>
                  <a:cxn ang="0">
                    <a:pos x="T2" y="T3"/>
                  </a:cxn>
                  <a:cxn ang="0">
                    <a:pos x="T4" y="T5"/>
                  </a:cxn>
                  <a:cxn ang="0">
                    <a:pos x="T6" y="T7"/>
                  </a:cxn>
                  <a:cxn ang="0">
                    <a:pos x="T8" y="T9"/>
                  </a:cxn>
                </a:cxnLst>
                <a:rect l="0" t="0" r="r" b="b"/>
                <a:pathLst>
                  <a:path w="89" h="85">
                    <a:moveTo>
                      <a:pt x="79" y="85"/>
                    </a:moveTo>
                    <a:cubicBezTo>
                      <a:pt x="53" y="59"/>
                      <a:pt x="26" y="34"/>
                      <a:pt x="0" y="9"/>
                    </a:cubicBezTo>
                    <a:cubicBezTo>
                      <a:pt x="2" y="6"/>
                      <a:pt x="5" y="3"/>
                      <a:pt x="7" y="0"/>
                    </a:cubicBezTo>
                    <a:cubicBezTo>
                      <a:pt x="25" y="36"/>
                      <a:pt x="73" y="37"/>
                      <a:pt x="89" y="74"/>
                    </a:cubicBezTo>
                    <a:cubicBezTo>
                      <a:pt x="86" y="78"/>
                      <a:pt x="83" y="81"/>
                      <a:pt x="79"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1" name="Freeform: Shape 9890"/>
              <p:cNvSpPr>
                <a:spLocks/>
              </p:cNvSpPr>
              <p:nvPr/>
            </p:nvSpPr>
            <p:spPr bwMode="auto">
              <a:xfrm>
                <a:off x="5600701" y="4133850"/>
                <a:ext cx="47625" cy="55563"/>
              </a:xfrm>
              <a:custGeom>
                <a:avLst/>
                <a:gdLst>
                  <a:gd name="T0" fmla="*/ 31 w 50"/>
                  <a:gd name="T1" fmla="*/ 17 h 59"/>
                  <a:gd name="T2" fmla="*/ 6 w 50"/>
                  <a:gd name="T3" fmla="*/ 25 h 59"/>
                  <a:gd name="T4" fmla="*/ 0 w 50"/>
                  <a:gd name="T5" fmla="*/ 21 h 59"/>
                  <a:gd name="T6" fmla="*/ 13 w 50"/>
                  <a:gd name="T7" fmla="*/ 2 h 59"/>
                  <a:gd name="T8" fmla="*/ 46 w 50"/>
                  <a:gd name="T9" fmla="*/ 5 h 59"/>
                  <a:gd name="T10" fmla="*/ 49 w 50"/>
                  <a:gd name="T11" fmla="*/ 27 h 59"/>
                  <a:gd name="T12" fmla="*/ 41 w 50"/>
                  <a:gd name="T13" fmla="*/ 59 h 59"/>
                  <a:gd name="T14" fmla="*/ 31 w 50"/>
                  <a:gd name="T15" fmla="*/ 1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9">
                    <a:moveTo>
                      <a:pt x="31" y="17"/>
                    </a:moveTo>
                    <a:cubicBezTo>
                      <a:pt x="21" y="20"/>
                      <a:pt x="13" y="23"/>
                      <a:pt x="6" y="25"/>
                    </a:cubicBezTo>
                    <a:cubicBezTo>
                      <a:pt x="4" y="24"/>
                      <a:pt x="2" y="22"/>
                      <a:pt x="0" y="21"/>
                    </a:cubicBezTo>
                    <a:cubicBezTo>
                      <a:pt x="4" y="15"/>
                      <a:pt x="7" y="4"/>
                      <a:pt x="13" y="2"/>
                    </a:cubicBezTo>
                    <a:cubicBezTo>
                      <a:pt x="23" y="0"/>
                      <a:pt x="36" y="1"/>
                      <a:pt x="46" y="5"/>
                    </a:cubicBezTo>
                    <a:cubicBezTo>
                      <a:pt x="49" y="6"/>
                      <a:pt x="50" y="19"/>
                      <a:pt x="49" y="27"/>
                    </a:cubicBezTo>
                    <a:cubicBezTo>
                      <a:pt x="47" y="38"/>
                      <a:pt x="44" y="48"/>
                      <a:pt x="41" y="59"/>
                    </a:cubicBezTo>
                    <a:cubicBezTo>
                      <a:pt x="11" y="52"/>
                      <a:pt x="36" y="33"/>
                      <a:pt x="3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2" name="Freeform: Shape 9891"/>
              <p:cNvSpPr>
                <a:spLocks/>
              </p:cNvSpPr>
              <p:nvPr/>
            </p:nvSpPr>
            <p:spPr bwMode="auto">
              <a:xfrm>
                <a:off x="7510463" y="4006850"/>
                <a:ext cx="107950" cy="38100"/>
              </a:xfrm>
              <a:custGeom>
                <a:avLst/>
                <a:gdLst>
                  <a:gd name="T0" fmla="*/ 0 w 114"/>
                  <a:gd name="T1" fmla="*/ 7 h 40"/>
                  <a:gd name="T2" fmla="*/ 114 w 114"/>
                  <a:gd name="T3" fmla="*/ 33 h 40"/>
                  <a:gd name="T4" fmla="*/ 112 w 114"/>
                  <a:gd name="T5" fmla="*/ 40 h 40"/>
                  <a:gd name="T6" fmla="*/ 0 w 114"/>
                  <a:gd name="T7" fmla="*/ 7 h 40"/>
                </a:gdLst>
                <a:ahLst/>
                <a:cxnLst>
                  <a:cxn ang="0">
                    <a:pos x="T0" y="T1"/>
                  </a:cxn>
                  <a:cxn ang="0">
                    <a:pos x="T2" y="T3"/>
                  </a:cxn>
                  <a:cxn ang="0">
                    <a:pos x="T4" y="T5"/>
                  </a:cxn>
                  <a:cxn ang="0">
                    <a:pos x="T6" y="T7"/>
                  </a:cxn>
                </a:cxnLst>
                <a:rect l="0" t="0" r="r" b="b"/>
                <a:pathLst>
                  <a:path w="114" h="40">
                    <a:moveTo>
                      <a:pt x="0" y="7"/>
                    </a:moveTo>
                    <a:cubicBezTo>
                      <a:pt x="42" y="0"/>
                      <a:pt x="79" y="11"/>
                      <a:pt x="114" y="33"/>
                    </a:cubicBezTo>
                    <a:cubicBezTo>
                      <a:pt x="113" y="35"/>
                      <a:pt x="113" y="37"/>
                      <a:pt x="112" y="40"/>
                    </a:cubicBezTo>
                    <a:cubicBezTo>
                      <a:pt x="75" y="29"/>
                      <a:pt x="37" y="1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3" name="Freeform: Shape 9892"/>
              <p:cNvSpPr>
                <a:spLocks/>
              </p:cNvSpPr>
              <p:nvPr/>
            </p:nvSpPr>
            <p:spPr bwMode="auto">
              <a:xfrm>
                <a:off x="5395913" y="4960938"/>
                <a:ext cx="69850" cy="41275"/>
              </a:xfrm>
              <a:custGeom>
                <a:avLst/>
                <a:gdLst>
                  <a:gd name="T0" fmla="*/ 0 w 73"/>
                  <a:gd name="T1" fmla="*/ 29 h 44"/>
                  <a:gd name="T2" fmla="*/ 57 w 73"/>
                  <a:gd name="T3" fmla="*/ 2 h 44"/>
                  <a:gd name="T4" fmla="*/ 73 w 73"/>
                  <a:gd name="T5" fmla="*/ 5 h 44"/>
                  <a:gd name="T6" fmla="*/ 66 w 73"/>
                  <a:gd name="T7" fmla="*/ 23 h 44"/>
                  <a:gd name="T8" fmla="*/ 0 w 73"/>
                  <a:gd name="T9" fmla="*/ 29 h 44"/>
                </a:gdLst>
                <a:ahLst/>
                <a:cxnLst>
                  <a:cxn ang="0">
                    <a:pos x="T0" y="T1"/>
                  </a:cxn>
                  <a:cxn ang="0">
                    <a:pos x="T2" y="T3"/>
                  </a:cxn>
                  <a:cxn ang="0">
                    <a:pos x="T4" y="T5"/>
                  </a:cxn>
                  <a:cxn ang="0">
                    <a:pos x="T6" y="T7"/>
                  </a:cxn>
                  <a:cxn ang="0">
                    <a:pos x="T8" y="T9"/>
                  </a:cxn>
                </a:cxnLst>
                <a:rect l="0" t="0" r="r" b="b"/>
                <a:pathLst>
                  <a:path w="73" h="44">
                    <a:moveTo>
                      <a:pt x="0" y="29"/>
                    </a:moveTo>
                    <a:cubicBezTo>
                      <a:pt x="23" y="18"/>
                      <a:pt x="39" y="9"/>
                      <a:pt x="57" y="2"/>
                    </a:cubicBezTo>
                    <a:cubicBezTo>
                      <a:pt x="61" y="0"/>
                      <a:pt x="67" y="4"/>
                      <a:pt x="73" y="5"/>
                    </a:cubicBezTo>
                    <a:cubicBezTo>
                      <a:pt x="71" y="11"/>
                      <a:pt x="70" y="21"/>
                      <a:pt x="66" y="23"/>
                    </a:cubicBezTo>
                    <a:cubicBezTo>
                      <a:pt x="48" y="33"/>
                      <a:pt x="30" y="44"/>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4" name="Freeform: Shape 9893"/>
              <p:cNvSpPr>
                <a:spLocks/>
              </p:cNvSpPr>
              <p:nvPr/>
            </p:nvSpPr>
            <p:spPr bwMode="auto">
              <a:xfrm>
                <a:off x="7254876" y="6161088"/>
                <a:ext cx="85725" cy="28575"/>
              </a:xfrm>
              <a:custGeom>
                <a:avLst/>
                <a:gdLst>
                  <a:gd name="T0" fmla="*/ 88 w 91"/>
                  <a:gd name="T1" fmla="*/ 29 h 29"/>
                  <a:gd name="T2" fmla="*/ 13 w 91"/>
                  <a:gd name="T3" fmla="*/ 21 h 29"/>
                  <a:gd name="T4" fmla="*/ 0 w 91"/>
                  <a:gd name="T5" fmla="*/ 5 h 29"/>
                  <a:gd name="T6" fmla="*/ 17 w 91"/>
                  <a:gd name="T7" fmla="*/ 1 h 29"/>
                  <a:gd name="T8" fmla="*/ 91 w 91"/>
                  <a:gd name="T9" fmla="*/ 20 h 29"/>
                  <a:gd name="T10" fmla="*/ 88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88" y="29"/>
                    </a:moveTo>
                    <a:cubicBezTo>
                      <a:pt x="63" y="26"/>
                      <a:pt x="38" y="25"/>
                      <a:pt x="13" y="21"/>
                    </a:cubicBezTo>
                    <a:cubicBezTo>
                      <a:pt x="8" y="20"/>
                      <a:pt x="4" y="10"/>
                      <a:pt x="0" y="5"/>
                    </a:cubicBezTo>
                    <a:cubicBezTo>
                      <a:pt x="6" y="4"/>
                      <a:pt x="12" y="0"/>
                      <a:pt x="17" y="1"/>
                    </a:cubicBezTo>
                    <a:cubicBezTo>
                      <a:pt x="42" y="7"/>
                      <a:pt x="66" y="13"/>
                      <a:pt x="91" y="20"/>
                    </a:cubicBezTo>
                    <a:cubicBezTo>
                      <a:pt x="90" y="23"/>
                      <a:pt x="89" y="26"/>
                      <a:pt x="88"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5" name="Freeform: Shape 9894"/>
              <p:cNvSpPr>
                <a:spLocks/>
              </p:cNvSpPr>
              <p:nvPr/>
            </p:nvSpPr>
            <p:spPr bwMode="auto">
              <a:xfrm>
                <a:off x="5603876" y="4240213"/>
                <a:ext cx="58738" cy="82550"/>
              </a:xfrm>
              <a:custGeom>
                <a:avLst/>
                <a:gdLst>
                  <a:gd name="T0" fmla="*/ 61 w 61"/>
                  <a:gd name="T1" fmla="*/ 5 h 87"/>
                  <a:gd name="T2" fmla="*/ 8 w 61"/>
                  <a:gd name="T3" fmla="*/ 87 h 87"/>
                  <a:gd name="T4" fmla="*/ 0 w 61"/>
                  <a:gd name="T5" fmla="*/ 82 h 87"/>
                  <a:gd name="T6" fmla="*/ 54 w 61"/>
                  <a:gd name="T7" fmla="*/ 0 h 87"/>
                  <a:gd name="T8" fmla="*/ 61 w 61"/>
                  <a:gd name="T9" fmla="*/ 5 h 87"/>
                </a:gdLst>
                <a:ahLst/>
                <a:cxnLst>
                  <a:cxn ang="0">
                    <a:pos x="T0" y="T1"/>
                  </a:cxn>
                  <a:cxn ang="0">
                    <a:pos x="T2" y="T3"/>
                  </a:cxn>
                  <a:cxn ang="0">
                    <a:pos x="T4" y="T5"/>
                  </a:cxn>
                  <a:cxn ang="0">
                    <a:pos x="T6" y="T7"/>
                  </a:cxn>
                  <a:cxn ang="0">
                    <a:pos x="T8" y="T9"/>
                  </a:cxn>
                </a:cxnLst>
                <a:rect l="0" t="0" r="r" b="b"/>
                <a:pathLst>
                  <a:path w="61" h="87">
                    <a:moveTo>
                      <a:pt x="61" y="5"/>
                    </a:moveTo>
                    <a:cubicBezTo>
                      <a:pt x="44" y="32"/>
                      <a:pt x="26" y="60"/>
                      <a:pt x="8" y="87"/>
                    </a:cubicBezTo>
                    <a:cubicBezTo>
                      <a:pt x="5" y="86"/>
                      <a:pt x="2" y="84"/>
                      <a:pt x="0" y="82"/>
                    </a:cubicBezTo>
                    <a:cubicBezTo>
                      <a:pt x="2" y="45"/>
                      <a:pt x="33" y="26"/>
                      <a:pt x="54" y="0"/>
                    </a:cubicBezTo>
                    <a:cubicBezTo>
                      <a:pt x="56" y="1"/>
                      <a:pt x="59" y="3"/>
                      <a:pt x="6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6" name="Freeform: Shape 9895"/>
              <p:cNvSpPr>
                <a:spLocks/>
              </p:cNvSpPr>
              <p:nvPr/>
            </p:nvSpPr>
            <p:spPr bwMode="auto">
              <a:xfrm>
                <a:off x="7743826" y="5924550"/>
                <a:ext cx="71438" cy="38100"/>
              </a:xfrm>
              <a:custGeom>
                <a:avLst/>
                <a:gdLst>
                  <a:gd name="T0" fmla="*/ 0 w 76"/>
                  <a:gd name="T1" fmla="*/ 10 h 39"/>
                  <a:gd name="T2" fmla="*/ 76 w 76"/>
                  <a:gd name="T3" fmla="*/ 34 h 39"/>
                  <a:gd name="T4" fmla="*/ 0 w 76"/>
                  <a:gd name="T5" fmla="*/ 10 h 39"/>
                </a:gdLst>
                <a:ahLst/>
                <a:cxnLst>
                  <a:cxn ang="0">
                    <a:pos x="T0" y="T1"/>
                  </a:cxn>
                  <a:cxn ang="0">
                    <a:pos x="T2" y="T3"/>
                  </a:cxn>
                  <a:cxn ang="0">
                    <a:pos x="T4" y="T5"/>
                  </a:cxn>
                </a:cxnLst>
                <a:rect l="0" t="0" r="r" b="b"/>
                <a:pathLst>
                  <a:path w="76" h="39">
                    <a:moveTo>
                      <a:pt x="0" y="10"/>
                    </a:moveTo>
                    <a:cubicBezTo>
                      <a:pt x="28" y="0"/>
                      <a:pt x="58" y="9"/>
                      <a:pt x="76" y="34"/>
                    </a:cubicBezTo>
                    <a:cubicBezTo>
                      <a:pt x="46" y="39"/>
                      <a:pt x="25" y="2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7" name="Freeform: Shape 9896"/>
              <p:cNvSpPr>
                <a:spLocks/>
              </p:cNvSpPr>
              <p:nvPr/>
            </p:nvSpPr>
            <p:spPr bwMode="auto">
              <a:xfrm>
                <a:off x="7824788" y="4286250"/>
                <a:ext cx="33338" cy="69850"/>
              </a:xfrm>
              <a:custGeom>
                <a:avLst/>
                <a:gdLst>
                  <a:gd name="T0" fmla="*/ 0 w 34"/>
                  <a:gd name="T1" fmla="*/ 0 h 73"/>
                  <a:gd name="T2" fmla="*/ 10 w 34"/>
                  <a:gd name="T3" fmla="*/ 73 h 73"/>
                  <a:gd name="T4" fmla="*/ 0 w 34"/>
                  <a:gd name="T5" fmla="*/ 0 h 73"/>
                </a:gdLst>
                <a:ahLst/>
                <a:cxnLst>
                  <a:cxn ang="0">
                    <a:pos x="T0" y="T1"/>
                  </a:cxn>
                  <a:cxn ang="0">
                    <a:pos x="T2" y="T3"/>
                  </a:cxn>
                  <a:cxn ang="0">
                    <a:pos x="T4" y="T5"/>
                  </a:cxn>
                </a:cxnLst>
                <a:rect l="0" t="0" r="r" b="b"/>
                <a:pathLst>
                  <a:path w="34" h="73">
                    <a:moveTo>
                      <a:pt x="0" y="0"/>
                    </a:moveTo>
                    <a:cubicBezTo>
                      <a:pt x="31" y="17"/>
                      <a:pt x="34" y="42"/>
                      <a:pt x="10" y="73"/>
                    </a:cubicBezTo>
                    <a:cubicBezTo>
                      <a:pt x="7" y="51"/>
                      <a:pt x="4" y="2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8" name="Freeform: Shape 9897"/>
              <p:cNvSpPr>
                <a:spLocks/>
              </p:cNvSpPr>
              <p:nvPr/>
            </p:nvSpPr>
            <p:spPr bwMode="auto">
              <a:xfrm>
                <a:off x="3933826" y="5641975"/>
                <a:ext cx="33338" cy="74613"/>
              </a:xfrm>
              <a:custGeom>
                <a:avLst/>
                <a:gdLst>
                  <a:gd name="T0" fmla="*/ 34 w 34"/>
                  <a:gd name="T1" fmla="*/ 78 h 78"/>
                  <a:gd name="T2" fmla="*/ 7 w 34"/>
                  <a:gd name="T3" fmla="*/ 0 h 78"/>
                  <a:gd name="T4" fmla="*/ 34 w 34"/>
                  <a:gd name="T5" fmla="*/ 78 h 78"/>
                </a:gdLst>
                <a:ahLst/>
                <a:cxnLst>
                  <a:cxn ang="0">
                    <a:pos x="T0" y="T1"/>
                  </a:cxn>
                  <a:cxn ang="0">
                    <a:pos x="T2" y="T3"/>
                  </a:cxn>
                  <a:cxn ang="0">
                    <a:pos x="T4" y="T5"/>
                  </a:cxn>
                </a:cxnLst>
                <a:rect l="0" t="0" r="r" b="b"/>
                <a:pathLst>
                  <a:path w="34" h="78">
                    <a:moveTo>
                      <a:pt x="34" y="78"/>
                    </a:moveTo>
                    <a:cubicBezTo>
                      <a:pt x="11" y="71"/>
                      <a:pt x="0" y="40"/>
                      <a:pt x="7" y="0"/>
                    </a:cubicBezTo>
                    <a:cubicBezTo>
                      <a:pt x="29" y="24"/>
                      <a:pt x="28" y="51"/>
                      <a:pt x="34"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9" name="Freeform: Shape 9898"/>
              <p:cNvSpPr>
                <a:spLocks/>
              </p:cNvSpPr>
              <p:nvPr/>
            </p:nvSpPr>
            <p:spPr bwMode="auto">
              <a:xfrm>
                <a:off x="7742238" y="6353175"/>
                <a:ext cx="39688" cy="63500"/>
              </a:xfrm>
              <a:custGeom>
                <a:avLst/>
                <a:gdLst>
                  <a:gd name="T0" fmla="*/ 0 w 41"/>
                  <a:gd name="T1" fmla="*/ 28 h 67"/>
                  <a:gd name="T2" fmla="*/ 0 w 41"/>
                  <a:gd name="T3" fmla="*/ 27 h 67"/>
                  <a:gd name="T4" fmla="*/ 0 w 41"/>
                  <a:gd name="T5" fmla="*/ 0 h 67"/>
                  <a:gd name="T6" fmla="*/ 20 w 41"/>
                  <a:gd name="T7" fmla="*/ 15 h 67"/>
                  <a:gd name="T8" fmla="*/ 41 w 41"/>
                  <a:gd name="T9" fmla="*/ 58 h 67"/>
                  <a:gd name="T10" fmla="*/ 30 w 41"/>
                  <a:gd name="T11" fmla="*/ 67 h 67"/>
                  <a:gd name="T12" fmla="*/ 0 w 41"/>
                  <a:gd name="T13" fmla="*/ 28 h 67"/>
                </a:gdLst>
                <a:ahLst/>
                <a:cxnLst>
                  <a:cxn ang="0">
                    <a:pos x="T0" y="T1"/>
                  </a:cxn>
                  <a:cxn ang="0">
                    <a:pos x="T2" y="T3"/>
                  </a:cxn>
                  <a:cxn ang="0">
                    <a:pos x="T4" y="T5"/>
                  </a:cxn>
                  <a:cxn ang="0">
                    <a:pos x="T6" y="T7"/>
                  </a:cxn>
                  <a:cxn ang="0">
                    <a:pos x="T8" y="T9"/>
                  </a:cxn>
                  <a:cxn ang="0">
                    <a:pos x="T10" y="T11"/>
                  </a:cxn>
                  <a:cxn ang="0">
                    <a:pos x="T12" y="T13"/>
                  </a:cxn>
                </a:cxnLst>
                <a:rect l="0" t="0" r="r" b="b"/>
                <a:pathLst>
                  <a:path w="41" h="67">
                    <a:moveTo>
                      <a:pt x="0" y="28"/>
                    </a:moveTo>
                    <a:cubicBezTo>
                      <a:pt x="0" y="28"/>
                      <a:pt x="0" y="28"/>
                      <a:pt x="0" y="27"/>
                    </a:cubicBezTo>
                    <a:cubicBezTo>
                      <a:pt x="0" y="18"/>
                      <a:pt x="0" y="9"/>
                      <a:pt x="0" y="0"/>
                    </a:cubicBezTo>
                    <a:cubicBezTo>
                      <a:pt x="7" y="5"/>
                      <a:pt x="16" y="8"/>
                      <a:pt x="20" y="15"/>
                    </a:cubicBezTo>
                    <a:cubicBezTo>
                      <a:pt x="29" y="28"/>
                      <a:pt x="34" y="43"/>
                      <a:pt x="41" y="58"/>
                    </a:cubicBezTo>
                    <a:cubicBezTo>
                      <a:pt x="37" y="61"/>
                      <a:pt x="33" y="64"/>
                      <a:pt x="30" y="67"/>
                    </a:cubicBezTo>
                    <a:cubicBezTo>
                      <a:pt x="20" y="54"/>
                      <a:pt x="10" y="41"/>
                      <a:pt x="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0" name="Freeform: Shape 9899"/>
              <p:cNvSpPr>
                <a:spLocks/>
              </p:cNvSpPr>
              <p:nvPr/>
            </p:nvSpPr>
            <p:spPr bwMode="auto">
              <a:xfrm>
                <a:off x="5646738" y="4259263"/>
                <a:ext cx="31750" cy="73025"/>
              </a:xfrm>
              <a:custGeom>
                <a:avLst/>
                <a:gdLst>
                  <a:gd name="T0" fmla="*/ 33 w 33"/>
                  <a:gd name="T1" fmla="*/ 3 h 77"/>
                  <a:gd name="T2" fmla="*/ 21 w 33"/>
                  <a:gd name="T3" fmla="*/ 64 h 77"/>
                  <a:gd name="T4" fmla="*/ 5 w 33"/>
                  <a:gd name="T5" fmla="*/ 77 h 77"/>
                  <a:gd name="T6" fmla="*/ 2 w 33"/>
                  <a:gd name="T7" fmla="*/ 57 h 77"/>
                  <a:gd name="T8" fmla="*/ 27 w 33"/>
                  <a:gd name="T9" fmla="*/ 0 h 77"/>
                  <a:gd name="T10" fmla="*/ 33 w 33"/>
                  <a:gd name="T11" fmla="*/ 3 h 77"/>
                </a:gdLst>
                <a:ahLst/>
                <a:cxnLst>
                  <a:cxn ang="0">
                    <a:pos x="T0" y="T1"/>
                  </a:cxn>
                  <a:cxn ang="0">
                    <a:pos x="T2" y="T3"/>
                  </a:cxn>
                  <a:cxn ang="0">
                    <a:pos x="T4" y="T5"/>
                  </a:cxn>
                  <a:cxn ang="0">
                    <a:pos x="T6" y="T7"/>
                  </a:cxn>
                  <a:cxn ang="0">
                    <a:pos x="T8" y="T9"/>
                  </a:cxn>
                  <a:cxn ang="0">
                    <a:pos x="T10" y="T11"/>
                  </a:cxn>
                </a:cxnLst>
                <a:rect l="0" t="0" r="r" b="b"/>
                <a:pathLst>
                  <a:path w="33" h="77">
                    <a:moveTo>
                      <a:pt x="33" y="3"/>
                    </a:moveTo>
                    <a:cubicBezTo>
                      <a:pt x="29" y="23"/>
                      <a:pt x="26" y="44"/>
                      <a:pt x="21" y="64"/>
                    </a:cubicBezTo>
                    <a:cubicBezTo>
                      <a:pt x="20" y="69"/>
                      <a:pt x="11" y="73"/>
                      <a:pt x="5" y="77"/>
                    </a:cubicBezTo>
                    <a:cubicBezTo>
                      <a:pt x="4" y="70"/>
                      <a:pt x="0" y="62"/>
                      <a:pt x="2" y="57"/>
                    </a:cubicBezTo>
                    <a:cubicBezTo>
                      <a:pt x="9" y="38"/>
                      <a:pt x="19" y="19"/>
                      <a:pt x="27" y="0"/>
                    </a:cubicBezTo>
                    <a:cubicBezTo>
                      <a:pt x="29" y="1"/>
                      <a:pt x="31" y="2"/>
                      <a:pt x="3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1" name="Freeform: Shape 9900"/>
              <p:cNvSpPr>
                <a:spLocks/>
              </p:cNvSpPr>
              <p:nvPr/>
            </p:nvSpPr>
            <p:spPr bwMode="auto">
              <a:xfrm>
                <a:off x="7726363" y="4876800"/>
                <a:ext cx="30163" cy="74613"/>
              </a:xfrm>
              <a:custGeom>
                <a:avLst/>
                <a:gdLst>
                  <a:gd name="T0" fmla="*/ 0 w 31"/>
                  <a:gd name="T1" fmla="*/ 0 h 77"/>
                  <a:gd name="T2" fmla="*/ 13 w 31"/>
                  <a:gd name="T3" fmla="*/ 77 h 77"/>
                  <a:gd name="T4" fmla="*/ 0 w 31"/>
                  <a:gd name="T5" fmla="*/ 0 h 77"/>
                </a:gdLst>
                <a:ahLst/>
                <a:cxnLst>
                  <a:cxn ang="0">
                    <a:pos x="T0" y="T1"/>
                  </a:cxn>
                  <a:cxn ang="0">
                    <a:pos x="T2" y="T3"/>
                  </a:cxn>
                  <a:cxn ang="0">
                    <a:pos x="T4" y="T5"/>
                  </a:cxn>
                </a:cxnLst>
                <a:rect l="0" t="0" r="r" b="b"/>
                <a:pathLst>
                  <a:path w="31" h="77">
                    <a:moveTo>
                      <a:pt x="0" y="0"/>
                    </a:moveTo>
                    <a:cubicBezTo>
                      <a:pt x="30" y="47"/>
                      <a:pt x="31" y="50"/>
                      <a:pt x="13" y="77"/>
                    </a:cubicBezTo>
                    <a:cubicBezTo>
                      <a:pt x="9" y="51"/>
                      <a:pt x="5"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2" name="Freeform: Shape 9901"/>
              <p:cNvSpPr>
                <a:spLocks/>
              </p:cNvSpPr>
              <p:nvPr/>
            </p:nvSpPr>
            <p:spPr bwMode="auto">
              <a:xfrm>
                <a:off x="6572251" y="4792663"/>
                <a:ext cx="68263" cy="88900"/>
              </a:xfrm>
              <a:custGeom>
                <a:avLst/>
                <a:gdLst>
                  <a:gd name="T0" fmla="*/ 69 w 72"/>
                  <a:gd name="T1" fmla="*/ 94 h 94"/>
                  <a:gd name="T2" fmla="*/ 0 w 72"/>
                  <a:gd name="T3" fmla="*/ 0 h 94"/>
                  <a:gd name="T4" fmla="*/ 69 w 72"/>
                  <a:gd name="T5" fmla="*/ 94 h 94"/>
                </a:gdLst>
                <a:ahLst/>
                <a:cxnLst>
                  <a:cxn ang="0">
                    <a:pos x="T0" y="T1"/>
                  </a:cxn>
                  <a:cxn ang="0">
                    <a:pos x="T2" y="T3"/>
                  </a:cxn>
                  <a:cxn ang="0">
                    <a:pos x="T4" y="T5"/>
                  </a:cxn>
                </a:cxnLst>
                <a:rect l="0" t="0" r="r" b="b"/>
                <a:pathLst>
                  <a:path w="72" h="94">
                    <a:moveTo>
                      <a:pt x="69" y="94"/>
                    </a:moveTo>
                    <a:cubicBezTo>
                      <a:pt x="46" y="63"/>
                      <a:pt x="24" y="32"/>
                      <a:pt x="0" y="0"/>
                    </a:cubicBezTo>
                    <a:cubicBezTo>
                      <a:pt x="36" y="19"/>
                      <a:pt x="72" y="70"/>
                      <a:pt x="69"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3" name="Freeform: Shape 9902"/>
              <p:cNvSpPr>
                <a:spLocks/>
              </p:cNvSpPr>
              <p:nvPr/>
            </p:nvSpPr>
            <p:spPr bwMode="auto">
              <a:xfrm>
                <a:off x="7646988" y="3786188"/>
                <a:ext cx="46038" cy="61913"/>
              </a:xfrm>
              <a:custGeom>
                <a:avLst/>
                <a:gdLst>
                  <a:gd name="T0" fmla="*/ 9 w 48"/>
                  <a:gd name="T1" fmla="*/ 0 h 64"/>
                  <a:gd name="T2" fmla="*/ 31 w 48"/>
                  <a:gd name="T3" fmla="*/ 64 h 64"/>
                  <a:gd name="T4" fmla="*/ 0 w 48"/>
                  <a:gd name="T5" fmla="*/ 5 h 64"/>
                  <a:gd name="T6" fmla="*/ 9 w 48"/>
                  <a:gd name="T7" fmla="*/ 0 h 64"/>
                </a:gdLst>
                <a:ahLst/>
                <a:cxnLst>
                  <a:cxn ang="0">
                    <a:pos x="T0" y="T1"/>
                  </a:cxn>
                  <a:cxn ang="0">
                    <a:pos x="T2" y="T3"/>
                  </a:cxn>
                  <a:cxn ang="0">
                    <a:pos x="T4" y="T5"/>
                  </a:cxn>
                  <a:cxn ang="0">
                    <a:pos x="T6" y="T7"/>
                  </a:cxn>
                </a:cxnLst>
                <a:rect l="0" t="0" r="r" b="b"/>
                <a:pathLst>
                  <a:path w="48" h="64">
                    <a:moveTo>
                      <a:pt x="9" y="0"/>
                    </a:moveTo>
                    <a:cubicBezTo>
                      <a:pt x="26" y="16"/>
                      <a:pt x="48" y="30"/>
                      <a:pt x="31" y="64"/>
                    </a:cubicBezTo>
                    <a:cubicBezTo>
                      <a:pt x="21" y="44"/>
                      <a:pt x="10" y="25"/>
                      <a:pt x="0" y="5"/>
                    </a:cubicBezTo>
                    <a:cubicBezTo>
                      <a:pt x="3" y="3"/>
                      <a:pt x="6" y="2"/>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4" name="Freeform: Shape 9903"/>
              <p:cNvSpPr>
                <a:spLocks/>
              </p:cNvSpPr>
              <p:nvPr/>
            </p:nvSpPr>
            <p:spPr bwMode="auto">
              <a:xfrm>
                <a:off x="4537076" y="5157788"/>
                <a:ext cx="12700" cy="68263"/>
              </a:xfrm>
              <a:custGeom>
                <a:avLst/>
                <a:gdLst>
                  <a:gd name="T0" fmla="*/ 13 w 13"/>
                  <a:gd name="T1" fmla="*/ 0 h 72"/>
                  <a:gd name="T2" fmla="*/ 13 w 13"/>
                  <a:gd name="T3" fmla="*/ 71 h 72"/>
                  <a:gd name="T4" fmla="*/ 6 w 13"/>
                  <a:gd name="T5" fmla="*/ 72 h 72"/>
                  <a:gd name="T6" fmla="*/ 0 w 13"/>
                  <a:gd name="T7" fmla="*/ 1 h 72"/>
                  <a:gd name="T8" fmla="*/ 13 w 13"/>
                  <a:gd name="T9" fmla="*/ 0 h 72"/>
                </a:gdLst>
                <a:ahLst/>
                <a:cxnLst>
                  <a:cxn ang="0">
                    <a:pos x="T0" y="T1"/>
                  </a:cxn>
                  <a:cxn ang="0">
                    <a:pos x="T2" y="T3"/>
                  </a:cxn>
                  <a:cxn ang="0">
                    <a:pos x="T4" y="T5"/>
                  </a:cxn>
                  <a:cxn ang="0">
                    <a:pos x="T6" y="T7"/>
                  </a:cxn>
                  <a:cxn ang="0">
                    <a:pos x="T8" y="T9"/>
                  </a:cxn>
                </a:cxnLst>
                <a:rect l="0" t="0" r="r" b="b"/>
                <a:pathLst>
                  <a:path w="13" h="72">
                    <a:moveTo>
                      <a:pt x="13" y="0"/>
                    </a:moveTo>
                    <a:cubicBezTo>
                      <a:pt x="13" y="24"/>
                      <a:pt x="13" y="47"/>
                      <a:pt x="13" y="71"/>
                    </a:cubicBezTo>
                    <a:cubicBezTo>
                      <a:pt x="10" y="71"/>
                      <a:pt x="8" y="71"/>
                      <a:pt x="6" y="72"/>
                    </a:cubicBezTo>
                    <a:cubicBezTo>
                      <a:pt x="4" y="48"/>
                      <a:pt x="2" y="24"/>
                      <a:pt x="0" y="1"/>
                    </a:cubicBezTo>
                    <a:cubicBezTo>
                      <a:pt x="4" y="1"/>
                      <a:pt x="8"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5" name="Freeform: Shape 9904"/>
              <p:cNvSpPr>
                <a:spLocks/>
              </p:cNvSpPr>
              <p:nvPr/>
            </p:nvSpPr>
            <p:spPr bwMode="auto">
              <a:xfrm>
                <a:off x="7716838" y="5946775"/>
                <a:ext cx="47625" cy="44450"/>
              </a:xfrm>
              <a:custGeom>
                <a:avLst/>
                <a:gdLst>
                  <a:gd name="T0" fmla="*/ 50 w 50"/>
                  <a:gd name="T1" fmla="*/ 48 h 48"/>
                  <a:gd name="T2" fmla="*/ 0 w 50"/>
                  <a:gd name="T3" fmla="*/ 9 h 48"/>
                  <a:gd name="T4" fmla="*/ 50 w 50"/>
                  <a:gd name="T5" fmla="*/ 48 h 48"/>
                </a:gdLst>
                <a:ahLst/>
                <a:cxnLst>
                  <a:cxn ang="0">
                    <a:pos x="T0" y="T1"/>
                  </a:cxn>
                  <a:cxn ang="0">
                    <a:pos x="T2" y="T3"/>
                  </a:cxn>
                  <a:cxn ang="0">
                    <a:pos x="T4" y="T5"/>
                  </a:cxn>
                </a:cxnLst>
                <a:rect l="0" t="0" r="r" b="b"/>
                <a:pathLst>
                  <a:path w="50" h="48">
                    <a:moveTo>
                      <a:pt x="50" y="48"/>
                    </a:moveTo>
                    <a:cubicBezTo>
                      <a:pt x="31" y="33"/>
                      <a:pt x="16" y="21"/>
                      <a:pt x="0" y="9"/>
                    </a:cubicBezTo>
                    <a:cubicBezTo>
                      <a:pt x="41" y="0"/>
                      <a:pt x="50" y="5"/>
                      <a:pt x="50"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6" name="Freeform: Shape 9905"/>
              <p:cNvSpPr>
                <a:spLocks/>
              </p:cNvSpPr>
              <p:nvPr/>
            </p:nvSpPr>
            <p:spPr bwMode="auto">
              <a:xfrm>
                <a:off x="4573588" y="4603750"/>
                <a:ext cx="52388" cy="36513"/>
              </a:xfrm>
              <a:custGeom>
                <a:avLst/>
                <a:gdLst>
                  <a:gd name="T0" fmla="*/ 54 w 54"/>
                  <a:gd name="T1" fmla="*/ 6 h 39"/>
                  <a:gd name="T2" fmla="*/ 35 w 54"/>
                  <a:gd name="T3" fmla="*/ 39 h 39"/>
                  <a:gd name="T4" fmla="*/ 0 w 54"/>
                  <a:gd name="T5" fmla="*/ 10 h 39"/>
                  <a:gd name="T6" fmla="*/ 49 w 54"/>
                  <a:gd name="T7" fmla="*/ 0 h 39"/>
                  <a:gd name="T8" fmla="*/ 54 w 54"/>
                  <a:gd name="T9" fmla="*/ 6 h 39"/>
                </a:gdLst>
                <a:ahLst/>
                <a:cxnLst>
                  <a:cxn ang="0">
                    <a:pos x="T0" y="T1"/>
                  </a:cxn>
                  <a:cxn ang="0">
                    <a:pos x="T2" y="T3"/>
                  </a:cxn>
                  <a:cxn ang="0">
                    <a:pos x="T4" y="T5"/>
                  </a:cxn>
                  <a:cxn ang="0">
                    <a:pos x="T6" y="T7"/>
                  </a:cxn>
                  <a:cxn ang="0">
                    <a:pos x="T8" y="T9"/>
                  </a:cxn>
                </a:cxnLst>
                <a:rect l="0" t="0" r="r" b="b"/>
                <a:pathLst>
                  <a:path w="54" h="39">
                    <a:moveTo>
                      <a:pt x="54" y="6"/>
                    </a:moveTo>
                    <a:cubicBezTo>
                      <a:pt x="48" y="17"/>
                      <a:pt x="41" y="28"/>
                      <a:pt x="35" y="39"/>
                    </a:cubicBezTo>
                    <a:cubicBezTo>
                      <a:pt x="22" y="29"/>
                      <a:pt x="13" y="22"/>
                      <a:pt x="0" y="10"/>
                    </a:cubicBezTo>
                    <a:cubicBezTo>
                      <a:pt x="19" y="6"/>
                      <a:pt x="34" y="3"/>
                      <a:pt x="49" y="0"/>
                    </a:cubicBezTo>
                    <a:cubicBezTo>
                      <a:pt x="51" y="2"/>
                      <a:pt x="52" y="4"/>
                      <a:pt x="5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7" name="Freeform: Shape 9906"/>
              <p:cNvSpPr>
                <a:spLocks/>
              </p:cNvSpPr>
              <p:nvPr/>
            </p:nvSpPr>
            <p:spPr bwMode="auto">
              <a:xfrm>
                <a:off x="6748463" y="5310188"/>
                <a:ext cx="69850" cy="26988"/>
              </a:xfrm>
              <a:custGeom>
                <a:avLst/>
                <a:gdLst>
                  <a:gd name="T0" fmla="*/ 74 w 74"/>
                  <a:gd name="T1" fmla="*/ 28 h 28"/>
                  <a:gd name="T2" fmla="*/ 0 w 74"/>
                  <a:gd name="T3" fmla="*/ 18 h 28"/>
                  <a:gd name="T4" fmla="*/ 74 w 74"/>
                  <a:gd name="T5" fmla="*/ 28 h 28"/>
                </a:gdLst>
                <a:ahLst/>
                <a:cxnLst>
                  <a:cxn ang="0">
                    <a:pos x="T0" y="T1"/>
                  </a:cxn>
                  <a:cxn ang="0">
                    <a:pos x="T2" y="T3"/>
                  </a:cxn>
                  <a:cxn ang="0">
                    <a:pos x="T4" y="T5"/>
                  </a:cxn>
                </a:cxnLst>
                <a:rect l="0" t="0" r="r" b="b"/>
                <a:pathLst>
                  <a:path w="74" h="28">
                    <a:moveTo>
                      <a:pt x="74" y="28"/>
                    </a:moveTo>
                    <a:cubicBezTo>
                      <a:pt x="45" y="24"/>
                      <a:pt x="24" y="21"/>
                      <a:pt x="0" y="18"/>
                    </a:cubicBezTo>
                    <a:cubicBezTo>
                      <a:pt x="23" y="0"/>
                      <a:pt x="49" y="3"/>
                      <a:pt x="74"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8" name="Freeform: Shape 9907"/>
              <p:cNvSpPr>
                <a:spLocks/>
              </p:cNvSpPr>
              <p:nvPr/>
            </p:nvSpPr>
            <p:spPr bwMode="auto">
              <a:xfrm>
                <a:off x="7847013" y="6305550"/>
                <a:ext cx="31750" cy="66675"/>
              </a:xfrm>
              <a:custGeom>
                <a:avLst/>
                <a:gdLst>
                  <a:gd name="T0" fmla="*/ 11 w 34"/>
                  <a:gd name="T1" fmla="*/ 70 h 70"/>
                  <a:gd name="T2" fmla="*/ 34 w 34"/>
                  <a:gd name="T3" fmla="*/ 0 h 70"/>
                  <a:gd name="T4" fmla="*/ 11 w 34"/>
                  <a:gd name="T5" fmla="*/ 70 h 70"/>
                </a:gdLst>
                <a:ahLst/>
                <a:cxnLst>
                  <a:cxn ang="0">
                    <a:pos x="T0" y="T1"/>
                  </a:cxn>
                  <a:cxn ang="0">
                    <a:pos x="T2" y="T3"/>
                  </a:cxn>
                  <a:cxn ang="0">
                    <a:pos x="T4" y="T5"/>
                  </a:cxn>
                </a:cxnLst>
                <a:rect l="0" t="0" r="r" b="b"/>
                <a:pathLst>
                  <a:path w="34" h="70">
                    <a:moveTo>
                      <a:pt x="11" y="70"/>
                    </a:moveTo>
                    <a:cubicBezTo>
                      <a:pt x="0" y="39"/>
                      <a:pt x="14" y="2"/>
                      <a:pt x="34" y="0"/>
                    </a:cubicBezTo>
                    <a:cubicBezTo>
                      <a:pt x="26" y="25"/>
                      <a:pt x="18" y="47"/>
                      <a:pt x="11"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9" name="Freeform: Shape 9908"/>
              <p:cNvSpPr>
                <a:spLocks/>
              </p:cNvSpPr>
              <p:nvPr/>
            </p:nvSpPr>
            <p:spPr bwMode="auto">
              <a:xfrm>
                <a:off x="5507038" y="4459288"/>
                <a:ext cx="73025" cy="19050"/>
              </a:xfrm>
              <a:custGeom>
                <a:avLst/>
                <a:gdLst>
                  <a:gd name="T0" fmla="*/ 0 w 78"/>
                  <a:gd name="T1" fmla="*/ 10 h 20"/>
                  <a:gd name="T2" fmla="*/ 76 w 78"/>
                  <a:gd name="T3" fmla="*/ 0 h 20"/>
                  <a:gd name="T4" fmla="*/ 78 w 78"/>
                  <a:gd name="T5" fmla="*/ 13 h 20"/>
                  <a:gd name="T6" fmla="*/ 2 w 78"/>
                  <a:gd name="T7" fmla="*/ 20 h 20"/>
                  <a:gd name="T8" fmla="*/ 0 w 78"/>
                  <a:gd name="T9" fmla="*/ 10 h 20"/>
                </a:gdLst>
                <a:ahLst/>
                <a:cxnLst>
                  <a:cxn ang="0">
                    <a:pos x="T0" y="T1"/>
                  </a:cxn>
                  <a:cxn ang="0">
                    <a:pos x="T2" y="T3"/>
                  </a:cxn>
                  <a:cxn ang="0">
                    <a:pos x="T4" y="T5"/>
                  </a:cxn>
                  <a:cxn ang="0">
                    <a:pos x="T6" y="T7"/>
                  </a:cxn>
                  <a:cxn ang="0">
                    <a:pos x="T8" y="T9"/>
                  </a:cxn>
                </a:cxnLst>
                <a:rect l="0" t="0" r="r" b="b"/>
                <a:pathLst>
                  <a:path w="78" h="20">
                    <a:moveTo>
                      <a:pt x="0" y="10"/>
                    </a:moveTo>
                    <a:cubicBezTo>
                      <a:pt x="26" y="7"/>
                      <a:pt x="51" y="4"/>
                      <a:pt x="76" y="0"/>
                    </a:cubicBezTo>
                    <a:cubicBezTo>
                      <a:pt x="76" y="5"/>
                      <a:pt x="77" y="9"/>
                      <a:pt x="78" y="13"/>
                    </a:cubicBezTo>
                    <a:cubicBezTo>
                      <a:pt x="52" y="15"/>
                      <a:pt x="27" y="17"/>
                      <a:pt x="2" y="20"/>
                    </a:cubicBezTo>
                    <a:cubicBezTo>
                      <a:pt x="1" y="17"/>
                      <a:pt x="1" y="14"/>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0" name="Freeform: Shape 9909"/>
              <p:cNvSpPr>
                <a:spLocks/>
              </p:cNvSpPr>
              <p:nvPr/>
            </p:nvSpPr>
            <p:spPr bwMode="auto">
              <a:xfrm>
                <a:off x="5224463" y="5715000"/>
                <a:ext cx="26988" cy="90488"/>
              </a:xfrm>
              <a:custGeom>
                <a:avLst/>
                <a:gdLst>
                  <a:gd name="T0" fmla="*/ 0 w 29"/>
                  <a:gd name="T1" fmla="*/ 93 h 95"/>
                  <a:gd name="T2" fmla="*/ 23 w 29"/>
                  <a:gd name="T3" fmla="*/ 0 h 95"/>
                  <a:gd name="T4" fmla="*/ 29 w 29"/>
                  <a:gd name="T5" fmla="*/ 2 h 95"/>
                  <a:gd name="T6" fmla="*/ 11 w 29"/>
                  <a:gd name="T7" fmla="*/ 95 h 95"/>
                  <a:gd name="T8" fmla="*/ 0 w 29"/>
                  <a:gd name="T9" fmla="*/ 93 h 95"/>
                </a:gdLst>
                <a:ahLst/>
                <a:cxnLst>
                  <a:cxn ang="0">
                    <a:pos x="T0" y="T1"/>
                  </a:cxn>
                  <a:cxn ang="0">
                    <a:pos x="T2" y="T3"/>
                  </a:cxn>
                  <a:cxn ang="0">
                    <a:pos x="T4" y="T5"/>
                  </a:cxn>
                  <a:cxn ang="0">
                    <a:pos x="T6" y="T7"/>
                  </a:cxn>
                  <a:cxn ang="0">
                    <a:pos x="T8" y="T9"/>
                  </a:cxn>
                </a:cxnLst>
                <a:rect l="0" t="0" r="r" b="b"/>
                <a:pathLst>
                  <a:path w="29" h="95">
                    <a:moveTo>
                      <a:pt x="0" y="93"/>
                    </a:moveTo>
                    <a:cubicBezTo>
                      <a:pt x="8" y="62"/>
                      <a:pt x="15" y="31"/>
                      <a:pt x="23" y="0"/>
                    </a:cubicBezTo>
                    <a:cubicBezTo>
                      <a:pt x="25" y="1"/>
                      <a:pt x="27" y="1"/>
                      <a:pt x="29" y="2"/>
                    </a:cubicBezTo>
                    <a:cubicBezTo>
                      <a:pt x="23" y="33"/>
                      <a:pt x="17" y="64"/>
                      <a:pt x="11" y="95"/>
                    </a:cubicBezTo>
                    <a:cubicBezTo>
                      <a:pt x="7" y="95"/>
                      <a:pt x="4" y="94"/>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1" name="Freeform: Shape 9910"/>
              <p:cNvSpPr>
                <a:spLocks/>
              </p:cNvSpPr>
              <p:nvPr/>
            </p:nvSpPr>
            <p:spPr bwMode="auto">
              <a:xfrm>
                <a:off x="4011613" y="6076950"/>
                <a:ext cx="34925" cy="36513"/>
              </a:xfrm>
              <a:custGeom>
                <a:avLst/>
                <a:gdLst>
                  <a:gd name="T0" fmla="*/ 34 w 36"/>
                  <a:gd name="T1" fmla="*/ 38 h 38"/>
                  <a:gd name="T2" fmla="*/ 12 w 36"/>
                  <a:gd name="T3" fmla="*/ 25 h 38"/>
                  <a:gd name="T4" fmla="*/ 1 w 36"/>
                  <a:gd name="T5" fmla="*/ 12 h 38"/>
                  <a:gd name="T6" fmla="*/ 14 w 36"/>
                  <a:gd name="T7" fmla="*/ 0 h 38"/>
                  <a:gd name="T8" fmla="*/ 33 w 36"/>
                  <a:gd name="T9" fmla="*/ 7 h 38"/>
                  <a:gd name="T10" fmla="*/ 34 w 36"/>
                  <a:gd name="T11" fmla="*/ 38 h 38"/>
                </a:gdLst>
                <a:ahLst/>
                <a:cxnLst>
                  <a:cxn ang="0">
                    <a:pos x="T0" y="T1"/>
                  </a:cxn>
                  <a:cxn ang="0">
                    <a:pos x="T2" y="T3"/>
                  </a:cxn>
                  <a:cxn ang="0">
                    <a:pos x="T4" y="T5"/>
                  </a:cxn>
                  <a:cxn ang="0">
                    <a:pos x="T6" y="T7"/>
                  </a:cxn>
                  <a:cxn ang="0">
                    <a:pos x="T8" y="T9"/>
                  </a:cxn>
                  <a:cxn ang="0">
                    <a:pos x="T10" y="T11"/>
                  </a:cxn>
                </a:cxnLst>
                <a:rect l="0" t="0" r="r" b="b"/>
                <a:pathLst>
                  <a:path w="36" h="38">
                    <a:moveTo>
                      <a:pt x="34" y="38"/>
                    </a:moveTo>
                    <a:cubicBezTo>
                      <a:pt x="25" y="33"/>
                      <a:pt x="18" y="30"/>
                      <a:pt x="12" y="25"/>
                    </a:cubicBezTo>
                    <a:cubicBezTo>
                      <a:pt x="7" y="22"/>
                      <a:pt x="0" y="15"/>
                      <a:pt x="1" y="12"/>
                    </a:cubicBezTo>
                    <a:cubicBezTo>
                      <a:pt x="2" y="7"/>
                      <a:pt x="9" y="1"/>
                      <a:pt x="14" y="0"/>
                    </a:cubicBezTo>
                    <a:cubicBezTo>
                      <a:pt x="20" y="0"/>
                      <a:pt x="31" y="3"/>
                      <a:pt x="33" y="7"/>
                    </a:cubicBezTo>
                    <a:cubicBezTo>
                      <a:pt x="36" y="16"/>
                      <a:pt x="34" y="27"/>
                      <a:pt x="34"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2" name="Freeform: Shape 9911"/>
              <p:cNvSpPr>
                <a:spLocks/>
              </p:cNvSpPr>
              <p:nvPr/>
            </p:nvSpPr>
            <p:spPr bwMode="auto">
              <a:xfrm>
                <a:off x="4306888" y="5910263"/>
                <a:ext cx="76200" cy="19050"/>
              </a:xfrm>
              <a:custGeom>
                <a:avLst/>
                <a:gdLst>
                  <a:gd name="T0" fmla="*/ 1 w 79"/>
                  <a:gd name="T1" fmla="*/ 0 h 21"/>
                  <a:gd name="T2" fmla="*/ 79 w 79"/>
                  <a:gd name="T3" fmla="*/ 15 h 21"/>
                  <a:gd name="T4" fmla="*/ 79 w 79"/>
                  <a:gd name="T5" fmla="*/ 21 h 21"/>
                  <a:gd name="T6" fmla="*/ 0 w 79"/>
                  <a:gd name="T7" fmla="*/ 13 h 21"/>
                  <a:gd name="T8" fmla="*/ 1 w 79"/>
                  <a:gd name="T9" fmla="*/ 0 h 21"/>
                </a:gdLst>
                <a:ahLst/>
                <a:cxnLst>
                  <a:cxn ang="0">
                    <a:pos x="T0" y="T1"/>
                  </a:cxn>
                  <a:cxn ang="0">
                    <a:pos x="T2" y="T3"/>
                  </a:cxn>
                  <a:cxn ang="0">
                    <a:pos x="T4" y="T5"/>
                  </a:cxn>
                  <a:cxn ang="0">
                    <a:pos x="T6" y="T7"/>
                  </a:cxn>
                  <a:cxn ang="0">
                    <a:pos x="T8" y="T9"/>
                  </a:cxn>
                </a:cxnLst>
                <a:rect l="0" t="0" r="r" b="b"/>
                <a:pathLst>
                  <a:path w="79" h="21">
                    <a:moveTo>
                      <a:pt x="1" y="0"/>
                    </a:moveTo>
                    <a:cubicBezTo>
                      <a:pt x="27" y="5"/>
                      <a:pt x="53" y="10"/>
                      <a:pt x="79" y="15"/>
                    </a:cubicBezTo>
                    <a:cubicBezTo>
                      <a:pt x="79" y="17"/>
                      <a:pt x="79" y="19"/>
                      <a:pt x="79" y="21"/>
                    </a:cubicBezTo>
                    <a:cubicBezTo>
                      <a:pt x="52" y="18"/>
                      <a:pt x="26" y="15"/>
                      <a:pt x="0" y="13"/>
                    </a:cubicBezTo>
                    <a:cubicBezTo>
                      <a:pt x="0" y="8"/>
                      <a:pt x="0" y="4"/>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3" name="Freeform: Shape 9912"/>
              <p:cNvSpPr>
                <a:spLocks/>
              </p:cNvSpPr>
              <p:nvPr/>
            </p:nvSpPr>
            <p:spPr bwMode="auto">
              <a:xfrm>
                <a:off x="7493001" y="5834063"/>
                <a:ext cx="53975" cy="25400"/>
              </a:xfrm>
              <a:custGeom>
                <a:avLst/>
                <a:gdLst>
                  <a:gd name="T0" fmla="*/ 57 w 57"/>
                  <a:gd name="T1" fmla="*/ 13 h 26"/>
                  <a:gd name="T2" fmla="*/ 19 w 57"/>
                  <a:gd name="T3" fmla="*/ 25 h 26"/>
                  <a:gd name="T4" fmla="*/ 3 w 57"/>
                  <a:gd name="T5" fmla="*/ 25 h 26"/>
                  <a:gd name="T6" fmla="*/ 2 w 57"/>
                  <a:gd name="T7" fmla="*/ 11 h 26"/>
                  <a:gd name="T8" fmla="*/ 17 w 57"/>
                  <a:gd name="T9" fmla="*/ 1 h 26"/>
                  <a:gd name="T10" fmla="*/ 57 w 57"/>
                  <a:gd name="T11" fmla="*/ 13 h 26"/>
                </a:gdLst>
                <a:ahLst/>
                <a:cxnLst>
                  <a:cxn ang="0">
                    <a:pos x="T0" y="T1"/>
                  </a:cxn>
                  <a:cxn ang="0">
                    <a:pos x="T2" y="T3"/>
                  </a:cxn>
                  <a:cxn ang="0">
                    <a:pos x="T4" y="T5"/>
                  </a:cxn>
                  <a:cxn ang="0">
                    <a:pos x="T6" y="T7"/>
                  </a:cxn>
                  <a:cxn ang="0">
                    <a:pos x="T8" y="T9"/>
                  </a:cxn>
                  <a:cxn ang="0">
                    <a:pos x="T10" y="T11"/>
                  </a:cxn>
                </a:cxnLst>
                <a:rect l="0" t="0" r="r" b="b"/>
                <a:pathLst>
                  <a:path w="57" h="26">
                    <a:moveTo>
                      <a:pt x="57" y="13"/>
                    </a:moveTo>
                    <a:cubicBezTo>
                      <a:pt x="40" y="18"/>
                      <a:pt x="30" y="22"/>
                      <a:pt x="19" y="25"/>
                    </a:cubicBezTo>
                    <a:cubicBezTo>
                      <a:pt x="14" y="26"/>
                      <a:pt x="8" y="26"/>
                      <a:pt x="3" y="25"/>
                    </a:cubicBezTo>
                    <a:cubicBezTo>
                      <a:pt x="1" y="24"/>
                      <a:pt x="0" y="14"/>
                      <a:pt x="2" y="11"/>
                    </a:cubicBezTo>
                    <a:cubicBezTo>
                      <a:pt x="6" y="6"/>
                      <a:pt x="13" y="0"/>
                      <a:pt x="17" y="1"/>
                    </a:cubicBezTo>
                    <a:cubicBezTo>
                      <a:pt x="29" y="2"/>
                      <a:pt x="40" y="7"/>
                      <a:pt x="5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4" name="Freeform: Shape 9913"/>
              <p:cNvSpPr>
                <a:spLocks/>
              </p:cNvSpPr>
              <p:nvPr/>
            </p:nvSpPr>
            <p:spPr bwMode="auto">
              <a:xfrm>
                <a:off x="7450138" y="4564063"/>
                <a:ext cx="42863" cy="22225"/>
              </a:xfrm>
              <a:custGeom>
                <a:avLst/>
                <a:gdLst>
                  <a:gd name="T0" fmla="*/ 0 w 46"/>
                  <a:gd name="T1" fmla="*/ 6 h 24"/>
                  <a:gd name="T2" fmla="*/ 12 w 46"/>
                  <a:gd name="T3" fmla="*/ 0 h 24"/>
                  <a:gd name="T4" fmla="*/ 46 w 46"/>
                  <a:gd name="T5" fmla="*/ 5 h 24"/>
                  <a:gd name="T6" fmla="*/ 42 w 46"/>
                  <a:gd name="T7" fmla="*/ 16 h 24"/>
                  <a:gd name="T8" fmla="*/ 0 w 46"/>
                  <a:gd name="T9" fmla="*/ 6 h 24"/>
                </a:gdLst>
                <a:ahLst/>
                <a:cxnLst>
                  <a:cxn ang="0">
                    <a:pos x="T0" y="T1"/>
                  </a:cxn>
                  <a:cxn ang="0">
                    <a:pos x="T2" y="T3"/>
                  </a:cxn>
                  <a:cxn ang="0">
                    <a:pos x="T4" y="T5"/>
                  </a:cxn>
                  <a:cxn ang="0">
                    <a:pos x="T6" y="T7"/>
                  </a:cxn>
                  <a:cxn ang="0">
                    <a:pos x="T8" y="T9"/>
                  </a:cxn>
                </a:cxnLst>
                <a:rect l="0" t="0" r="r" b="b"/>
                <a:pathLst>
                  <a:path w="46" h="24">
                    <a:moveTo>
                      <a:pt x="0" y="6"/>
                    </a:moveTo>
                    <a:cubicBezTo>
                      <a:pt x="5" y="3"/>
                      <a:pt x="9" y="0"/>
                      <a:pt x="12" y="0"/>
                    </a:cubicBezTo>
                    <a:cubicBezTo>
                      <a:pt x="24" y="1"/>
                      <a:pt x="35" y="3"/>
                      <a:pt x="46" y="5"/>
                    </a:cubicBezTo>
                    <a:cubicBezTo>
                      <a:pt x="45" y="9"/>
                      <a:pt x="44" y="15"/>
                      <a:pt x="42" y="16"/>
                    </a:cubicBezTo>
                    <a:cubicBezTo>
                      <a:pt x="27" y="19"/>
                      <a:pt x="12" y="2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5" name="Freeform: Shape 9914"/>
              <p:cNvSpPr>
                <a:spLocks/>
              </p:cNvSpPr>
              <p:nvPr/>
            </p:nvSpPr>
            <p:spPr bwMode="auto">
              <a:xfrm>
                <a:off x="4625976" y="4967288"/>
                <a:ext cx="53975" cy="38100"/>
              </a:xfrm>
              <a:custGeom>
                <a:avLst/>
                <a:gdLst>
                  <a:gd name="T0" fmla="*/ 57 w 57"/>
                  <a:gd name="T1" fmla="*/ 14 h 40"/>
                  <a:gd name="T2" fmla="*/ 0 w 57"/>
                  <a:gd name="T3" fmla="*/ 40 h 40"/>
                  <a:gd name="T4" fmla="*/ 57 w 57"/>
                  <a:gd name="T5" fmla="*/ 14 h 40"/>
                </a:gdLst>
                <a:ahLst/>
                <a:cxnLst>
                  <a:cxn ang="0">
                    <a:pos x="T0" y="T1"/>
                  </a:cxn>
                  <a:cxn ang="0">
                    <a:pos x="T2" y="T3"/>
                  </a:cxn>
                  <a:cxn ang="0">
                    <a:pos x="T4" y="T5"/>
                  </a:cxn>
                </a:cxnLst>
                <a:rect l="0" t="0" r="r" b="b"/>
                <a:pathLst>
                  <a:path w="57" h="40">
                    <a:moveTo>
                      <a:pt x="57" y="14"/>
                    </a:moveTo>
                    <a:cubicBezTo>
                      <a:pt x="36" y="24"/>
                      <a:pt x="20" y="31"/>
                      <a:pt x="0" y="40"/>
                    </a:cubicBezTo>
                    <a:cubicBezTo>
                      <a:pt x="16" y="6"/>
                      <a:pt x="28" y="0"/>
                      <a:pt x="5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6" name="Freeform: Shape 9915"/>
              <p:cNvSpPr>
                <a:spLocks/>
              </p:cNvSpPr>
              <p:nvPr/>
            </p:nvSpPr>
            <p:spPr bwMode="auto">
              <a:xfrm>
                <a:off x="3787776" y="5176838"/>
                <a:ext cx="30163" cy="57150"/>
              </a:xfrm>
              <a:custGeom>
                <a:avLst/>
                <a:gdLst>
                  <a:gd name="T0" fmla="*/ 2 w 32"/>
                  <a:gd name="T1" fmla="*/ 0 h 60"/>
                  <a:gd name="T2" fmla="*/ 32 w 32"/>
                  <a:gd name="T3" fmla="*/ 41 h 60"/>
                  <a:gd name="T4" fmla="*/ 26 w 32"/>
                  <a:gd name="T5" fmla="*/ 60 h 60"/>
                  <a:gd name="T6" fmla="*/ 2 w 32"/>
                  <a:gd name="T7" fmla="*/ 0 h 60"/>
                  <a:gd name="T8" fmla="*/ 2 w 32"/>
                  <a:gd name="T9" fmla="*/ 0 h 60"/>
                </a:gdLst>
                <a:ahLst/>
                <a:cxnLst>
                  <a:cxn ang="0">
                    <a:pos x="T0" y="T1"/>
                  </a:cxn>
                  <a:cxn ang="0">
                    <a:pos x="T2" y="T3"/>
                  </a:cxn>
                  <a:cxn ang="0">
                    <a:pos x="T4" y="T5"/>
                  </a:cxn>
                  <a:cxn ang="0">
                    <a:pos x="T6" y="T7"/>
                  </a:cxn>
                  <a:cxn ang="0">
                    <a:pos x="T8" y="T9"/>
                  </a:cxn>
                </a:cxnLst>
                <a:rect l="0" t="0" r="r" b="b"/>
                <a:pathLst>
                  <a:path w="32" h="60">
                    <a:moveTo>
                      <a:pt x="2" y="0"/>
                    </a:moveTo>
                    <a:cubicBezTo>
                      <a:pt x="11" y="13"/>
                      <a:pt x="20" y="25"/>
                      <a:pt x="32" y="41"/>
                    </a:cubicBezTo>
                    <a:cubicBezTo>
                      <a:pt x="32" y="42"/>
                      <a:pt x="29" y="50"/>
                      <a:pt x="26" y="60"/>
                    </a:cubicBezTo>
                    <a:cubicBezTo>
                      <a:pt x="0" y="45"/>
                      <a:pt x="1" y="23"/>
                      <a:pt x="2"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7" name="Freeform: Shape 9916"/>
              <p:cNvSpPr>
                <a:spLocks/>
              </p:cNvSpPr>
              <p:nvPr/>
            </p:nvSpPr>
            <p:spPr bwMode="auto">
              <a:xfrm>
                <a:off x="8062913" y="6557963"/>
                <a:ext cx="55563" cy="42863"/>
              </a:xfrm>
              <a:custGeom>
                <a:avLst/>
                <a:gdLst>
                  <a:gd name="T0" fmla="*/ 3 w 59"/>
                  <a:gd name="T1" fmla="*/ 0 h 46"/>
                  <a:gd name="T2" fmla="*/ 53 w 59"/>
                  <a:gd name="T3" fmla="*/ 30 h 46"/>
                  <a:gd name="T4" fmla="*/ 59 w 59"/>
                  <a:gd name="T5" fmla="*/ 42 h 46"/>
                  <a:gd name="T6" fmla="*/ 44 w 59"/>
                  <a:gd name="T7" fmla="*/ 43 h 46"/>
                  <a:gd name="T8" fmla="*/ 0 w 59"/>
                  <a:gd name="T9" fmla="*/ 3 h 46"/>
                  <a:gd name="T10" fmla="*/ 3 w 59"/>
                  <a:gd name="T11" fmla="*/ 0 h 46"/>
                </a:gdLst>
                <a:ahLst/>
                <a:cxnLst>
                  <a:cxn ang="0">
                    <a:pos x="T0" y="T1"/>
                  </a:cxn>
                  <a:cxn ang="0">
                    <a:pos x="T2" y="T3"/>
                  </a:cxn>
                  <a:cxn ang="0">
                    <a:pos x="T4" y="T5"/>
                  </a:cxn>
                  <a:cxn ang="0">
                    <a:pos x="T6" y="T7"/>
                  </a:cxn>
                  <a:cxn ang="0">
                    <a:pos x="T8" y="T9"/>
                  </a:cxn>
                  <a:cxn ang="0">
                    <a:pos x="T10" y="T11"/>
                  </a:cxn>
                </a:cxnLst>
                <a:rect l="0" t="0" r="r" b="b"/>
                <a:pathLst>
                  <a:path w="59" h="46">
                    <a:moveTo>
                      <a:pt x="3" y="0"/>
                    </a:moveTo>
                    <a:cubicBezTo>
                      <a:pt x="20" y="10"/>
                      <a:pt x="37" y="19"/>
                      <a:pt x="53" y="30"/>
                    </a:cubicBezTo>
                    <a:cubicBezTo>
                      <a:pt x="56" y="32"/>
                      <a:pt x="57" y="38"/>
                      <a:pt x="59" y="42"/>
                    </a:cubicBezTo>
                    <a:cubicBezTo>
                      <a:pt x="54" y="43"/>
                      <a:pt x="46" y="46"/>
                      <a:pt x="44" y="43"/>
                    </a:cubicBezTo>
                    <a:cubicBezTo>
                      <a:pt x="29" y="31"/>
                      <a:pt x="15" y="17"/>
                      <a:pt x="0" y="3"/>
                    </a:cubicBezTo>
                    <a:cubicBezTo>
                      <a:pt x="1" y="2"/>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8" name="Freeform: Shape 9917"/>
              <p:cNvSpPr>
                <a:spLocks/>
              </p:cNvSpPr>
              <p:nvPr/>
            </p:nvSpPr>
            <p:spPr bwMode="auto">
              <a:xfrm>
                <a:off x="7881938" y="6388100"/>
                <a:ext cx="42863" cy="36513"/>
              </a:xfrm>
              <a:custGeom>
                <a:avLst/>
                <a:gdLst>
                  <a:gd name="T0" fmla="*/ 0 w 44"/>
                  <a:gd name="T1" fmla="*/ 39 h 39"/>
                  <a:gd name="T2" fmla="*/ 44 w 44"/>
                  <a:gd name="T3" fmla="*/ 0 h 39"/>
                  <a:gd name="T4" fmla="*/ 0 w 44"/>
                  <a:gd name="T5" fmla="*/ 39 h 39"/>
                </a:gdLst>
                <a:ahLst/>
                <a:cxnLst>
                  <a:cxn ang="0">
                    <a:pos x="T0" y="T1"/>
                  </a:cxn>
                  <a:cxn ang="0">
                    <a:pos x="T2" y="T3"/>
                  </a:cxn>
                  <a:cxn ang="0">
                    <a:pos x="T4" y="T5"/>
                  </a:cxn>
                </a:cxnLst>
                <a:rect l="0" t="0" r="r" b="b"/>
                <a:pathLst>
                  <a:path w="44" h="39">
                    <a:moveTo>
                      <a:pt x="0" y="39"/>
                    </a:moveTo>
                    <a:cubicBezTo>
                      <a:pt x="13" y="27"/>
                      <a:pt x="26" y="16"/>
                      <a:pt x="44" y="0"/>
                    </a:cubicBezTo>
                    <a:cubicBezTo>
                      <a:pt x="43" y="29"/>
                      <a:pt x="40" y="31"/>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9" name="Freeform: Shape 9918"/>
              <p:cNvSpPr>
                <a:spLocks/>
              </p:cNvSpPr>
              <p:nvPr/>
            </p:nvSpPr>
            <p:spPr bwMode="auto">
              <a:xfrm>
                <a:off x="5029201" y="4130675"/>
                <a:ext cx="63500" cy="25400"/>
              </a:xfrm>
              <a:custGeom>
                <a:avLst/>
                <a:gdLst>
                  <a:gd name="T0" fmla="*/ 3 w 67"/>
                  <a:gd name="T1" fmla="*/ 0 h 27"/>
                  <a:gd name="T2" fmla="*/ 67 w 67"/>
                  <a:gd name="T3" fmla="*/ 20 h 27"/>
                  <a:gd name="T4" fmla="*/ 65 w 67"/>
                  <a:gd name="T5" fmla="*/ 27 h 27"/>
                  <a:gd name="T6" fmla="*/ 0 w 67"/>
                  <a:gd name="T7" fmla="*/ 13 h 27"/>
                  <a:gd name="T8" fmla="*/ 3 w 67"/>
                  <a:gd name="T9" fmla="*/ 0 h 27"/>
                </a:gdLst>
                <a:ahLst/>
                <a:cxnLst>
                  <a:cxn ang="0">
                    <a:pos x="T0" y="T1"/>
                  </a:cxn>
                  <a:cxn ang="0">
                    <a:pos x="T2" y="T3"/>
                  </a:cxn>
                  <a:cxn ang="0">
                    <a:pos x="T4" y="T5"/>
                  </a:cxn>
                  <a:cxn ang="0">
                    <a:pos x="T6" y="T7"/>
                  </a:cxn>
                  <a:cxn ang="0">
                    <a:pos x="T8" y="T9"/>
                  </a:cxn>
                </a:cxnLst>
                <a:rect l="0" t="0" r="r" b="b"/>
                <a:pathLst>
                  <a:path w="67" h="27">
                    <a:moveTo>
                      <a:pt x="3" y="0"/>
                    </a:moveTo>
                    <a:cubicBezTo>
                      <a:pt x="24" y="7"/>
                      <a:pt x="46" y="14"/>
                      <a:pt x="67" y="20"/>
                    </a:cubicBezTo>
                    <a:cubicBezTo>
                      <a:pt x="67" y="22"/>
                      <a:pt x="66" y="25"/>
                      <a:pt x="65" y="27"/>
                    </a:cubicBezTo>
                    <a:cubicBezTo>
                      <a:pt x="44" y="22"/>
                      <a:pt x="22" y="18"/>
                      <a:pt x="0" y="13"/>
                    </a:cubicBezTo>
                    <a:cubicBezTo>
                      <a:pt x="1" y="9"/>
                      <a:pt x="2" y="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0" name="Freeform: Shape 9919"/>
              <p:cNvSpPr>
                <a:spLocks/>
              </p:cNvSpPr>
              <p:nvPr/>
            </p:nvSpPr>
            <p:spPr bwMode="auto">
              <a:xfrm>
                <a:off x="5380038" y="4222750"/>
                <a:ext cx="38100" cy="39688"/>
              </a:xfrm>
              <a:custGeom>
                <a:avLst/>
                <a:gdLst>
                  <a:gd name="T0" fmla="*/ 0 w 40"/>
                  <a:gd name="T1" fmla="*/ 0 h 42"/>
                  <a:gd name="T2" fmla="*/ 23 w 40"/>
                  <a:gd name="T3" fmla="*/ 42 h 42"/>
                  <a:gd name="T4" fmla="*/ 0 w 40"/>
                  <a:gd name="T5" fmla="*/ 0 h 42"/>
                </a:gdLst>
                <a:ahLst/>
                <a:cxnLst>
                  <a:cxn ang="0">
                    <a:pos x="T0" y="T1"/>
                  </a:cxn>
                  <a:cxn ang="0">
                    <a:pos x="T2" y="T3"/>
                  </a:cxn>
                  <a:cxn ang="0">
                    <a:pos x="T4" y="T5"/>
                  </a:cxn>
                </a:cxnLst>
                <a:rect l="0" t="0" r="r" b="b"/>
                <a:pathLst>
                  <a:path w="40" h="42">
                    <a:moveTo>
                      <a:pt x="0" y="0"/>
                    </a:moveTo>
                    <a:cubicBezTo>
                      <a:pt x="37" y="5"/>
                      <a:pt x="40" y="10"/>
                      <a:pt x="23" y="42"/>
                    </a:cubicBezTo>
                    <a:cubicBezTo>
                      <a:pt x="15" y="27"/>
                      <a:pt x="9"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1" name="Freeform: Shape 9920"/>
              <p:cNvSpPr>
                <a:spLocks/>
              </p:cNvSpPr>
              <p:nvPr/>
            </p:nvSpPr>
            <p:spPr bwMode="auto">
              <a:xfrm>
                <a:off x="7777163" y="6567488"/>
                <a:ext cx="26988" cy="41275"/>
              </a:xfrm>
              <a:custGeom>
                <a:avLst/>
                <a:gdLst>
                  <a:gd name="T0" fmla="*/ 7 w 29"/>
                  <a:gd name="T1" fmla="*/ 0 h 43"/>
                  <a:gd name="T2" fmla="*/ 29 w 29"/>
                  <a:gd name="T3" fmla="*/ 9 h 43"/>
                  <a:gd name="T4" fmla="*/ 14 w 29"/>
                  <a:gd name="T5" fmla="*/ 43 h 43"/>
                  <a:gd name="T6" fmla="*/ 0 w 29"/>
                  <a:gd name="T7" fmla="*/ 4 h 43"/>
                  <a:gd name="T8" fmla="*/ 7 w 29"/>
                  <a:gd name="T9" fmla="*/ 0 h 43"/>
                </a:gdLst>
                <a:ahLst/>
                <a:cxnLst>
                  <a:cxn ang="0">
                    <a:pos x="T0" y="T1"/>
                  </a:cxn>
                  <a:cxn ang="0">
                    <a:pos x="T2" y="T3"/>
                  </a:cxn>
                  <a:cxn ang="0">
                    <a:pos x="T4" y="T5"/>
                  </a:cxn>
                  <a:cxn ang="0">
                    <a:pos x="T6" y="T7"/>
                  </a:cxn>
                  <a:cxn ang="0">
                    <a:pos x="T8" y="T9"/>
                  </a:cxn>
                </a:cxnLst>
                <a:rect l="0" t="0" r="r" b="b"/>
                <a:pathLst>
                  <a:path w="29" h="43">
                    <a:moveTo>
                      <a:pt x="7" y="0"/>
                    </a:moveTo>
                    <a:cubicBezTo>
                      <a:pt x="14" y="3"/>
                      <a:pt x="22" y="6"/>
                      <a:pt x="29" y="9"/>
                    </a:cubicBezTo>
                    <a:cubicBezTo>
                      <a:pt x="24" y="19"/>
                      <a:pt x="20" y="29"/>
                      <a:pt x="14" y="43"/>
                    </a:cubicBezTo>
                    <a:cubicBezTo>
                      <a:pt x="8" y="28"/>
                      <a:pt x="4" y="16"/>
                      <a:pt x="0" y="4"/>
                    </a:cubicBezTo>
                    <a:cubicBezTo>
                      <a:pt x="3" y="3"/>
                      <a:pt x="5" y="1"/>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2" name="Freeform: Shape 9921"/>
              <p:cNvSpPr>
                <a:spLocks/>
              </p:cNvSpPr>
              <p:nvPr/>
            </p:nvSpPr>
            <p:spPr bwMode="auto">
              <a:xfrm>
                <a:off x="7234238" y="6057900"/>
                <a:ext cx="47625" cy="44450"/>
              </a:xfrm>
              <a:custGeom>
                <a:avLst/>
                <a:gdLst>
                  <a:gd name="T0" fmla="*/ 8 w 50"/>
                  <a:gd name="T1" fmla="*/ 0 h 46"/>
                  <a:gd name="T2" fmla="*/ 50 w 50"/>
                  <a:gd name="T3" fmla="*/ 39 h 46"/>
                  <a:gd name="T4" fmla="*/ 43 w 50"/>
                  <a:gd name="T5" fmla="*/ 46 h 46"/>
                  <a:gd name="T6" fmla="*/ 0 w 50"/>
                  <a:gd name="T7" fmla="*/ 8 h 46"/>
                  <a:gd name="T8" fmla="*/ 8 w 50"/>
                  <a:gd name="T9" fmla="*/ 0 h 46"/>
                </a:gdLst>
                <a:ahLst/>
                <a:cxnLst>
                  <a:cxn ang="0">
                    <a:pos x="T0" y="T1"/>
                  </a:cxn>
                  <a:cxn ang="0">
                    <a:pos x="T2" y="T3"/>
                  </a:cxn>
                  <a:cxn ang="0">
                    <a:pos x="T4" y="T5"/>
                  </a:cxn>
                  <a:cxn ang="0">
                    <a:pos x="T6" y="T7"/>
                  </a:cxn>
                  <a:cxn ang="0">
                    <a:pos x="T8" y="T9"/>
                  </a:cxn>
                </a:cxnLst>
                <a:rect l="0" t="0" r="r" b="b"/>
                <a:pathLst>
                  <a:path w="50" h="46">
                    <a:moveTo>
                      <a:pt x="8" y="0"/>
                    </a:moveTo>
                    <a:cubicBezTo>
                      <a:pt x="22" y="13"/>
                      <a:pt x="36" y="26"/>
                      <a:pt x="50" y="39"/>
                    </a:cubicBezTo>
                    <a:cubicBezTo>
                      <a:pt x="48" y="41"/>
                      <a:pt x="45" y="44"/>
                      <a:pt x="43" y="46"/>
                    </a:cubicBezTo>
                    <a:cubicBezTo>
                      <a:pt x="29" y="34"/>
                      <a:pt x="14" y="21"/>
                      <a:pt x="0" y="8"/>
                    </a:cubicBezTo>
                    <a:cubicBezTo>
                      <a:pt x="2" y="5"/>
                      <a:pt x="5" y="2"/>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3" name="Freeform: Shape 9922"/>
              <p:cNvSpPr>
                <a:spLocks/>
              </p:cNvSpPr>
              <p:nvPr/>
            </p:nvSpPr>
            <p:spPr bwMode="auto">
              <a:xfrm>
                <a:off x="8731251" y="5186363"/>
                <a:ext cx="11113" cy="60325"/>
              </a:xfrm>
              <a:custGeom>
                <a:avLst/>
                <a:gdLst>
                  <a:gd name="T0" fmla="*/ 0 w 12"/>
                  <a:gd name="T1" fmla="*/ 64 h 64"/>
                  <a:gd name="T2" fmla="*/ 0 w 12"/>
                  <a:gd name="T3" fmla="*/ 1 h 64"/>
                  <a:gd name="T4" fmla="*/ 5 w 12"/>
                  <a:gd name="T5" fmla="*/ 0 h 64"/>
                  <a:gd name="T6" fmla="*/ 12 w 12"/>
                  <a:gd name="T7" fmla="*/ 63 h 64"/>
                  <a:gd name="T8" fmla="*/ 0 w 12"/>
                  <a:gd name="T9" fmla="*/ 64 h 64"/>
                </a:gdLst>
                <a:ahLst/>
                <a:cxnLst>
                  <a:cxn ang="0">
                    <a:pos x="T0" y="T1"/>
                  </a:cxn>
                  <a:cxn ang="0">
                    <a:pos x="T2" y="T3"/>
                  </a:cxn>
                  <a:cxn ang="0">
                    <a:pos x="T4" y="T5"/>
                  </a:cxn>
                  <a:cxn ang="0">
                    <a:pos x="T6" y="T7"/>
                  </a:cxn>
                  <a:cxn ang="0">
                    <a:pos x="T8" y="T9"/>
                  </a:cxn>
                </a:cxnLst>
                <a:rect l="0" t="0" r="r" b="b"/>
                <a:pathLst>
                  <a:path w="12" h="64">
                    <a:moveTo>
                      <a:pt x="0" y="64"/>
                    </a:moveTo>
                    <a:cubicBezTo>
                      <a:pt x="0" y="43"/>
                      <a:pt x="0" y="22"/>
                      <a:pt x="0" y="1"/>
                    </a:cubicBezTo>
                    <a:cubicBezTo>
                      <a:pt x="1" y="1"/>
                      <a:pt x="3" y="1"/>
                      <a:pt x="5" y="0"/>
                    </a:cubicBezTo>
                    <a:cubicBezTo>
                      <a:pt x="7" y="21"/>
                      <a:pt x="9" y="42"/>
                      <a:pt x="12" y="63"/>
                    </a:cubicBezTo>
                    <a:cubicBezTo>
                      <a:pt x="8" y="63"/>
                      <a:pt x="4" y="63"/>
                      <a:pt x="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4" name="Freeform: Shape 9923"/>
              <p:cNvSpPr>
                <a:spLocks/>
              </p:cNvSpPr>
              <p:nvPr/>
            </p:nvSpPr>
            <p:spPr bwMode="auto">
              <a:xfrm>
                <a:off x="7291388" y="6200775"/>
                <a:ext cx="60325" cy="30163"/>
              </a:xfrm>
              <a:custGeom>
                <a:avLst/>
                <a:gdLst>
                  <a:gd name="T0" fmla="*/ 63 w 63"/>
                  <a:gd name="T1" fmla="*/ 31 h 31"/>
                  <a:gd name="T2" fmla="*/ 0 w 63"/>
                  <a:gd name="T3" fmla="*/ 10 h 31"/>
                  <a:gd name="T4" fmla="*/ 63 w 63"/>
                  <a:gd name="T5" fmla="*/ 31 h 31"/>
                </a:gdLst>
                <a:ahLst/>
                <a:cxnLst>
                  <a:cxn ang="0">
                    <a:pos x="T0" y="T1"/>
                  </a:cxn>
                  <a:cxn ang="0">
                    <a:pos x="T2" y="T3"/>
                  </a:cxn>
                  <a:cxn ang="0">
                    <a:pos x="T4" y="T5"/>
                  </a:cxn>
                </a:cxnLst>
                <a:rect l="0" t="0" r="r" b="b"/>
                <a:pathLst>
                  <a:path w="63" h="31">
                    <a:moveTo>
                      <a:pt x="63" y="31"/>
                    </a:moveTo>
                    <a:cubicBezTo>
                      <a:pt x="40" y="24"/>
                      <a:pt x="23" y="18"/>
                      <a:pt x="0" y="10"/>
                    </a:cubicBezTo>
                    <a:cubicBezTo>
                      <a:pt x="25" y="0"/>
                      <a:pt x="41" y="6"/>
                      <a:pt x="63"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5" name="Freeform: Shape 9924"/>
              <p:cNvSpPr>
                <a:spLocks/>
              </p:cNvSpPr>
              <p:nvPr/>
            </p:nvSpPr>
            <p:spPr bwMode="auto">
              <a:xfrm>
                <a:off x="7989888" y="6553200"/>
                <a:ext cx="49213" cy="30163"/>
              </a:xfrm>
              <a:custGeom>
                <a:avLst/>
                <a:gdLst>
                  <a:gd name="T0" fmla="*/ 0 w 52"/>
                  <a:gd name="T1" fmla="*/ 27 h 32"/>
                  <a:gd name="T2" fmla="*/ 38 w 52"/>
                  <a:gd name="T3" fmla="*/ 2 h 32"/>
                  <a:gd name="T4" fmla="*/ 52 w 52"/>
                  <a:gd name="T5" fmla="*/ 4 h 32"/>
                  <a:gd name="T6" fmla="*/ 46 w 52"/>
                  <a:gd name="T7" fmla="*/ 17 h 32"/>
                  <a:gd name="T8" fmla="*/ 3 w 52"/>
                  <a:gd name="T9" fmla="*/ 32 h 32"/>
                  <a:gd name="T10" fmla="*/ 0 w 52"/>
                  <a:gd name="T11" fmla="*/ 27 h 32"/>
                </a:gdLst>
                <a:ahLst/>
                <a:cxnLst>
                  <a:cxn ang="0">
                    <a:pos x="T0" y="T1"/>
                  </a:cxn>
                  <a:cxn ang="0">
                    <a:pos x="T2" y="T3"/>
                  </a:cxn>
                  <a:cxn ang="0">
                    <a:pos x="T4" y="T5"/>
                  </a:cxn>
                  <a:cxn ang="0">
                    <a:pos x="T6" y="T7"/>
                  </a:cxn>
                  <a:cxn ang="0">
                    <a:pos x="T8" y="T9"/>
                  </a:cxn>
                  <a:cxn ang="0">
                    <a:pos x="T10" y="T11"/>
                  </a:cxn>
                </a:cxnLst>
                <a:rect l="0" t="0" r="r" b="b"/>
                <a:pathLst>
                  <a:path w="52" h="32">
                    <a:moveTo>
                      <a:pt x="0" y="27"/>
                    </a:moveTo>
                    <a:cubicBezTo>
                      <a:pt x="13" y="18"/>
                      <a:pt x="25" y="9"/>
                      <a:pt x="38" y="2"/>
                    </a:cubicBezTo>
                    <a:cubicBezTo>
                      <a:pt x="41" y="0"/>
                      <a:pt x="47" y="3"/>
                      <a:pt x="52" y="4"/>
                    </a:cubicBezTo>
                    <a:cubicBezTo>
                      <a:pt x="50" y="9"/>
                      <a:pt x="49" y="15"/>
                      <a:pt x="46" y="17"/>
                    </a:cubicBezTo>
                    <a:cubicBezTo>
                      <a:pt x="32" y="23"/>
                      <a:pt x="17" y="27"/>
                      <a:pt x="3" y="32"/>
                    </a:cubicBezTo>
                    <a:cubicBezTo>
                      <a:pt x="2" y="30"/>
                      <a:pt x="1" y="29"/>
                      <a:pt x="0"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6" name="Freeform: Shape 9925"/>
              <p:cNvSpPr>
                <a:spLocks/>
              </p:cNvSpPr>
              <p:nvPr/>
            </p:nvSpPr>
            <p:spPr bwMode="auto">
              <a:xfrm>
                <a:off x="7019926" y="6032500"/>
                <a:ext cx="49213" cy="55563"/>
              </a:xfrm>
              <a:custGeom>
                <a:avLst/>
                <a:gdLst>
                  <a:gd name="T0" fmla="*/ 45 w 51"/>
                  <a:gd name="T1" fmla="*/ 58 h 58"/>
                  <a:gd name="T2" fmla="*/ 0 w 51"/>
                  <a:gd name="T3" fmla="*/ 6 h 58"/>
                  <a:gd name="T4" fmla="*/ 7 w 51"/>
                  <a:gd name="T5" fmla="*/ 0 h 58"/>
                  <a:gd name="T6" fmla="*/ 51 w 51"/>
                  <a:gd name="T7" fmla="*/ 52 h 58"/>
                  <a:gd name="T8" fmla="*/ 45 w 51"/>
                  <a:gd name="T9" fmla="*/ 58 h 58"/>
                </a:gdLst>
                <a:ahLst/>
                <a:cxnLst>
                  <a:cxn ang="0">
                    <a:pos x="T0" y="T1"/>
                  </a:cxn>
                  <a:cxn ang="0">
                    <a:pos x="T2" y="T3"/>
                  </a:cxn>
                  <a:cxn ang="0">
                    <a:pos x="T4" y="T5"/>
                  </a:cxn>
                  <a:cxn ang="0">
                    <a:pos x="T6" y="T7"/>
                  </a:cxn>
                  <a:cxn ang="0">
                    <a:pos x="T8" y="T9"/>
                  </a:cxn>
                </a:cxnLst>
                <a:rect l="0" t="0" r="r" b="b"/>
                <a:pathLst>
                  <a:path w="51" h="58">
                    <a:moveTo>
                      <a:pt x="45" y="58"/>
                    </a:moveTo>
                    <a:cubicBezTo>
                      <a:pt x="30" y="41"/>
                      <a:pt x="15" y="23"/>
                      <a:pt x="0" y="6"/>
                    </a:cubicBezTo>
                    <a:cubicBezTo>
                      <a:pt x="2" y="4"/>
                      <a:pt x="5" y="2"/>
                      <a:pt x="7" y="0"/>
                    </a:cubicBezTo>
                    <a:cubicBezTo>
                      <a:pt x="22" y="17"/>
                      <a:pt x="36" y="35"/>
                      <a:pt x="51" y="52"/>
                    </a:cubicBezTo>
                    <a:cubicBezTo>
                      <a:pt x="49" y="54"/>
                      <a:pt x="47" y="56"/>
                      <a:pt x="4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7" name="Freeform: Shape 9926"/>
              <p:cNvSpPr>
                <a:spLocks/>
              </p:cNvSpPr>
              <p:nvPr/>
            </p:nvSpPr>
            <p:spPr bwMode="auto">
              <a:xfrm>
                <a:off x="6799263" y="6421438"/>
                <a:ext cx="57150" cy="6350"/>
              </a:xfrm>
              <a:custGeom>
                <a:avLst/>
                <a:gdLst>
                  <a:gd name="T0" fmla="*/ 0 w 60"/>
                  <a:gd name="T1" fmla="*/ 0 h 6"/>
                  <a:gd name="T2" fmla="*/ 60 w 60"/>
                  <a:gd name="T3" fmla="*/ 0 h 6"/>
                  <a:gd name="T4" fmla="*/ 60 w 60"/>
                  <a:gd name="T5" fmla="*/ 6 h 6"/>
                  <a:gd name="T6" fmla="*/ 0 w 60"/>
                  <a:gd name="T7" fmla="*/ 6 h 6"/>
                  <a:gd name="T8" fmla="*/ 0 w 60"/>
                  <a:gd name="T9" fmla="*/ 0 h 6"/>
                </a:gdLst>
                <a:ahLst/>
                <a:cxnLst>
                  <a:cxn ang="0">
                    <a:pos x="T0" y="T1"/>
                  </a:cxn>
                  <a:cxn ang="0">
                    <a:pos x="T2" y="T3"/>
                  </a:cxn>
                  <a:cxn ang="0">
                    <a:pos x="T4" y="T5"/>
                  </a:cxn>
                  <a:cxn ang="0">
                    <a:pos x="T6" y="T7"/>
                  </a:cxn>
                  <a:cxn ang="0">
                    <a:pos x="T8" y="T9"/>
                  </a:cxn>
                </a:cxnLst>
                <a:rect l="0" t="0" r="r" b="b"/>
                <a:pathLst>
                  <a:path w="60" h="6">
                    <a:moveTo>
                      <a:pt x="0" y="0"/>
                    </a:moveTo>
                    <a:cubicBezTo>
                      <a:pt x="20" y="0"/>
                      <a:pt x="40" y="0"/>
                      <a:pt x="60" y="0"/>
                    </a:cubicBezTo>
                    <a:cubicBezTo>
                      <a:pt x="60" y="2"/>
                      <a:pt x="60" y="4"/>
                      <a:pt x="60" y="6"/>
                    </a:cubicBezTo>
                    <a:cubicBezTo>
                      <a:pt x="40" y="6"/>
                      <a:pt x="20" y="6"/>
                      <a:pt x="0" y="6"/>
                    </a:cubicBezTo>
                    <a:cubicBezTo>
                      <a:pt x="0" y="4"/>
                      <a:pt x="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8" name="Freeform: Shape 9927"/>
              <p:cNvSpPr>
                <a:spLocks/>
              </p:cNvSpPr>
              <p:nvPr/>
            </p:nvSpPr>
            <p:spPr bwMode="auto">
              <a:xfrm>
                <a:off x="7780338" y="3856038"/>
                <a:ext cx="6350" cy="61913"/>
              </a:xfrm>
              <a:custGeom>
                <a:avLst/>
                <a:gdLst>
                  <a:gd name="T0" fmla="*/ 6 w 6"/>
                  <a:gd name="T1" fmla="*/ 0 h 66"/>
                  <a:gd name="T2" fmla="*/ 6 w 6"/>
                  <a:gd name="T3" fmla="*/ 66 h 66"/>
                  <a:gd name="T4" fmla="*/ 0 w 6"/>
                  <a:gd name="T5" fmla="*/ 66 h 66"/>
                  <a:gd name="T6" fmla="*/ 0 w 6"/>
                  <a:gd name="T7" fmla="*/ 1 h 66"/>
                  <a:gd name="T8" fmla="*/ 6 w 6"/>
                  <a:gd name="T9" fmla="*/ 0 h 66"/>
                </a:gdLst>
                <a:ahLst/>
                <a:cxnLst>
                  <a:cxn ang="0">
                    <a:pos x="T0" y="T1"/>
                  </a:cxn>
                  <a:cxn ang="0">
                    <a:pos x="T2" y="T3"/>
                  </a:cxn>
                  <a:cxn ang="0">
                    <a:pos x="T4" y="T5"/>
                  </a:cxn>
                  <a:cxn ang="0">
                    <a:pos x="T6" y="T7"/>
                  </a:cxn>
                  <a:cxn ang="0">
                    <a:pos x="T8" y="T9"/>
                  </a:cxn>
                </a:cxnLst>
                <a:rect l="0" t="0" r="r" b="b"/>
                <a:pathLst>
                  <a:path w="6" h="66">
                    <a:moveTo>
                      <a:pt x="6" y="0"/>
                    </a:moveTo>
                    <a:cubicBezTo>
                      <a:pt x="6" y="22"/>
                      <a:pt x="6" y="44"/>
                      <a:pt x="6" y="66"/>
                    </a:cubicBezTo>
                    <a:cubicBezTo>
                      <a:pt x="4" y="66"/>
                      <a:pt x="2" y="66"/>
                      <a:pt x="0" y="66"/>
                    </a:cubicBezTo>
                    <a:cubicBezTo>
                      <a:pt x="0" y="44"/>
                      <a:pt x="0" y="22"/>
                      <a:pt x="0" y="1"/>
                    </a:cubicBezTo>
                    <a:cubicBezTo>
                      <a:pt x="2" y="0"/>
                      <a:pt x="4"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9" name="Freeform: Shape 9928"/>
              <p:cNvSpPr>
                <a:spLocks/>
              </p:cNvSpPr>
              <p:nvPr/>
            </p:nvSpPr>
            <p:spPr bwMode="auto">
              <a:xfrm>
                <a:off x="7064376" y="4756150"/>
                <a:ext cx="12700" cy="46038"/>
              </a:xfrm>
              <a:custGeom>
                <a:avLst/>
                <a:gdLst>
                  <a:gd name="T0" fmla="*/ 11 w 14"/>
                  <a:gd name="T1" fmla="*/ 0 h 48"/>
                  <a:gd name="T2" fmla="*/ 14 w 14"/>
                  <a:gd name="T3" fmla="*/ 48 h 48"/>
                  <a:gd name="T4" fmla="*/ 3 w 14"/>
                  <a:gd name="T5" fmla="*/ 48 h 48"/>
                  <a:gd name="T6" fmla="*/ 0 w 14"/>
                  <a:gd name="T7" fmla="*/ 1 h 48"/>
                  <a:gd name="T8" fmla="*/ 11 w 14"/>
                  <a:gd name="T9" fmla="*/ 0 h 48"/>
                </a:gdLst>
                <a:ahLst/>
                <a:cxnLst>
                  <a:cxn ang="0">
                    <a:pos x="T0" y="T1"/>
                  </a:cxn>
                  <a:cxn ang="0">
                    <a:pos x="T2" y="T3"/>
                  </a:cxn>
                  <a:cxn ang="0">
                    <a:pos x="T4" y="T5"/>
                  </a:cxn>
                  <a:cxn ang="0">
                    <a:pos x="T6" y="T7"/>
                  </a:cxn>
                  <a:cxn ang="0">
                    <a:pos x="T8" y="T9"/>
                  </a:cxn>
                </a:cxnLst>
                <a:rect l="0" t="0" r="r" b="b"/>
                <a:pathLst>
                  <a:path w="14" h="48">
                    <a:moveTo>
                      <a:pt x="11" y="0"/>
                    </a:moveTo>
                    <a:cubicBezTo>
                      <a:pt x="12" y="16"/>
                      <a:pt x="13" y="32"/>
                      <a:pt x="14" y="48"/>
                    </a:cubicBezTo>
                    <a:cubicBezTo>
                      <a:pt x="11" y="48"/>
                      <a:pt x="7" y="48"/>
                      <a:pt x="3" y="48"/>
                    </a:cubicBezTo>
                    <a:cubicBezTo>
                      <a:pt x="2" y="33"/>
                      <a:pt x="1" y="17"/>
                      <a:pt x="0" y="1"/>
                    </a:cubicBezTo>
                    <a:cubicBezTo>
                      <a:pt x="4" y="1"/>
                      <a:pt x="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0" name="Freeform: Shape 9929"/>
              <p:cNvSpPr>
                <a:spLocks/>
              </p:cNvSpPr>
              <p:nvPr/>
            </p:nvSpPr>
            <p:spPr bwMode="auto">
              <a:xfrm>
                <a:off x="7710488" y="3771900"/>
                <a:ext cx="26988" cy="33338"/>
              </a:xfrm>
              <a:custGeom>
                <a:avLst/>
                <a:gdLst>
                  <a:gd name="T0" fmla="*/ 20 w 28"/>
                  <a:gd name="T1" fmla="*/ 35 h 35"/>
                  <a:gd name="T2" fmla="*/ 0 w 28"/>
                  <a:gd name="T3" fmla="*/ 7 h 35"/>
                  <a:gd name="T4" fmla="*/ 26 w 28"/>
                  <a:gd name="T5" fmla="*/ 0 h 35"/>
                  <a:gd name="T6" fmla="*/ 28 w 28"/>
                  <a:gd name="T7" fmla="*/ 33 h 35"/>
                  <a:gd name="T8" fmla="*/ 20 w 28"/>
                  <a:gd name="T9" fmla="*/ 35 h 35"/>
                </a:gdLst>
                <a:ahLst/>
                <a:cxnLst>
                  <a:cxn ang="0">
                    <a:pos x="T0" y="T1"/>
                  </a:cxn>
                  <a:cxn ang="0">
                    <a:pos x="T2" y="T3"/>
                  </a:cxn>
                  <a:cxn ang="0">
                    <a:pos x="T4" y="T5"/>
                  </a:cxn>
                  <a:cxn ang="0">
                    <a:pos x="T6" y="T7"/>
                  </a:cxn>
                  <a:cxn ang="0">
                    <a:pos x="T8" y="T9"/>
                  </a:cxn>
                </a:cxnLst>
                <a:rect l="0" t="0" r="r" b="b"/>
                <a:pathLst>
                  <a:path w="28" h="35">
                    <a:moveTo>
                      <a:pt x="20" y="35"/>
                    </a:moveTo>
                    <a:cubicBezTo>
                      <a:pt x="14" y="27"/>
                      <a:pt x="9" y="19"/>
                      <a:pt x="0" y="7"/>
                    </a:cubicBezTo>
                    <a:cubicBezTo>
                      <a:pt x="11" y="4"/>
                      <a:pt x="19" y="2"/>
                      <a:pt x="26" y="0"/>
                    </a:cubicBezTo>
                    <a:cubicBezTo>
                      <a:pt x="27" y="11"/>
                      <a:pt x="28" y="22"/>
                      <a:pt x="28" y="33"/>
                    </a:cubicBezTo>
                    <a:cubicBezTo>
                      <a:pt x="26" y="33"/>
                      <a:pt x="23" y="34"/>
                      <a:pt x="2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1" name="Freeform: Shape 9930"/>
              <p:cNvSpPr>
                <a:spLocks/>
              </p:cNvSpPr>
              <p:nvPr/>
            </p:nvSpPr>
            <p:spPr bwMode="auto">
              <a:xfrm>
                <a:off x="7791451" y="6326188"/>
                <a:ext cx="17463" cy="52388"/>
              </a:xfrm>
              <a:custGeom>
                <a:avLst/>
                <a:gdLst>
                  <a:gd name="T0" fmla="*/ 18 w 18"/>
                  <a:gd name="T1" fmla="*/ 0 h 55"/>
                  <a:gd name="T2" fmla="*/ 18 w 18"/>
                  <a:gd name="T3" fmla="*/ 55 h 55"/>
                  <a:gd name="T4" fmla="*/ 18 w 18"/>
                  <a:gd name="T5" fmla="*/ 0 h 55"/>
                </a:gdLst>
                <a:ahLst/>
                <a:cxnLst>
                  <a:cxn ang="0">
                    <a:pos x="T0" y="T1"/>
                  </a:cxn>
                  <a:cxn ang="0">
                    <a:pos x="T2" y="T3"/>
                  </a:cxn>
                  <a:cxn ang="0">
                    <a:pos x="T4" y="T5"/>
                  </a:cxn>
                </a:cxnLst>
                <a:rect l="0" t="0" r="r" b="b"/>
                <a:pathLst>
                  <a:path w="18" h="55">
                    <a:moveTo>
                      <a:pt x="18" y="0"/>
                    </a:moveTo>
                    <a:cubicBezTo>
                      <a:pt x="18" y="22"/>
                      <a:pt x="18" y="39"/>
                      <a:pt x="18" y="55"/>
                    </a:cubicBezTo>
                    <a:cubicBezTo>
                      <a:pt x="2" y="42"/>
                      <a:pt x="0" y="2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2" name="Freeform: Shape 9931"/>
              <p:cNvSpPr>
                <a:spLocks/>
              </p:cNvSpPr>
              <p:nvPr/>
            </p:nvSpPr>
            <p:spPr bwMode="auto">
              <a:xfrm>
                <a:off x="7081838" y="4402138"/>
                <a:ext cx="47625" cy="31750"/>
              </a:xfrm>
              <a:custGeom>
                <a:avLst/>
                <a:gdLst>
                  <a:gd name="T0" fmla="*/ 6 w 49"/>
                  <a:gd name="T1" fmla="*/ 0 h 34"/>
                  <a:gd name="T2" fmla="*/ 49 w 49"/>
                  <a:gd name="T3" fmla="*/ 24 h 34"/>
                  <a:gd name="T4" fmla="*/ 44 w 49"/>
                  <a:gd name="T5" fmla="*/ 34 h 34"/>
                  <a:gd name="T6" fmla="*/ 0 w 49"/>
                  <a:gd name="T7" fmla="*/ 9 h 34"/>
                  <a:gd name="T8" fmla="*/ 6 w 49"/>
                  <a:gd name="T9" fmla="*/ 0 h 34"/>
                </a:gdLst>
                <a:ahLst/>
                <a:cxnLst>
                  <a:cxn ang="0">
                    <a:pos x="T0" y="T1"/>
                  </a:cxn>
                  <a:cxn ang="0">
                    <a:pos x="T2" y="T3"/>
                  </a:cxn>
                  <a:cxn ang="0">
                    <a:pos x="T4" y="T5"/>
                  </a:cxn>
                  <a:cxn ang="0">
                    <a:pos x="T6" y="T7"/>
                  </a:cxn>
                  <a:cxn ang="0">
                    <a:pos x="T8" y="T9"/>
                  </a:cxn>
                </a:cxnLst>
                <a:rect l="0" t="0" r="r" b="b"/>
                <a:pathLst>
                  <a:path w="49" h="34">
                    <a:moveTo>
                      <a:pt x="6" y="0"/>
                    </a:moveTo>
                    <a:cubicBezTo>
                      <a:pt x="20" y="8"/>
                      <a:pt x="35" y="16"/>
                      <a:pt x="49" y="24"/>
                    </a:cubicBezTo>
                    <a:cubicBezTo>
                      <a:pt x="48" y="28"/>
                      <a:pt x="46" y="31"/>
                      <a:pt x="44" y="34"/>
                    </a:cubicBezTo>
                    <a:cubicBezTo>
                      <a:pt x="29" y="26"/>
                      <a:pt x="15" y="18"/>
                      <a:pt x="0" y="9"/>
                    </a:cubicBezTo>
                    <a:cubicBezTo>
                      <a:pt x="2" y="6"/>
                      <a:pt x="4"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3" name="Freeform: Shape 9932"/>
              <p:cNvSpPr>
                <a:spLocks/>
              </p:cNvSpPr>
              <p:nvPr/>
            </p:nvSpPr>
            <p:spPr bwMode="auto">
              <a:xfrm>
                <a:off x="3371851" y="5399088"/>
                <a:ext cx="58738" cy="47625"/>
              </a:xfrm>
              <a:custGeom>
                <a:avLst/>
                <a:gdLst>
                  <a:gd name="T0" fmla="*/ 56 w 61"/>
                  <a:gd name="T1" fmla="*/ 50 h 50"/>
                  <a:gd name="T2" fmla="*/ 0 w 61"/>
                  <a:gd name="T3" fmla="*/ 5 h 50"/>
                  <a:gd name="T4" fmla="*/ 4 w 61"/>
                  <a:gd name="T5" fmla="*/ 0 h 50"/>
                  <a:gd name="T6" fmla="*/ 61 w 61"/>
                  <a:gd name="T7" fmla="*/ 43 h 50"/>
                  <a:gd name="T8" fmla="*/ 56 w 61"/>
                  <a:gd name="T9" fmla="*/ 50 h 50"/>
                </a:gdLst>
                <a:ahLst/>
                <a:cxnLst>
                  <a:cxn ang="0">
                    <a:pos x="T0" y="T1"/>
                  </a:cxn>
                  <a:cxn ang="0">
                    <a:pos x="T2" y="T3"/>
                  </a:cxn>
                  <a:cxn ang="0">
                    <a:pos x="T4" y="T5"/>
                  </a:cxn>
                  <a:cxn ang="0">
                    <a:pos x="T6" y="T7"/>
                  </a:cxn>
                  <a:cxn ang="0">
                    <a:pos x="T8" y="T9"/>
                  </a:cxn>
                </a:cxnLst>
                <a:rect l="0" t="0" r="r" b="b"/>
                <a:pathLst>
                  <a:path w="61" h="50">
                    <a:moveTo>
                      <a:pt x="56" y="50"/>
                    </a:moveTo>
                    <a:cubicBezTo>
                      <a:pt x="37" y="35"/>
                      <a:pt x="19" y="20"/>
                      <a:pt x="0" y="5"/>
                    </a:cubicBezTo>
                    <a:cubicBezTo>
                      <a:pt x="1" y="3"/>
                      <a:pt x="3" y="2"/>
                      <a:pt x="4" y="0"/>
                    </a:cubicBezTo>
                    <a:cubicBezTo>
                      <a:pt x="23" y="14"/>
                      <a:pt x="42" y="29"/>
                      <a:pt x="61" y="43"/>
                    </a:cubicBezTo>
                    <a:cubicBezTo>
                      <a:pt x="59" y="46"/>
                      <a:pt x="58" y="48"/>
                      <a:pt x="56"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4" name="Freeform: Shape 9933"/>
              <p:cNvSpPr>
                <a:spLocks/>
              </p:cNvSpPr>
              <p:nvPr/>
            </p:nvSpPr>
            <p:spPr bwMode="auto">
              <a:xfrm>
                <a:off x="6446838" y="5267325"/>
                <a:ext cx="47625" cy="19050"/>
              </a:xfrm>
              <a:custGeom>
                <a:avLst/>
                <a:gdLst>
                  <a:gd name="T0" fmla="*/ 47 w 49"/>
                  <a:gd name="T1" fmla="*/ 20 h 20"/>
                  <a:gd name="T2" fmla="*/ 0 w 49"/>
                  <a:gd name="T3" fmla="*/ 10 h 20"/>
                  <a:gd name="T4" fmla="*/ 49 w 49"/>
                  <a:gd name="T5" fmla="*/ 13 h 20"/>
                  <a:gd name="T6" fmla="*/ 47 w 49"/>
                  <a:gd name="T7" fmla="*/ 20 h 20"/>
                </a:gdLst>
                <a:ahLst/>
                <a:cxnLst>
                  <a:cxn ang="0">
                    <a:pos x="T0" y="T1"/>
                  </a:cxn>
                  <a:cxn ang="0">
                    <a:pos x="T2" y="T3"/>
                  </a:cxn>
                  <a:cxn ang="0">
                    <a:pos x="T4" y="T5"/>
                  </a:cxn>
                  <a:cxn ang="0">
                    <a:pos x="T6" y="T7"/>
                  </a:cxn>
                </a:cxnLst>
                <a:rect l="0" t="0" r="r" b="b"/>
                <a:pathLst>
                  <a:path w="49" h="20">
                    <a:moveTo>
                      <a:pt x="47" y="20"/>
                    </a:moveTo>
                    <a:cubicBezTo>
                      <a:pt x="32" y="17"/>
                      <a:pt x="17" y="13"/>
                      <a:pt x="0" y="10"/>
                    </a:cubicBezTo>
                    <a:cubicBezTo>
                      <a:pt x="9" y="0"/>
                      <a:pt x="9" y="0"/>
                      <a:pt x="49" y="13"/>
                    </a:cubicBezTo>
                    <a:cubicBezTo>
                      <a:pt x="48" y="15"/>
                      <a:pt x="47" y="18"/>
                      <a:pt x="4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5" name="Freeform: Shape 9934"/>
              <p:cNvSpPr>
                <a:spLocks/>
              </p:cNvSpPr>
              <p:nvPr/>
            </p:nvSpPr>
            <p:spPr bwMode="auto">
              <a:xfrm>
                <a:off x="4176713" y="4227513"/>
                <a:ext cx="20638" cy="60325"/>
              </a:xfrm>
              <a:custGeom>
                <a:avLst/>
                <a:gdLst>
                  <a:gd name="T0" fmla="*/ 0 w 22"/>
                  <a:gd name="T1" fmla="*/ 1 h 64"/>
                  <a:gd name="T2" fmla="*/ 22 w 22"/>
                  <a:gd name="T3" fmla="*/ 61 h 64"/>
                  <a:gd name="T4" fmla="*/ 10 w 22"/>
                  <a:gd name="T5" fmla="*/ 64 h 64"/>
                  <a:gd name="T6" fmla="*/ 0 w 22"/>
                  <a:gd name="T7" fmla="*/ 0 h 64"/>
                  <a:gd name="T8" fmla="*/ 0 w 22"/>
                  <a:gd name="T9" fmla="*/ 1 h 64"/>
                </a:gdLst>
                <a:ahLst/>
                <a:cxnLst>
                  <a:cxn ang="0">
                    <a:pos x="T0" y="T1"/>
                  </a:cxn>
                  <a:cxn ang="0">
                    <a:pos x="T2" y="T3"/>
                  </a:cxn>
                  <a:cxn ang="0">
                    <a:pos x="T4" y="T5"/>
                  </a:cxn>
                  <a:cxn ang="0">
                    <a:pos x="T6" y="T7"/>
                  </a:cxn>
                  <a:cxn ang="0">
                    <a:pos x="T8" y="T9"/>
                  </a:cxn>
                </a:cxnLst>
                <a:rect l="0" t="0" r="r" b="b"/>
                <a:pathLst>
                  <a:path w="22" h="64">
                    <a:moveTo>
                      <a:pt x="0" y="1"/>
                    </a:moveTo>
                    <a:cubicBezTo>
                      <a:pt x="7" y="21"/>
                      <a:pt x="15" y="41"/>
                      <a:pt x="22" y="61"/>
                    </a:cubicBezTo>
                    <a:cubicBezTo>
                      <a:pt x="18" y="62"/>
                      <a:pt x="14" y="63"/>
                      <a:pt x="10" y="64"/>
                    </a:cubicBezTo>
                    <a:cubicBezTo>
                      <a:pt x="7" y="43"/>
                      <a:pt x="3" y="2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6" name="Freeform: Shape 9935"/>
              <p:cNvSpPr>
                <a:spLocks/>
              </p:cNvSpPr>
              <p:nvPr/>
            </p:nvSpPr>
            <p:spPr bwMode="auto">
              <a:xfrm>
                <a:off x="7072313" y="5910263"/>
                <a:ext cx="57150" cy="30163"/>
              </a:xfrm>
              <a:custGeom>
                <a:avLst/>
                <a:gdLst>
                  <a:gd name="T0" fmla="*/ 56 w 59"/>
                  <a:gd name="T1" fmla="*/ 32 h 32"/>
                  <a:gd name="T2" fmla="*/ 0 w 59"/>
                  <a:gd name="T3" fmla="*/ 9 h 32"/>
                  <a:gd name="T4" fmla="*/ 4 w 59"/>
                  <a:gd name="T5" fmla="*/ 0 h 32"/>
                  <a:gd name="T6" fmla="*/ 59 w 59"/>
                  <a:gd name="T7" fmla="*/ 25 h 32"/>
                  <a:gd name="T8" fmla="*/ 56 w 59"/>
                  <a:gd name="T9" fmla="*/ 32 h 32"/>
                </a:gdLst>
                <a:ahLst/>
                <a:cxnLst>
                  <a:cxn ang="0">
                    <a:pos x="T0" y="T1"/>
                  </a:cxn>
                  <a:cxn ang="0">
                    <a:pos x="T2" y="T3"/>
                  </a:cxn>
                  <a:cxn ang="0">
                    <a:pos x="T4" y="T5"/>
                  </a:cxn>
                  <a:cxn ang="0">
                    <a:pos x="T6" y="T7"/>
                  </a:cxn>
                  <a:cxn ang="0">
                    <a:pos x="T8" y="T9"/>
                  </a:cxn>
                </a:cxnLst>
                <a:rect l="0" t="0" r="r" b="b"/>
                <a:pathLst>
                  <a:path w="59" h="32">
                    <a:moveTo>
                      <a:pt x="56" y="32"/>
                    </a:moveTo>
                    <a:cubicBezTo>
                      <a:pt x="37" y="24"/>
                      <a:pt x="19" y="16"/>
                      <a:pt x="0" y="9"/>
                    </a:cubicBezTo>
                    <a:cubicBezTo>
                      <a:pt x="1" y="6"/>
                      <a:pt x="3" y="3"/>
                      <a:pt x="4" y="0"/>
                    </a:cubicBezTo>
                    <a:cubicBezTo>
                      <a:pt x="22" y="8"/>
                      <a:pt x="40" y="17"/>
                      <a:pt x="59" y="25"/>
                    </a:cubicBezTo>
                    <a:cubicBezTo>
                      <a:pt x="58" y="27"/>
                      <a:pt x="57" y="30"/>
                      <a:pt x="56"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7" name="Freeform: Shape 9936"/>
              <p:cNvSpPr>
                <a:spLocks/>
              </p:cNvSpPr>
              <p:nvPr/>
            </p:nvSpPr>
            <p:spPr bwMode="auto">
              <a:xfrm>
                <a:off x="7324726" y="6056313"/>
                <a:ext cx="44450" cy="33338"/>
              </a:xfrm>
              <a:custGeom>
                <a:avLst/>
                <a:gdLst>
                  <a:gd name="T0" fmla="*/ 0 w 47"/>
                  <a:gd name="T1" fmla="*/ 0 h 34"/>
                  <a:gd name="T2" fmla="*/ 47 w 47"/>
                  <a:gd name="T3" fmla="*/ 17 h 34"/>
                  <a:gd name="T4" fmla="*/ 43 w 47"/>
                  <a:gd name="T5" fmla="*/ 26 h 34"/>
                  <a:gd name="T6" fmla="*/ 0 w 47"/>
                  <a:gd name="T7" fmla="*/ 0 h 34"/>
                </a:gdLst>
                <a:ahLst/>
                <a:cxnLst>
                  <a:cxn ang="0">
                    <a:pos x="T0" y="T1"/>
                  </a:cxn>
                  <a:cxn ang="0">
                    <a:pos x="T2" y="T3"/>
                  </a:cxn>
                  <a:cxn ang="0">
                    <a:pos x="T4" y="T5"/>
                  </a:cxn>
                  <a:cxn ang="0">
                    <a:pos x="T6" y="T7"/>
                  </a:cxn>
                </a:cxnLst>
                <a:rect l="0" t="0" r="r" b="b"/>
                <a:pathLst>
                  <a:path w="47" h="34">
                    <a:moveTo>
                      <a:pt x="0" y="0"/>
                    </a:moveTo>
                    <a:cubicBezTo>
                      <a:pt x="15" y="5"/>
                      <a:pt x="31" y="11"/>
                      <a:pt x="47" y="17"/>
                    </a:cubicBezTo>
                    <a:cubicBezTo>
                      <a:pt x="45" y="20"/>
                      <a:pt x="44" y="23"/>
                      <a:pt x="43" y="26"/>
                    </a:cubicBezTo>
                    <a:cubicBezTo>
                      <a:pt x="23" y="34"/>
                      <a:pt x="14"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8" name="Freeform: Shape 9937"/>
              <p:cNvSpPr>
                <a:spLocks/>
              </p:cNvSpPr>
              <p:nvPr/>
            </p:nvSpPr>
            <p:spPr bwMode="auto">
              <a:xfrm>
                <a:off x="6843713" y="4752975"/>
                <a:ext cx="7938" cy="47625"/>
              </a:xfrm>
              <a:custGeom>
                <a:avLst/>
                <a:gdLst>
                  <a:gd name="T0" fmla="*/ 8 w 8"/>
                  <a:gd name="T1" fmla="*/ 0 h 50"/>
                  <a:gd name="T2" fmla="*/ 6 w 8"/>
                  <a:gd name="T3" fmla="*/ 50 h 50"/>
                  <a:gd name="T4" fmla="*/ 0 w 8"/>
                  <a:gd name="T5" fmla="*/ 50 h 50"/>
                  <a:gd name="T6" fmla="*/ 0 w 8"/>
                  <a:gd name="T7" fmla="*/ 0 h 50"/>
                  <a:gd name="T8" fmla="*/ 8 w 8"/>
                  <a:gd name="T9" fmla="*/ 0 h 50"/>
                </a:gdLst>
                <a:ahLst/>
                <a:cxnLst>
                  <a:cxn ang="0">
                    <a:pos x="T0" y="T1"/>
                  </a:cxn>
                  <a:cxn ang="0">
                    <a:pos x="T2" y="T3"/>
                  </a:cxn>
                  <a:cxn ang="0">
                    <a:pos x="T4" y="T5"/>
                  </a:cxn>
                  <a:cxn ang="0">
                    <a:pos x="T6" y="T7"/>
                  </a:cxn>
                  <a:cxn ang="0">
                    <a:pos x="T8" y="T9"/>
                  </a:cxn>
                </a:cxnLst>
                <a:rect l="0" t="0" r="r" b="b"/>
                <a:pathLst>
                  <a:path w="8" h="50">
                    <a:moveTo>
                      <a:pt x="8" y="0"/>
                    </a:moveTo>
                    <a:cubicBezTo>
                      <a:pt x="7" y="17"/>
                      <a:pt x="6" y="33"/>
                      <a:pt x="6" y="50"/>
                    </a:cubicBezTo>
                    <a:cubicBezTo>
                      <a:pt x="4" y="50"/>
                      <a:pt x="2" y="50"/>
                      <a:pt x="0" y="50"/>
                    </a:cubicBezTo>
                    <a:cubicBezTo>
                      <a:pt x="0" y="33"/>
                      <a:pt x="0" y="16"/>
                      <a:pt x="0" y="0"/>
                    </a:cubicBezTo>
                    <a:cubicBezTo>
                      <a:pt x="3" y="0"/>
                      <a:pt x="5"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9" name="Freeform: Shape 9938"/>
              <p:cNvSpPr>
                <a:spLocks/>
              </p:cNvSpPr>
              <p:nvPr/>
            </p:nvSpPr>
            <p:spPr bwMode="auto">
              <a:xfrm>
                <a:off x="8545513" y="6064250"/>
                <a:ext cx="49213" cy="69850"/>
              </a:xfrm>
              <a:custGeom>
                <a:avLst/>
                <a:gdLst>
                  <a:gd name="T0" fmla="*/ 10 w 52"/>
                  <a:gd name="T1" fmla="*/ 5 h 74"/>
                  <a:gd name="T2" fmla="*/ 27 w 52"/>
                  <a:gd name="T3" fmla="*/ 33 h 74"/>
                  <a:gd name="T4" fmla="*/ 33 w 52"/>
                  <a:gd name="T5" fmla="*/ 15 h 74"/>
                  <a:gd name="T6" fmla="*/ 43 w 52"/>
                  <a:gd name="T7" fmla="*/ 0 h 74"/>
                  <a:gd name="T8" fmla="*/ 52 w 52"/>
                  <a:gd name="T9" fmla="*/ 19 h 74"/>
                  <a:gd name="T10" fmla="*/ 47 w 52"/>
                  <a:gd name="T11" fmla="*/ 64 h 74"/>
                  <a:gd name="T12" fmla="*/ 23 w 52"/>
                  <a:gd name="T13" fmla="*/ 74 h 74"/>
                  <a:gd name="T14" fmla="*/ 0 w 52"/>
                  <a:gd name="T15" fmla="*/ 9 h 74"/>
                  <a:gd name="T16" fmla="*/ 10 w 52"/>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4">
                    <a:moveTo>
                      <a:pt x="10" y="5"/>
                    </a:moveTo>
                    <a:cubicBezTo>
                      <a:pt x="15" y="13"/>
                      <a:pt x="20" y="21"/>
                      <a:pt x="27" y="33"/>
                    </a:cubicBezTo>
                    <a:cubicBezTo>
                      <a:pt x="30" y="25"/>
                      <a:pt x="31" y="20"/>
                      <a:pt x="33" y="15"/>
                    </a:cubicBezTo>
                    <a:cubicBezTo>
                      <a:pt x="36" y="10"/>
                      <a:pt x="40" y="5"/>
                      <a:pt x="43" y="0"/>
                    </a:cubicBezTo>
                    <a:cubicBezTo>
                      <a:pt x="46" y="6"/>
                      <a:pt x="52" y="12"/>
                      <a:pt x="52" y="19"/>
                    </a:cubicBezTo>
                    <a:cubicBezTo>
                      <a:pt x="52" y="33"/>
                      <a:pt x="49" y="48"/>
                      <a:pt x="47" y="64"/>
                    </a:cubicBezTo>
                    <a:cubicBezTo>
                      <a:pt x="40" y="67"/>
                      <a:pt x="33" y="70"/>
                      <a:pt x="23" y="74"/>
                    </a:cubicBezTo>
                    <a:cubicBezTo>
                      <a:pt x="15" y="52"/>
                      <a:pt x="8" y="30"/>
                      <a:pt x="0" y="9"/>
                    </a:cubicBezTo>
                    <a:cubicBezTo>
                      <a:pt x="3" y="7"/>
                      <a:pt x="6" y="6"/>
                      <a:pt x="1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0" name="Freeform: Shape 9939"/>
              <p:cNvSpPr>
                <a:spLocks/>
              </p:cNvSpPr>
              <p:nvPr/>
            </p:nvSpPr>
            <p:spPr bwMode="auto">
              <a:xfrm>
                <a:off x="8623301" y="6067425"/>
                <a:ext cx="52388" cy="95250"/>
              </a:xfrm>
              <a:custGeom>
                <a:avLst/>
                <a:gdLst>
                  <a:gd name="T0" fmla="*/ 0 w 55"/>
                  <a:gd name="T1" fmla="*/ 98 h 100"/>
                  <a:gd name="T2" fmla="*/ 34 w 55"/>
                  <a:gd name="T3" fmla="*/ 0 h 100"/>
                  <a:gd name="T4" fmla="*/ 8 w 55"/>
                  <a:gd name="T5" fmla="*/ 100 h 100"/>
                  <a:gd name="T6" fmla="*/ 0 w 55"/>
                  <a:gd name="T7" fmla="*/ 98 h 100"/>
                </a:gdLst>
                <a:ahLst/>
                <a:cxnLst>
                  <a:cxn ang="0">
                    <a:pos x="T0" y="T1"/>
                  </a:cxn>
                  <a:cxn ang="0">
                    <a:pos x="T2" y="T3"/>
                  </a:cxn>
                  <a:cxn ang="0">
                    <a:pos x="T4" y="T5"/>
                  </a:cxn>
                  <a:cxn ang="0">
                    <a:pos x="T6" y="T7"/>
                  </a:cxn>
                </a:cxnLst>
                <a:rect l="0" t="0" r="r" b="b"/>
                <a:pathLst>
                  <a:path w="55" h="100">
                    <a:moveTo>
                      <a:pt x="0" y="98"/>
                    </a:moveTo>
                    <a:cubicBezTo>
                      <a:pt x="11" y="67"/>
                      <a:pt x="22" y="36"/>
                      <a:pt x="34" y="0"/>
                    </a:cubicBezTo>
                    <a:cubicBezTo>
                      <a:pt x="55" y="30"/>
                      <a:pt x="45" y="61"/>
                      <a:pt x="8" y="100"/>
                    </a:cubicBezTo>
                    <a:cubicBezTo>
                      <a:pt x="5" y="99"/>
                      <a:pt x="3" y="99"/>
                      <a:pt x="0"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1" name="Freeform: Shape 9940"/>
              <p:cNvSpPr>
                <a:spLocks/>
              </p:cNvSpPr>
              <p:nvPr/>
            </p:nvSpPr>
            <p:spPr bwMode="auto">
              <a:xfrm>
                <a:off x="8666163" y="6081713"/>
                <a:ext cx="73025" cy="69850"/>
              </a:xfrm>
              <a:custGeom>
                <a:avLst/>
                <a:gdLst>
                  <a:gd name="T0" fmla="*/ 0 w 76"/>
                  <a:gd name="T1" fmla="*/ 73 h 73"/>
                  <a:gd name="T2" fmla="*/ 76 w 76"/>
                  <a:gd name="T3" fmla="*/ 21 h 73"/>
                  <a:gd name="T4" fmla="*/ 0 w 76"/>
                  <a:gd name="T5" fmla="*/ 73 h 73"/>
                </a:gdLst>
                <a:ahLst/>
                <a:cxnLst>
                  <a:cxn ang="0">
                    <a:pos x="T0" y="T1"/>
                  </a:cxn>
                  <a:cxn ang="0">
                    <a:pos x="T2" y="T3"/>
                  </a:cxn>
                  <a:cxn ang="0">
                    <a:pos x="T4" y="T5"/>
                  </a:cxn>
                </a:cxnLst>
                <a:rect l="0" t="0" r="r" b="b"/>
                <a:pathLst>
                  <a:path w="76" h="73">
                    <a:moveTo>
                      <a:pt x="0" y="73"/>
                    </a:moveTo>
                    <a:cubicBezTo>
                      <a:pt x="15" y="14"/>
                      <a:pt x="36" y="0"/>
                      <a:pt x="76" y="21"/>
                    </a:cubicBezTo>
                    <a:cubicBezTo>
                      <a:pt x="52" y="37"/>
                      <a:pt x="27" y="54"/>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2" name="Freeform: Shape 9941"/>
              <p:cNvSpPr>
                <a:spLocks/>
              </p:cNvSpPr>
              <p:nvPr/>
            </p:nvSpPr>
            <p:spPr bwMode="auto">
              <a:xfrm>
                <a:off x="8486776" y="6103938"/>
                <a:ext cx="74613" cy="111125"/>
              </a:xfrm>
              <a:custGeom>
                <a:avLst/>
                <a:gdLst>
                  <a:gd name="T0" fmla="*/ 77 w 79"/>
                  <a:gd name="T1" fmla="*/ 118 h 118"/>
                  <a:gd name="T2" fmla="*/ 61 w 79"/>
                  <a:gd name="T3" fmla="*/ 102 h 118"/>
                  <a:gd name="T4" fmla="*/ 4 w 79"/>
                  <a:gd name="T5" fmla="*/ 22 h 118"/>
                  <a:gd name="T6" fmla="*/ 5 w 79"/>
                  <a:gd name="T7" fmla="*/ 0 h 118"/>
                  <a:gd name="T8" fmla="*/ 21 w 79"/>
                  <a:gd name="T9" fmla="*/ 11 h 118"/>
                  <a:gd name="T10" fmla="*/ 79 w 79"/>
                  <a:gd name="T11" fmla="*/ 115 h 118"/>
                  <a:gd name="T12" fmla="*/ 77 w 7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9" h="118">
                    <a:moveTo>
                      <a:pt x="77" y="118"/>
                    </a:moveTo>
                    <a:cubicBezTo>
                      <a:pt x="72" y="113"/>
                      <a:pt x="66" y="108"/>
                      <a:pt x="61" y="102"/>
                    </a:cubicBezTo>
                    <a:cubicBezTo>
                      <a:pt x="42" y="76"/>
                      <a:pt x="22" y="50"/>
                      <a:pt x="4" y="22"/>
                    </a:cubicBezTo>
                    <a:cubicBezTo>
                      <a:pt x="0" y="17"/>
                      <a:pt x="4" y="7"/>
                      <a:pt x="5" y="0"/>
                    </a:cubicBezTo>
                    <a:cubicBezTo>
                      <a:pt x="10" y="4"/>
                      <a:pt x="18" y="6"/>
                      <a:pt x="21" y="11"/>
                    </a:cubicBezTo>
                    <a:cubicBezTo>
                      <a:pt x="41" y="45"/>
                      <a:pt x="60" y="80"/>
                      <a:pt x="79" y="115"/>
                    </a:cubicBezTo>
                    <a:cubicBezTo>
                      <a:pt x="78" y="116"/>
                      <a:pt x="78" y="117"/>
                      <a:pt x="77"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3" name="Freeform: Shape 9942"/>
              <p:cNvSpPr>
                <a:spLocks/>
              </p:cNvSpPr>
              <p:nvPr/>
            </p:nvSpPr>
            <p:spPr bwMode="auto">
              <a:xfrm>
                <a:off x="8512176" y="6080125"/>
                <a:ext cx="52388" cy="92075"/>
              </a:xfrm>
              <a:custGeom>
                <a:avLst/>
                <a:gdLst>
                  <a:gd name="T0" fmla="*/ 51 w 56"/>
                  <a:gd name="T1" fmla="*/ 97 h 97"/>
                  <a:gd name="T2" fmla="*/ 1 w 56"/>
                  <a:gd name="T3" fmla="*/ 16 h 97"/>
                  <a:gd name="T4" fmla="*/ 8 w 56"/>
                  <a:gd name="T5" fmla="*/ 1 h 97"/>
                  <a:gd name="T6" fmla="*/ 21 w 56"/>
                  <a:gd name="T7" fmla="*/ 7 h 97"/>
                  <a:gd name="T8" fmla="*/ 56 w 56"/>
                  <a:gd name="T9" fmla="*/ 94 h 97"/>
                  <a:gd name="T10" fmla="*/ 51 w 56"/>
                  <a:gd name="T11" fmla="*/ 97 h 97"/>
                </a:gdLst>
                <a:ahLst/>
                <a:cxnLst>
                  <a:cxn ang="0">
                    <a:pos x="T0" y="T1"/>
                  </a:cxn>
                  <a:cxn ang="0">
                    <a:pos x="T2" y="T3"/>
                  </a:cxn>
                  <a:cxn ang="0">
                    <a:pos x="T4" y="T5"/>
                  </a:cxn>
                  <a:cxn ang="0">
                    <a:pos x="T6" y="T7"/>
                  </a:cxn>
                  <a:cxn ang="0">
                    <a:pos x="T8" y="T9"/>
                  </a:cxn>
                  <a:cxn ang="0">
                    <a:pos x="T10" y="T11"/>
                  </a:cxn>
                </a:cxnLst>
                <a:rect l="0" t="0" r="r" b="b"/>
                <a:pathLst>
                  <a:path w="56" h="97">
                    <a:moveTo>
                      <a:pt x="51" y="97"/>
                    </a:moveTo>
                    <a:cubicBezTo>
                      <a:pt x="34" y="70"/>
                      <a:pt x="17" y="43"/>
                      <a:pt x="1" y="16"/>
                    </a:cubicBezTo>
                    <a:cubicBezTo>
                      <a:pt x="0" y="13"/>
                      <a:pt x="5" y="5"/>
                      <a:pt x="8" y="1"/>
                    </a:cubicBezTo>
                    <a:cubicBezTo>
                      <a:pt x="10" y="0"/>
                      <a:pt x="20" y="3"/>
                      <a:pt x="21" y="7"/>
                    </a:cubicBezTo>
                    <a:cubicBezTo>
                      <a:pt x="33" y="36"/>
                      <a:pt x="45" y="65"/>
                      <a:pt x="56" y="94"/>
                    </a:cubicBezTo>
                    <a:cubicBezTo>
                      <a:pt x="55" y="95"/>
                      <a:pt x="53" y="96"/>
                      <a:pt x="51"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4" name="Freeform: Shape 9943"/>
              <p:cNvSpPr>
                <a:spLocks/>
              </p:cNvSpPr>
              <p:nvPr/>
            </p:nvSpPr>
            <p:spPr bwMode="auto">
              <a:xfrm>
                <a:off x="8602663" y="6061075"/>
                <a:ext cx="30163" cy="71438"/>
              </a:xfrm>
              <a:custGeom>
                <a:avLst/>
                <a:gdLst>
                  <a:gd name="T0" fmla="*/ 0 w 32"/>
                  <a:gd name="T1" fmla="*/ 74 h 75"/>
                  <a:gd name="T2" fmla="*/ 17 w 32"/>
                  <a:gd name="T3" fmla="*/ 0 h 75"/>
                  <a:gd name="T4" fmla="*/ 8 w 32"/>
                  <a:gd name="T5" fmla="*/ 75 h 75"/>
                  <a:gd name="T6" fmla="*/ 0 w 32"/>
                  <a:gd name="T7" fmla="*/ 74 h 75"/>
                </a:gdLst>
                <a:ahLst/>
                <a:cxnLst>
                  <a:cxn ang="0">
                    <a:pos x="T0" y="T1"/>
                  </a:cxn>
                  <a:cxn ang="0">
                    <a:pos x="T2" y="T3"/>
                  </a:cxn>
                  <a:cxn ang="0">
                    <a:pos x="T4" y="T5"/>
                  </a:cxn>
                  <a:cxn ang="0">
                    <a:pos x="T6" y="T7"/>
                  </a:cxn>
                </a:cxnLst>
                <a:rect l="0" t="0" r="r" b="b"/>
                <a:pathLst>
                  <a:path w="32" h="75">
                    <a:moveTo>
                      <a:pt x="0" y="74"/>
                    </a:moveTo>
                    <a:cubicBezTo>
                      <a:pt x="6" y="50"/>
                      <a:pt x="11" y="27"/>
                      <a:pt x="17" y="0"/>
                    </a:cubicBezTo>
                    <a:cubicBezTo>
                      <a:pt x="32" y="15"/>
                      <a:pt x="32" y="15"/>
                      <a:pt x="8" y="75"/>
                    </a:cubicBezTo>
                    <a:cubicBezTo>
                      <a:pt x="6" y="75"/>
                      <a:pt x="3" y="74"/>
                      <a:pt x="0"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5" name="Freeform: Shape 9944"/>
              <p:cNvSpPr>
                <a:spLocks/>
              </p:cNvSpPr>
              <p:nvPr/>
            </p:nvSpPr>
            <p:spPr bwMode="auto">
              <a:xfrm>
                <a:off x="8924926" y="6024563"/>
                <a:ext cx="33338" cy="61913"/>
              </a:xfrm>
              <a:custGeom>
                <a:avLst/>
                <a:gdLst>
                  <a:gd name="T0" fmla="*/ 28 w 36"/>
                  <a:gd name="T1" fmla="*/ 65 h 65"/>
                  <a:gd name="T2" fmla="*/ 0 w 36"/>
                  <a:gd name="T3" fmla="*/ 5 h 65"/>
                  <a:gd name="T4" fmla="*/ 11 w 36"/>
                  <a:gd name="T5" fmla="*/ 0 h 65"/>
                  <a:gd name="T6" fmla="*/ 36 w 36"/>
                  <a:gd name="T7" fmla="*/ 61 h 65"/>
                  <a:gd name="T8" fmla="*/ 28 w 36"/>
                  <a:gd name="T9" fmla="*/ 65 h 65"/>
                </a:gdLst>
                <a:ahLst/>
                <a:cxnLst>
                  <a:cxn ang="0">
                    <a:pos x="T0" y="T1"/>
                  </a:cxn>
                  <a:cxn ang="0">
                    <a:pos x="T2" y="T3"/>
                  </a:cxn>
                  <a:cxn ang="0">
                    <a:pos x="T4" y="T5"/>
                  </a:cxn>
                  <a:cxn ang="0">
                    <a:pos x="T6" y="T7"/>
                  </a:cxn>
                  <a:cxn ang="0">
                    <a:pos x="T8" y="T9"/>
                  </a:cxn>
                </a:cxnLst>
                <a:rect l="0" t="0" r="r" b="b"/>
                <a:pathLst>
                  <a:path w="36" h="65">
                    <a:moveTo>
                      <a:pt x="28" y="65"/>
                    </a:moveTo>
                    <a:cubicBezTo>
                      <a:pt x="18" y="45"/>
                      <a:pt x="9" y="25"/>
                      <a:pt x="0" y="5"/>
                    </a:cubicBezTo>
                    <a:cubicBezTo>
                      <a:pt x="3" y="4"/>
                      <a:pt x="7" y="2"/>
                      <a:pt x="11" y="0"/>
                    </a:cubicBezTo>
                    <a:cubicBezTo>
                      <a:pt x="19" y="21"/>
                      <a:pt x="28" y="41"/>
                      <a:pt x="36" y="61"/>
                    </a:cubicBezTo>
                    <a:cubicBezTo>
                      <a:pt x="33" y="62"/>
                      <a:pt x="31" y="63"/>
                      <a:pt x="2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6" name="Freeform: Shape 9945"/>
              <p:cNvSpPr>
                <a:spLocks/>
              </p:cNvSpPr>
              <p:nvPr/>
            </p:nvSpPr>
            <p:spPr bwMode="auto">
              <a:xfrm>
                <a:off x="8901113" y="6049963"/>
                <a:ext cx="33338" cy="44450"/>
              </a:xfrm>
              <a:custGeom>
                <a:avLst/>
                <a:gdLst>
                  <a:gd name="T0" fmla="*/ 11 w 35"/>
                  <a:gd name="T1" fmla="*/ 0 h 47"/>
                  <a:gd name="T2" fmla="*/ 35 w 35"/>
                  <a:gd name="T3" fmla="*/ 42 h 47"/>
                  <a:gd name="T4" fmla="*/ 27 w 35"/>
                  <a:gd name="T5" fmla="*/ 47 h 47"/>
                  <a:gd name="T6" fmla="*/ 0 w 35"/>
                  <a:gd name="T7" fmla="*/ 7 h 47"/>
                  <a:gd name="T8" fmla="*/ 11 w 35"/>
                  <a:gd name="T9" fmla="*/ 0 h 47"/>
                </a:gdLst>
                <a:ahLst/>
                <a:cxnLst>
                  <a:cxn ang="0">
                    <a:pos x="T0" y="T1"/>
                  </a:cxn>
                  <a:cxn ang="0">
                    <a:pos x="T2" y="T3"/>
                  </a:cxn>
                  <a:cxn ang="0">
                    <a:pos x="T4" y="T5"/>
                  </a:cxn>
                  <a:cxn ang="0">
                    <a:pos x="T6" y="T7"/>
                  </a:cxn>
                  <a:cxn ang="0">
                    <a:pos x="T8" y="T9"/>
                  </a:cxn>
                </a:cxnLst>
                <a:rect l="0" t="0" r="r" b="b"/>
                <a:pathLst>
                  <a:path w="35" h="47">
                    <a:moveTo>
                      <a:pt x="11" y="0"/>
                    </a:moveTo>
                    <a:cubicBezTo>
                      <a:pt x="19" y="14"/>
                      <a:pt x="27" y="28"/>
                      <a:pt x="35" y="42"/>
                    </a:cubicBezTo>
                    <a:cubicBezTo>
                      <a:pt x="33" y="44"/>
                      <a:pt x="30" y="46"/>
                      <a:pt x="27" y="47"/>
                    </a:cubicBezTo>
                    <a:cubicBezTo>
                      <a:pt x="18" y="34"/>
                      <a:pt x="9" y="20"/>
                      <a:pt x="0" y="7"/>
                    </a:cubicBezTo>
                    <a:cubicBezTo>
                      <a:pt x="4" y="5"/>
                      <a:pt x="8" y="2"/>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7" name="Freeform: Shape 9946"/>
              <p:cNvSpPr>
                <a:spLocks/>
              </p:cNvSpPr>
              <p:nvPr/>
            </p:nvSpPr>
            <p:spPr bwMode="auto">
              <a:xfrm>
                <a:off x="8283576" y="3148013"/>
                <a:ext cx="344488" cy="90488"/>
              </a:xfrm>
              <a:custGeom>
                <a:avLst/>
                <a:gdLst>
                  <a:gd name="T0" fmla="*/ 18 w 362"/>
                  <a:gd name="T1" fmla="*/ 87 h 96"/>
                  <a:gd name="T2" fmla="*/ 146 w 362"/>
                  <a:gd name="T3" fmla="*/ 9 h 96"/>
                  <a:gd name="T4" fmla="*/ 345 w 362"/>
                  <a:gd name="T5" fmla="*/ 67 h 96"/>
                  <a:gd name="T6" fmla="*/ 255 w 362"/>
                  <a:gd name="T7" fmla="*/ 38 h 96"/>
                  <a:gd name="T8" fmla="*/ 75 w 362"/>
                  <a:gd name="T9" fmla="*/ 57 h 96"/>
                  <a:gd name="T10" fmla="*/ 18 w 362"/>
                  <a:gd name="T11" fmla="*/ 87 h 96"/>
                </a:gdLst>
                <a:ahLst/>
                <a:cxnLst>
                  <a:cxn ang="0">
                    <a:pos x="T0" y="T1"/>
                  </a:cxn>
                  <a:cxn ang="0">
                    <a:pos x="T2" y="T3"/>
                  </a:cxn>
                  <a:cxn ang="0">
                    <a:pos x="T4" y="T5"/>
                  </a:cxn>
                  <a:cxn ang="0">
                    <a:pos x="T6" y="T7"/>
                  </a:cxn>
                  <a:cxn ang="0">
                    <a:pos x="T8" y="T9"/>
                  </a:cxn>
                  <a:cxn ang="0">
                    <a:pos x="T10" y="T11"/>
                  </a:cxn>
                </a:cxnLst>
                <a:rect l="0" t="0" r="r" b="b"/>
                <a:pathLst>
                  <a:path w="362" h="96">
                    <a:moveTo>
                      <a:pt x="18" y="87"/>
                    </a:moveTo>
                    <a:cubicBezTo>
                      <a:pt x="0" y="96"/>
                      <a:pt x="36" y="0"/>
                      <a:pt x="146" y="9"/>
                    </a:cubicBezTo>
                    <a:cubicBezTo>
                      <a:pt x="256" y="19"/>
                      <a:pt x="362" y="9"/>
                      <a:pt x="345" y="67"/>
                    </a:cubicBezTo>
                    <a:cubicBezTo>
                      <a:pt x="345" y="67"/>
                      <a:pt x="312" y="39"/>
                      <a:pt x="255" y="38"/>
                    </a:cubicBezTo>
                    <a:cubicBezTo>
                      <a:pt x="220" y="37"/>
                      <a:pt x="130" y="20"/>
                      <a:pt x="75" y="57"/>
                    </a:cubicBezTo>
                    <a:cubicBezTo>
                      <a:pt x="65" y="65"/>
                      <a:pt x="33" y="80"/>
                      <a:pt x="1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349134259"/>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67" name="Rectangle 66"/>
          <p:cNvSpPr>
            <a:spLocks noChangeArrowheads="1"/>
          </p:cNvSpPr>
          <p:nvPr/>
        </p:nvSpPr>
        <p:spPr bwMode="auto">
          <a:xfrm>
            <a:off x="0" y="0"/>
            <a:ext cx="12192000" cy="6850063"/>
          </a:xfrm>
          <a:prstGeom prst="rect">
            <a:avLst/>
          </a:prstGeom>
          <a:solidFill>
            <a:srgbClr val="C30D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948" name="Group 9947"/>
          <p:cNvGrpSpPr/>
          <p:nvPr/>
        </p:nvGrpSpPr>
        <p:grpSpPr>
          <a:xfrm>
            <a:off x="-25400" y="3140074"/>
            <a:ext cx="12217400" cy="3717925"/>
            <a:chOff x="9526" y="3148013"/>
            <a:chExt cx="12172950" cy="3709988"/>
          </a:xfrm>
        </p:grpSpPr>
        <p:sp>
          <p:nvSpPr>
            <p:cNvPr id="68" name="Freeform: Shape 67"/>
            <p:cNvSpPr>
              <a:spLocks/>
            </p:cNvSpPr>
            <p:nvPr/>
          </p:nvSpPr>
          <p:spPr bwMode="auto">
            <a:xfrm>
              <a:off x="9151938" y="5457825"/>
              <a:ext cx="6350" cy="23813"/>
            </a:xfrm>
            <a:custGeom>
              <a:avLst/>
              <a:gdLst>
                <a:gd name="T0" fmla="*/ 7 w 7"/>
                <a:gd name="T1" fmla="*/ 5 h 25"/>
                <a:gd name="T2" fmla="*/ 0 w 7"/>
                <a:gd name="T3" fmla="*/ 0 h 25"/>
                <a:gd name="T4" fmla="*/ 0 w 7"/>
                <a:gd name="T5" fmla="*/ 23 h 25"/>
                <a:gd name="T6" fmla="*/ 7 w 7"/>
                <a:gd name="T7" fmla="*/ 25 h 25"/>
                <a:gd name="T8" fmla="*/ 7 w 7"/>
                <a:gd name="T9" fmla="*/ 5 h 25"/>
              </a:gdLst>
              <a:ahLst/>
              <a:cxnLst>
                <a:cxn ang="0">
                  <a:pos x="T0" y="T1"/>
                </a:cxn>
                <a:cxn ang="0">
                  <a:pos x="T2" y="T3"/>
                </a:cxn>
                <a:cxn ang="0">
                  <a:pos x="T4" y="T5"/>
                </a:cxn>
                <a:cxn ang="0">
                  <a:pos x="T6" y="T7"/>
                </a:cxn>
                <a:cxn ang="0">
                  <a:pos x="T8" y="T9"/>
                </a:cxn>
              </a:cxnLst>
              <a:rect l="0" t="0" r="r" b="b"/>
              <a:pathLst>
                <a:path w="7" h="25">
                  <a:moveTo>
                    <a:pt x="7" y="5"/>
                  </a:moveTo>
                  <a:cubicBezTo>
                    <a:pt x="5" y="3"/>
                    <a:pt x="3" y="2"/>
                    <a:pt x="0" y="0"/>
                  </a:cubicBezTo>
                  <a:cubicBezTo>
                    <a:pt x="0" y="23"/>
                    <a:pt x="0" y="23"/>
                    <a:pt x="0" y="23"/>
                  </a:cubicBezTo>
                  <a:cubicBezTo>
                    <a:pt x="3" y="24"/>
                    <a:pt x="5" y="25"/>
                    <a:pt x="7" y="25"/>
                  </a:cubicBez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p:cNvSpPr>
              <a:spLocks/>
            </p:cNvSpPr>
            <p:nvPr/>
          </p:nvSpPr>
          <p:spPr bwMode="auto">
            <a:xfrm>
              <a:off x="9151938" y="5495925"/>
              <a:ext cx="6350" cy="20638"/>
            </a:xfrm>
            <a:custGeom>
              <a:avLst/>
              <a:gdLst>
                <a:gd name="T0" fmla="*/ 7 w 7"/>
                <a:gd name="T1" fmla="*/ 2 h 21"/>
                <a:gd name="T2" fmla="*/ 0 w 7"/>
                <a:gd name="T3" fmla="*/ 0 h 21"/>
                <a:gd name="T4" fmla="*/ 0 w 7"/>
                <a:gd name="T5" fmla="*/ 18 h 21"/>
                <a:gd name="T6" fmla="*/ 7 w 7"/>
                <a:gd name="T7" fmla="*/ 21 h 21"/>
                <a:gd name="T8" fmla="*/ 7 w 7"/>
                <a:gd name="T9" fmla="*/ 2 h 21"/>
              </a:gdLst>
              <a:ahLst/>
              <a:cxnLst>
                <a:cxn ang="0">
                  <a:pos x="T0" y="T1"/>
                </a:cxn>
                <a:cxn ang="0">
                  <a:pos x="T2" y="T3"/>
                </a:cxn>
                <a:cxn ang="0">
                  <a:pos x="T4" y="T5"/>
                </a:cxn>
                <a:cxn ang="0">
                  <a:pos x="T6" y="T7"/>
                </a:cxn>
                <a:cxn ang="0">
                  <a:pos x="T8" y="T9"/>
                </a:cxn>
              </a:cxnLst>
              <a:rect l="0" t="0" r="r" b="b"/>
              <a:pathLst>
                <a:path w="7" h="21">
                  <a:moveTo>
                    <a:pt x="7" y="2"/>
                  </a:moveTo>
                  <a:cubicBezTo>
                    <a:pt x="5" y="1"/>
                    <a:pt x="3" y="0"/>
                    <a:pt x="0" y="0"/>
                  </a:cubicBezTo>
                  <a:cubicBezTo>
                    <a:pt x="0" y="18"/>
                    <a:pt x="0" y="18"/>
                    <a:pt x="0" y="18"/>
                  </a:cubicBezTo>
                  <a:cubicBezTo>
                    <a:pt x="3" y="19"/>
                    <a:pt x="5" y="20"/>
                    <a:pt x="7" y="21"/>
                  </a:cubicBezTo>
                  <a:lnTo>
                    <a:pt x="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p:cNvSpPr>
              <a:spLocks noEditPoints="1"/>
            </p:cNvSpPr>
            <p:nvPr/>
          </p:nvSpPr>
          <p:spPr bwMode="auto">
            <a:xfrm>
              <a:off x="9526" y="4243388"/>
              <a:ext cx="12172950" cy="2614613"/>
            </a:xfrm>
            <a:custGeom>
              <a:avLst/>
              <a:gdLst>
                <a:gd name="T0" fmla="*/ 8568 w 12793"/>
                <a:gd name="T1" fmla="*/ 1777 h 2747"/>
                <a:gd name="T2" fmla="*/ 8452 w 12793"/>
                <a:gd name="T3" fmla="*/ 2000 h 2747"/>
                <a:gd name="T4" fmla="*/ 8424 w 12793"/>
                <a:gd name="T5" fmla="*/ 2103 h 2747"/>
                <a:gd name="T6" fmla="*/ 8301 w 12793"/>
                <a:gd name="T7" fmla="*/ 2222 h 2747"/>
                <a:gd name="T8" fmla="*/ 8404 w 12793"/>
                <a:gd name="T9" fmla="*/ 2179 h 2747"/>
                <a:gd name="T10" fmla="*/ 8609 w 12793"/>
                <a:gd name="T11" fmla="*/ 2227 h 2747"/>
                <a:gd name="T12" fmla="*/ 8485 w 12793"/>
                <a:gd name="T13" fmla="*/ 2364 h 2747"/>
                <a:gd name="T14" fmla="*/ 8657 w 12793"/>
                <a:gd name="T15" fmla="*/ 2368 h 2747"/>
                <a:gd name="T16" fmla="*/ 8620 w 12793"/>
                <a:gd name="T17" fmla="*/ 2510 h 2747"/>
                <a:gd name="T18" fmla="*/ 8123 w 12793"/>
                <a:gd name="T19" fmla="*/ 2476 h 2747"/>
                <a:gd name="T20" fmla="*/ 8092 w 12793"/>
                <a:gd name="T21" fmla="*/ 2219 h 2747"/>
                <a:gd name="T22" fmla="*/ 7952 w 12793"/>
                <a:gd name="T23" fmla="*/ 2271 h 2747"/>
                <a:gd name="T24" fmla="*/ 7943 w 12793"/>
                <a:gd name="T25" fmla="*/ 2410 h 2747"/>
                <a:gd name="T26" fmla="*/ 7814 w 12793"/>
                <a:gd name="T27" fmla="*/ 2290 h 2747"/>
                <a:gd name="T28" fmla="*/ 7246 w 12793"/>
                <a:gd name="T29" fmla="*/ 2077 h 2747"/>
                <a:gd name="T30" fmla="*/ 7201 w 12793"/>
                <a:gd name="T31" fmla="*/ 1780 h 2747"/>
                <a:gd name="T32" fmla="*/ 7308 w 12793"/>
                <a:gd name="T33" fmla="*/ 2235 h 2747"/>
                <a:gd name="T34" fmla="*/ 6793 w 12793"/>
                <a:gd name="T35" fmla="*/ 1798 h 2747"/>
                <a:gd name="T36" fmla="*/ 6464 w 12793"/>
                <a:gd name="T37" fmla="*/ 1879 h 2747"/>
                <a:gd name="T38" fmla="*/ 6271 w 12793"/>
                <a:gd name="T39" fmla="*/ 2215 h 2747"/>
                <a:gd name="T40" fmla="*/ 5899 w 12793"/>
                <a:gd name="T41" fmla="*/ 1549 h 2747"/>
                <a:gd name="T42" fmla="*/ 5482 w 12793"/>
                <a:gd name="T43" fmla="*/ 2102 h 2747"/>
                <a:gd name="T44" fmla="*/ 5415 w 12793"/>
                <a:gd name="T45" fmla="*/ 2312 h 2747"/>
                <a:gd name="T46" fmla="*/ 4811 w 12793"/>
                <a:gd name="T47" fmla="*/ 1794 h 2747"/>
                <a:gd name="T48" fmla="*/ 4667 w 12793"/>
                <a:gd name="T49" fmla="*/ 2340 h 2747"/>
                <a:gd name="T50" fmla="*/ 4091 w 12793"/>
                <a:gd name="T51" fmla="*/ 2299 h 2747"/>
                <a:gd name="T52" fmla="*/ 3758 w 12793"/>
                <a:gd name="T53" fmla="*/ 2144 h 2747"/>
                <a:gd name="T54" fmla="*/ 3652 w 12793"/>
                <a:gd name="T55" fmla="*/ 2080 h 2747"/>
                <a:gd name="T56" fmla="*/ 3434 w 12793"/>
                <a:gd name="T57" fmla="*/ 1780 h 2747"/>
                <a:gd name="T58" fmla="*/ 3809 w 12793"/>
                <a:gd name="T59" fmla="*/ 1316 h 2747"/>
                <a:gd name="T60" fmla="*/ 3850 w 12793"/>
                <a:gd name="T61" fmla="*/ 1314 h 2747"/>
                <a:gd name="T62" fmla="*/ 3895 w 12793"/>
                <a:gd name="T63" fmla="*/ 321 h 2747"/>
                <a:gd name="T64" fmla="*/ 3658 w 12793"/>
                <a:gd name="T65" fmla="*/ 704 h 2747"/>
                <a:gd name="T66" fmla="*/ 3358 w 12793"/>
                <a:gd name="T67" fmla="*/ 1288 h 2747"/>
                <a:gd name="T68" fmla="*/ 7560 w 12793"/>
                <a:gd name="T69" fmla="*/ 2319 h 2747"/>
                <a:gd name="T70" fmla="*/ 7470 w 12793"/>
                <a:gd name="T71" fmla="*/ 2486 h 2747"/>
                <a:gd name="T72" fmla="*/ 7503 w 12793"/>
                <a:gd name="T73" fmla="*/ 2386 h 2747"/>
                <a:gd name="T74" fmla="*/ 7571 w 12793"/>
                <a:gd name="T75" fmla="*/ 2351 h 2747"/>
                <a:gd name="T76" fmla="*/ 7796 w 12793"/>
                <a:gd name="T77" fmla="*/ 2328 h 2747"/>
                <a:gd name="T78" fmla="*/ 8104 w 12793"/>
                <a:gd name="T79" fmla="*/ 2498 h 2747"/>
                <a:gd name="T80" fmla="*/ 8729 w 12793"/>
                <a:gd name="T81" fmla="*/ 2141 h 2747"/>
                <a:gd name="T82" fmla="*/ 8711 w 12793"/>
                <a:gd name="T83" fmla="*/ 2219 h 2747"/>
                <a:gd name="T84" fmla="*/ 8804 w 12793"/>
                <a:gd name="T85" fmla="*/ 2110 h 2747"/>
                <a:gd name="T86" fmla="*/ 8895 w 12793"/>
                <a:gd name="T87" fmla="*/ 2033 h 2747"/>
                <a:gd name="T88" fmla="*/ 8932 w 12793"/>
                <a:gd name="T89" fmla="*/ 2130 h 2747"/>
                <a:gd name="T90" fmla="*/ 8820 w 12793"/>
                <a:gd name="T91" fmla="*/ 2271 h 2747"/>
                <a:gd name="T92" fmla="*/ 9099 w 12793"/>
                <a:gd name="T93" fmla="*/ 2129 h 2747"/>
                <a:gd name="T94" fmla="*/ 8849 w 12793"/>
                <a:gd name="T95" fmla="*/ 2394 h 2747"/>
                <a:gd name="T96" fmla="*/ 9103 w 12793"/>
                <a:gd name="T97" fmla="*/ 2217 h 2747"/>
                <a:gd name="T98" fmla="*/ 9310 w 12793"/>
                <a:gd name="T99" fmla="*/ 2120 h 2747"/>
                <a:gd name="T100" fmla="*/ 9171 w 12793"/>
                <a:gd name="T101" fmla="*/ 2012 h 2747"/>
                <a:gd name="T102" fmla="*/ 9059 w 12793"/>
                <a:gd name="T103" fmla="*/ 2113 h 2747"/>
                <a:gd name="T104" fmla="*/ 8808 w 12793"/>
                <a:gd name="T105" fmla="*/ 1896 h 2747"/>
                <a:gd name="T106" fmla="*/ 8920 w 12793"/>
                <a:gd name="T107" fmla="*/ 1855 h 2747"/>
                <a:gd name="T108" fmla="*/ 8996 w 12793"/>
                <a:gd name="T109" fmla="*/ 1831 h 2747"/>
                <a:gd name="T110" fmla="*/ 9082 w 12793"/>
                <a:gd name="T111" fmla="*/ 1897 h 2747"/>
                <a:gd name="T112" fmla="*/ 9272 w 12793"/>
                <a:gd name="T113" fmla="*/ 1890 h 2747"/>
                <a:gd name="T114" fmla="*/ 9430 w 12793"/>
                <a:gd name="T115" fmla="*/ 1948 h 2747"/>
                <a:gd name="T116" fmla="*/ 9521 w 12793"/>
                <a:gd name="T117" fmla="*/ 1950 h 2747"/>
                <a:gd name="T118" fmla="*/ 9563 w 12793"/>
                <a:gd name="T119" fmla="*/ 2013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93" h="2747">
                  <a:moveTo>
                    <a:pt x="9582" y="1340"/>
                  </a:moveTo>
                  <a:cubicBezTo>
                    <a:pt x="9579" y="1340"/>
                    <a:pt x="9576" y="1340"/>
                    <a:pt x="9574" y="1340"/>
                  </a:cubicBezTo>
                  <a:cubicBezTo>
                    <a:pt x="9347" y="1340"/>
                    <a:pt x="9121" y="1340"/>
                    <a:pt x="8895" y="1340"/>
                  </a:cubicBezTo>
                  <a:cubicBezTo>
                    <a:pt x="8858" y="1340"/>
                    <a:pt x="8855" y="1334"/>
                    <a:pt x="8855" y="1378"/>
                  </a:cubicBezTo>
                  <a:cubicBezTo>
                    <a:pt x="8855" y="1387"/>
                    <a:pt x="8853" y="1395"/>
                    <a:pt x="8851" y="1404"/>
                  </a:cubicBezTo>
                  <a:cubicBezTo>
                    <a:pt x="8828" y="1484"/>
                    <a:pt x="8805" y="1564"/>
                    <a:pt x="8783" y="1645"/>
                  </a:cubicBezTo>
                  <a:cubicBezTo>
                    <a:pt x="8775" y="1677"/>
                    <a:pt x="8752" y="1707"/>
                    <a:pt x="8772" y="1743"/>
                  </a:cubicBezTo>
                  <a:cubicBezTo>
                    <a:pt x="8773" y="1744"/>
                    <a:pt x="8772" y="1748"/>
                    <a:pt x="8771" y="1750"/>
                  </a:cubicBezTo>
                  <a:cubicBezTo>
                    <a:pt x="8765" y="1768"/>
                    <a:pt x="8760" y="1786"/>
                    <a:pt x="8752" y="1802"/>
                  </a:cubicBezTo>
                  <a:cubicBezTo>
                    <a:pt x="8749" y="1810"/>
                    <a:pt x="8741" y="1818"/>
                    <a:pt x="8733" y="1821"/>
                  </a:cubicBezTo>
                  <a:cubicBezTo>
                    <a:pt x="8668" y="1845"/>
                    <a:pt x="8617" y="1821"/>
                    <a:pt x="8568" y="1777"/>
                  </a:cubicBezTo>
                  <a:cubicBezTo>
                    <a:pt x="8535" y="1748"/>
                    <a:pt x="8496" y="1724"/>
                    <a:pt x="8463" y="1700"/>
                  </a:cubicBezTo>
                  <a:cubicBezTo>
                    <a:pt x="8450" y="1722"/>
                    <a:pt x="8439" y="1741"/>
                    <a:pt x="8429" y="1759"/>
                  </a:cubicBezTo>
                  <a:cubicBezTo>
                    <a:pt x="8427" y="1764"/>
                    <a:pt x="8426" y="1769"/>
                    <a:pt x="8426" y="1774"/>
                  </a:cubicBezTo>
                  <a:cubicBezTo>
                    <a:pt x="8422" y="1820"/>
                    <a:pt x="8410" y="1833"/>
                    <a:pt x="8365" y="1836"/>
                  </a:cubicBezTo>
                  <a:cubicBezTo>
                    <a:pt x="8346" y="1838"/>
                    <a:pt x="8333" y="1847"/>
                    <a:pt x="8333" y="1865"/>
                  </a:cubicBezTo>
                  <a:cubicBezTo>
                    <a:pt x="8334" y="1900"/>
                    <a:pt x="8335" y="1935"/>
                    <a:pt x="8341" y="1969"/>
                  </a:cubicBezTo>
                  <a:cubicBezTo>
                    <a:pt x="8343" y="1984"/>
                    <a:pt x="8358" y="1997"/>
                    <a:pt x="8369" y="2013"/>
                  </a:cubicBezTo>
                  <a:cubicBezTo>
                    <a:pt x="8382" y="2011"/>
                    <a:pt x="8398" y="2009"/>
                    <a:pt x="8415" y="2007"/>
                  </a:cubicBezTo>
                  <a:cubicBezTo>
                    <a:pt x="8407" y="2021"/>
                    <a:pt x="8399" y="2034"/>
                    <a:pt x="8391" y="2048"/>
                  </a:cubicBezTo>
                  <a:cubicBezTo>
                    <a:pt x="8393" y="2049"/>
                    <a:pt x="8393" y="2049"/>
                    <a:pt x="8395" y="2050"/>
                  </a:cubicBezTo>
                  <a:cubicBezTo>
                    <a:pt x="8414" y="2034"/>
                    <a:pt x="8433" y="2017"/>
                    <a:pt x="8452" y="2000"/>
                  </a:cubicBezTo>
                  <a:cubicBezTo>
                    <a:pt x="8458" y="2007"/>
                    <a:pt x="8455" y="2004"/>
                    <a:pt x="8461" y="2010"/>
                  </a:cubicBezTo>
                  <a:cubicBezTo>
                    <a:pt x="8437" y="2033"/>
                    <a:pt x="8413" y="2057"/>
                    <a:pt x="8389" y="2080"/>
                  </a:cubicBezTo>
                  <a:cubicBezTo>
                    <a:pt x="8393" y="2084"/>
                    <a:pt x="8391" y="2082"/>
                    <a:pt x="8395" y="2086"/>
                  </a:cubicBezTo>
                  <a:cubicBezTo>
                    <a:pt x="8418" y="2068"/>
                    <a:pt x="8441" y="2049"/>
                    <a:pt x="8465" y="2031"/>
                  </a:cubicBezTo>
                  <a:cubicBezTo>
                    <a:pt x="8469" y="2028"/>
                    <a:pt x="8477" y="2030"/>
                    <a:pt x="8483" y="2030"/>
                  </a:cubicBezTo>
                  <a:cubicBezTo>
                    <a:pt x="8481" y="2036"/>
                    <a:pt x="8481" y="2044"/>
                    <a:pt x="8477" y="2047"/>
                  </a:cubicBezTo>
                  <a:cubicBezTo>
                    <a:pt x="8466" y="2057"/>
                    <a:pt x="8454" y="2064"/>
                    <a:pt x="8442" y="2072"/>
                  </a:cubicBezTo>
                  <a:cubicBezTo>
                    <a:pt x="8443" y="2075"/>
                    <a:pt x="8443" y="2075"/>
                    <a:pt x="8444" y="2078"/>
                  </a:cubicBezTo>
                  <a:cubicBezTo>
                    <a:pt x="8463" y="2074"/>
                    <a:pt x="8481" y="2071"/>
                    <a:pt x="8499" y="2067"/>
                  </a:cubicBezTo>
                  <a:cubicBezTo>
                    <a:pt x="8501" y="2073"/>
                    <a:pt x="8500" y="2071"/>
                    <a:pt x="8502" y="2076"/>
                  </a:cubicBezTo>
                  <a:cubicBezTo>
                    <a:pt x="8476" y="2085"/>
                    <a:pt x="8450" y="2094"/>
                    <a:pt x="8424" y="2103"/>
                  </a:cubicBezTo>
                  <a:cubicBezTo>
                    <a:pt x="8425" y="2107"/>
                    <a:pt x="8425" y="2106"/>
                    <a:pt x="8426" y="2110"/>
                  </a:cubicBezTo>
                  <a:cubicBezTo>
                    <a:pt x="8453" y="2106"/>
                    <a:pt x="8479" y="2101"/>
                    <a:pt x="8506" y="2097"/>
                  </a:cubicBezTo>
                  <a:cubicBezTo>
                    <a:pt x="8509" y="2107"/>
                    <a:pt x="8509" y="2107"/>
                    <a:pt x="8509" y="2107"/>
                  </a:cubicBezTo>
                  <a:cubicBezTo>
                    <a:pt x="8503" y="2112"/>
                    <a:pt x="8498" y="2120"/>
                    <a:pt x="8491" y="2121"/>
                  </a:cubicBezTo>
                  <a:cubicBezTo>
                    <a:pt x="8465" y="2126"/>
                    <a:pt x="8438" y="2130"/>
                    <a:pt x="8412" y="2131"/>
                  </a:cubicBezTo>
                  <a:cubicBezTo>
                    <a:pt x="8392" y="2132"/>
                    <a:pt x="8372" y="2129"/>
                    <a:pt x="8361" y="2151"/>
                  </a:cubicBezTo>
                  <a:cubicBezTo>
                    <a:pt x="8333" y="2136"/>
                    <a:pt x="8331" y="2137"/>
                    <a:pt x="8317" y="2174"/>
                  </a:cubicBezTo>
                  <a:cubicBezTo>
                    <a:pt x="8298" y="2159"/>
                    <a:pt x="8285" y="2168"/>
                    <a:pt x="8278" y="2188"/>
                  </a:cubicBezTo>
                  <a:cubicBezTo>
                    <a:pt x="8272" y="2204"/>
                    <a:pt x="8268" y="2221"/>
                    <a:pt x="8263" y="2238"/>
                  </a:cubicBezTo>
                  <a:cubicBezTo>
                    <a:pt x="8273" y="2230"/>
                    <a:pt x="8284" y="2222"/>
                    <a:pt x="8294" y="2214"/>
                  </a:cubicBezTo>
                  <a:cubicBezTo>
                    <a:pt x="8299" y="2219"/>
                    <a:pt x="8297" y="2217"/>
                    <a:pt x="8301" y="2222"/>
                  </a:cubicBezTo>
                  <a:cubicBezTo>
                    <a:pt x="8284" y="2240"/>
                    <a:pt x="8267" y="2258"/>
                    <a:pt x="8250" y="2276"/>
                  </a:cubicBezTo>
                  <a:cubicBezTo>
                    <a:pt x="8288" y="2267"/>
                    <a:pt x="8301" y="2217"/>
                    <a:pt x="8349" y="2227"/>
                  </a:cubicBezTo>
                  <a:cubicBezTo>
                    <a:pt x="8348" y="2219"/>
                    <a:pt x="8347" y="2214"/>
                    <a:pt x="8346" y="2204"/>
                  </a:cubicBezTo>
                  <a:cubicBezTo>
                    <a:pt x="8357" y="2211"/>
                    <a:pt x="8364" y="2216"/>
                    <a:pt x="8372" y="2220"/>
                  </a:cubicBezTo>
                  <a:cubicBezTo>
                    <a:pt x="8379" y="2224"/>
                    <a:pt x="8387" y="2226"/>
                    <a:pt x="8401" y="2232"/>
                  </a:cubicBezTo>
                  <a:cubicBezTo>
                    <a:pt x="8384" y="2213"/>
                    <a:pt x="8373" y="2200"/>
                    <a:pt x="8361" y="2188"/>
                  </a:cubicBezTo>
                  <a:cubicBezTo>
                    <a:pt x="8364" y="2183"/>
                    <a:pt x="8364" y="2184"/>
                    <a:pt x="8366" y="2180"/>
                  </a:cubicBezTo>
                  <a:cubicBezTo>
                    <a:pt x="8374" y="2182"/>
                    <a:pt x="8383" y="2184"/>
                    <a:pt x="8394" y="2187"/>
                  </a:cubicBezTo>
                  <a:cubicBezTo>
                    <a:pt x="8387" y="2175"/>
                    <a:pt x="8382" y="2165"/>
                    <a:pt x="8378" y="2156"/>
                  </a:cubicBezTo>
                  <a:cubicBezTo>
                    <a:pt x="8383" y="2153"/>
                    <a:pt x="8381" y="2154"/>
                    <a:pt x="8386" y="2151"/>
                  </a:cubicBezTo>
                  <a:cubicBezTo>
                    <a:pt x="8392" y="2161"/>
                    <a:pt x="8397" y="2171"/>
                    <a:pt x="8404" y="2179"/>
                  </a:cubicBezTo>
                  <a:cubicBezTo>
                    <a:pt x="8410" y="2186"/>
                    <a:pt x="8418" y="2193"/>
                    <a:pt x="8426" y="2195"/>
                  </a:cubicBezTo>
                  <a:cubicBezTo>
                    <a:pt x="8441" y="2197"/>
                    <a:pt x="8457" y="2195"/>
                    <a:pt x="8473" y="2195"/>
                  </a:cubicBezTo>
                  <a:cubicBezTo>
                    <a:pt x="8472" y="2211"/>
                    <a:pt x="8472" y="2222"/>
                    <a:pt x="8471" y="2240"/>
                  </a:cubicBezTo>
                  <a:cubicBezTo>
                    <a:pt x="8482" y="2224"/>
                    <a:pt x="8488" y="2215"/>
                    <a:pt x="8492" y="2210"/>
                  </a:cubicBezTo>
                  <a:cubicBezTo>
                    <a:pt x="8500" y="2219"/>
                    <a:pt x="8507" y="2232"/>
                    <a:pt x="8516" y="2234"/>
                  </a:cubicBezTo>
                  <a:cubicBezTo>
                    <a:pt x="8524" y="2236"/>
                    <a:pt x="8536" y="2228"/>
                    <a:pt x="8544" y="2222"/>
                  </a:cubicBezTo>
                  <a:cubicBezTo>
                    <a:pt x="8555" y="2213"/>
                    <a:pt x="8565" y="2202"/>
                    <a:pt x="8579" y="2189"/>
                  </a:cubicBezTo>
                  <a:cubicBezTo>
                    <a:pt x="8586" y="2215"/>
                    <a:pt x="8575" y="2222"/>
                    <a:pt x="8562" y="2231"/>
                  </a:cubicBezTo>
                  <a:cubicBezTo>
                    <a:pt x="8547" y="2241"/>
                    <a:pt x="8534" y="2254"/>
                    <a:pt x="8520" y="2266"/>
                  </a:cubicBezTo>
                  <a:cubicBezTo>
                    <a:pt x="8526" y="2265"/>
                    <a:pt x="8532" y="2264"/>
                    <a:pt x="8538" y="2262"/>
                  </a:cubicBezTo>
                  <a:cubicBezTo>
                    <a:pt x="8562" y="2251"/>
                    <a:pt x="8585" y="2239"/>
                    <a:pt x="8609" y="2227"/>
                  </a:cubicBezTo>
                  <a:cubicBezTo>
                    <a:pt x="8612" y="2230"/>
                    <a:pt x="8612" y="2230"/>
                    <a:pt x="8616" y="2234"/>
                  </a:cubicBezTo>
                  <a:cubicBezTo>
                    <a:pt x="8603" y="2259"/>
                    <a:pt x="8560" y="2250"/>
                    <a:pt x="8551" y="2281"/>
                  </a:cubicBezTo>
                  <a:cubicBezTo>
                    <a:pt x="8573" y="2275"/>
                    <a:pt x="8594" y="2270"/>
                    <a:pt x="8615" y="2265"/>
                  </a:cubicBezTo>
                  <a:cubicBezTo>
                    <a:pt x="8617" y="2271"/>
                    <a:pt x="8616" y="2269"/>
                    <a:pt x="8619" y="2274"/>
                  </a:cubicBezTo>
                  <a:cubicBezTo>
                    <a:pt x="8598" y="2285"/>
                    <a:pt x="8566" y="2284"/>
                    <a:pt x="8567" y="2320"/>
                  </a:cubicBezTo>
                  <a:cubicBezTo>
                    <a:pt x="8584" y="2321"/>
                    <a:pt x="8602" y="2323"/>
                    <a:pt x="8619" y="2324"/>
                  </a:cubicBezTo>
                  <a:cubicBezTo>
                    <a:pt x="8620" y="2326"/>
                    <a:pt x="8620" y="2326"/>
                    <a:pt x="8620" y="2327"/>
                  </a:cubicBezTo>
                  <a:cubicBezTo>
                    <a:pt x="8594" y="2336"/>
                    <a:pt x="8568" y="2345"/>
                    <a:pt x="8542" y="2353"/>
                  </a:cubicBezTo>
                  <a:cubicBezTo>
                    <a:pt x="8544" y="2346"/>
                    <a:pt x="8547" y="2340"/>
                    <a:pt x="8549" y="2333"/>
                  </a:cubicBezTo>
                  <a:cubicBezTo>
                    <a:pt x="8547" y="2331"/>
                    <a:pt x="8547" y="2331"/>
                    <a:pt x="8544" y="2329"/>
                  </a:cubicBezTo>
                  <a:cubicBezTo>
                    <a:pt x="8526" y="2340"/>
                    <a:pt x="8507" y="2351"/>
                    <a:pt x="8485" y="2364"/>
                  </a:cubicBezTo>
                  <a:cubicBezTo>
                    <a:pt x="8494" y="2368"/>
                    <a:pt x="8499" y="2369"/>
                    <a:pt x="8503" y="2371"/>
                  </a:cubicBezTo>
                  <a:cubicBezTo>
                    <a:pt x="8501" y="2382"/>
                    <a:pt x="8498" y="2392"/>
                    <a:pt x="8496" y="2402"/>
                  </a:cubicBezTo>
                  <a:cubicBezTo>
                    <a:pt x="8519" y="2411"/>
                    <a:pt x="8534" y="2441"/>
                    <a:pt x="8569" y="2423"/>
                  </a:cubicBezTo>
                  <a:cubicBezTo>
                    <a:pt x="8559" y="2418"/>
                    <a:pt x="8553" y="2414"/>
                    <a:pt x="8544" y="2409"/>
                  </a:cubicBezTo>
                  <a:cubicBezTo>
                    <a:pt x="8555" y="2402"/>
                    <a:pt x="8564" y="2396"/>
                    <a:pt x="8578" y="2386"/>
                  </a:cubicBezTo>
                  <a:cubicBezTo>
                    <a:pt x="8563" y="2384"/>
                    <a:pt x="8555" y="2383"/>
                    <a:pt x="8547" y="2382"/>
                  </a:cubicBezTo>
                  <a:cubicBezTo>
                    <a:pt x="8547" y="2380"/>
                    <a:pt x="8547" y="2381"/>
                    <a:pt x="8547" y="2378"/>
                  </a:cubicBezTo>
                  <a:cubicBezTo>
                    <a:pt x="8565" y="2373"/>
                    <a:pt x="8582" y="2368"/>
                    <a:pt x="8600" y="2363"/>
                  </a:cubicBezTo>
                  <a:cubicBezTo>
                    <a:pt x="8602" y="2366"/>
                    <a:pt x="8603" y="2369"/>
                    <a:pt x="8604" y="2372"/>
                  </a:cubicBezTo>
                  <a:cubicBezTo>
                    <a:pt x="8611" y="2361"/>
                    <a:pt x="8619" y="2350"/>
                    <a:pt x="8626" y="2339"/>
                  </a:cubicBezTo>
                  <a:cubicBezTo>
                    <a:pt x="8639" y="2351"/>
                    <a:pt x="8647" y="2358"/>
                    <a:pt x="8657" y="2368"/>
                  </a:cubicBezTo>
                  <a:cubicBezTo>
                    <a:pt x="8643" y="2377"/>
                    <a:pt x="8634" y="2388"/>
                    <a:pt x="8621" y="2392"/>
                  </a:cubicBezTo>
                  <a:cubicBezTo>
                    <a:pt x="8595" y="2402"/>
                    <a:pt x="8582" y="2424"/>
                    <a:pt x="8590" y="2455"/>
                  </a:cubicBezTo>
                  <a:cubicBezTo>
                    <a:pt x="8599" y="2447"/>
                    <a:pt x="8608" y="2439"/>
                    <a:pt x="8618" y="2431"/>
                  </a:cubicBezTo>
                  <a:cubicBezTo>
                    <a:pt x="8621" y="2434"/>
                    <a:pt x="8620" y="2433"/>
                    <a:pt x="8623" y="2436"/>
                  </a:cubicBezTo>
                  <a:cubicBezTo>
                    <a:pt x="8612" y="2451"/>
                    <a:pt x="8601" y="2465"/>
                    <a:pt x="8590" y="2479"/>
                  </a:cubicBezTo>
                  <a:cubicBezTo>
                    <a:pt x="8593" y="2482"/>
                    <a:pt x="8592" y="2481"/>
                    <a:pt x="8595" y="2484"/>
                  </a:cubicBezTo>
                  <a:cubicBezTo>
                    <a:pt x="8610" y="2471"/>
                    <a:pt x="8624" y="2459"/>
                    <a:pt x="8634" y="2450"/>
                  </a:cubicBezTo>
                  <a:cubicBezTo>
                    <a:pt x="8647" y="2457"/>
                    <a:pt x="8656" y="2460"/>
                    <a:pt x="8663" y="2466"/>
                  </a:cubicBezTo>
                  <a:cubicBezTo>
                    <a:pt x="8670" y="2472"/>
                    <a:pt x="8676" y="2481"/>
                    <a:pt x="8677" y="2489"/>
                  </a:cubicBezTo>
                  <a:cubicBezTo>
                    <a:pt x="8677" y="2492"/>
                    <a:pt x="8666" y="2500"/>
                    <a:pt x="8658" y="2502"/>
                  </a:cubicBezTo>
                  <a:cubicBezTo>
                    <a:pt x="8646" y="2506"/>
                    <a:pt x="8633" y="2508"/>
                    <a:pt x="8620" y="2510"/>
                  </a:cubicBezTo>
                  <a:cubicBezTo>
                    <a:pt x="8558" y="2520"/>
                    <a:pt x="8496" y="2533"/>
                    <a:pt x="8434" y="2541"/>
                  </a:cubicBezTo>
                  <a:cubicBezTo>
                    <a:pt x="8396" y="2545"/>
                    <a:pt x="8357" y="2542"/>
                    <a:pt x="8319" y="2542"/>
                  </a:cubicBezTo>
                  <a:cubicBezTo>
                    <a:pt x="8309" y="2542"/>
                    <a:pt x="8299" y="2538"/>
                    <a:pt x="8289" y="2536"/>
                  </a:cubicBezTo>
                  <a:cubicBezTo>
                    <a:pt x="8293" y="2527"/>
                    <a:pt x="8297" y="2518"/>
                    <a:pt x="8300" y="2509"/>
                  </a:cubicBezTo>
                  <a:cubicBezTo>
                    <a:pt x="8300" y="2508"/>
                    <a:pt x="8299" y="2506"/>
                    <a:pt x="8297" y="2502"/>
                  </a:cubicBezTo>
                  <a:cubicBezTo>
                    <a:pt x="8289" y="2507"/>
                    <a:pt x="8276" y="2510"/>
                    <a:pt x="8274" y="2517"/>
                  </a:cubicBezTo>
                  <a:cubicBezTo>
                    <a:pt x="8263" y="2554"/>
                    <a:pt x="8235" y="2540"/>
                    <a:pt x="8212" y="2539"/>
                  </a:cubicBezTo>
                  <a:cubicBezTo>
                    <a:pt x="8197" y="2538"/>
                    <a:pt x="8181" y="2532"/>
                    <a:pt x="8168" y="2524"/>
                  </a:cubicBezTo>
                  <a:cubicBezTo>
                    <a:pt x="8153" y="2515"/>
                    <a:pt x="8141" y="2503"/>
                    <a:pt x="8128" y="2491"/>
                  </a:cubicBezTo>
                  <a:cubicBezTo>
                    <a:pt x="8124" y="2488"/>
                    <a:pt x="8122" y="2484"/>
                    <a:pt x="8119" y="2480"/>
                  </a:cubicBezTo>
                  <a:cubicBezTo>
                    <a:pt x="8120" y="2479"/>
                    <a:pt x="8121" y="2477"/>
                    <a:pt x="8123" y="2476"/>
                  </a:cubicBezTo>
                  <a:cubicBezTo>
                    <a:pt x="8135" y="2482"/>
                    <a:pt x="8147" y="2488"/>
                    <a:pt x="8163" y="2496"/>
                  </a:cubicBezTo>
                  <a:cubicBezTo>
                    <a:pt x="8154" y="2475"/>
                    <a:pt x="8151" y="2455"/>
                    <a:pt x="8140" y="2446"/>
                  </a:cubicBezTo>
                  <a:cubicBezTo>
                    <a:pt x="8128" y="2437"/>
                    <a:pt x="8108" y="2440"/>
                    <a:pt x="8092" y="2437"/>
                  </a:cubicBezTo>
                  <a:cubicBezTo>
                    <a:pt x="8087" y="2435"/>
                    <a:pt x="8083" y="2430"/>
                    <a:pt x="8074" y="2423"/>
                  </a:cubicBezTo>
                  <a:cubicBezTo>
                    <a:pt x="8087" y="2419"/>
                    <a:pt x="8094" y="2418"/>
                    <a:pt x="8108" y="2414"/>
                  </a:cubicBezTo>
                  <a:cubicBezTo>
                    <a:pt x="8096" y="2386"/>
                    <a:pt x="8086" y="2359"/>
                    <a:pt x="8078" y="2337"/>
                  </a:cubicBezTo>
                  <a:cubicBezTo>
                    <a:pt x="8096" y="2332"/>
                    <a:pt x="8120" y="2326"/>
                    <a:pt x="8149" y="2319"/>
                  </a:cubicBezTo>
                  <a:cubicBezTo>
                    <a:pt x="8133" y="2309"/>
                    <a:pt x="8122" y="2302"/>
                    <a:pt x="8108" y="2294"/>
                  </a:cubicBezTo>
                  <a:cubicBezTo>
                    <a:pt x="8144" y="2286"/>
                    <a:pt x="8132" y="2264"/>
                    <a:pt x="8127" y="2244"/>
                  </a:cubicBezTo>
                  <a:cubicBezTo>
                    <a:pt x="8127" y="2244"/>
                    <a:pt x="8127" y="2244"/>
                    <a:pt x="8127" y="2243"/>
                  </a:cubicBezTo>
                  <a:cubicBezTo>
                    <a:pt x="8116" y="2235"/>
                    <a:pt x="8104" y="2227"/>
                    <a:pt x="8092" y="2219"/>
                  </a:cubicBezTo>
                  <a:cubicBezTo>
                    <a:pt x="8089" y="2221"/>
                    <a:pt x="8089" y="2221"/>
                    <a:pt x="8086" y="2223"/>
                  </a:cubicBezTo>
                  <a:cubicBezTo>
                    <a:pt x="8088" y="2228"/>
                    <a:pt x="8089" y="2233"/>
                    <a:pt x="8090" y="2237"/>
                  </a:cubicBezTo>
                  <a:cubicBezTo>
                    <a:pt x="8091" y="2242"/>
                    <a:pt x="8093" y="2246"/>
                    <a:pt x="8095" y="2253"/>
                  </a:cubicBezTo>
                  <a:cubicBezTo>
                    <a:pt x="8088" y="2250"/>
                    <a:pt x="8083" y="2249"/>
                    <a:pt x="8080" y="2246"/>
                  </a:cubicBezTo>
                  <a:cubicBezTo>
                    <a:pt x="8058" y="2230"/>
                    <a:pt x="8034" y="2240"/>
                    <a:pt x="8026" y="2266"/>
                  </a:cubicBezTo>
                  <a:cubicBezTo>
                    <a:pt x="8020" y="2287"/>
                    <a:pt x="8001" y="2296"/>
                    <a:pt x="7975" y="2303"/>
                  </a:cubicBezTo>
                  <a:cubicBezTo>
                    <a:pt x="7986" y="2287"/>
                    <a:pt x="7994" y="2276"/>
                    <a:pt x="8002" y="2265"/>
                  </a:cubicBezTo>
                  <a:cubicBezTo>
                    <a:pt x="7996" y="2261"/>
                    <a:pt x="7999" y="2263"/>
                    <a:pt x="7993" y="2259"/>
                  </a:cubicBezTo>
                  <a:cubicBezTo>
                    <a:pt x="7982" y="2273"/>
                    <a:pt x="7970" y="2287"/>
                    <a:pt x="7958" y="2302"/>
                  </a:cubicBezTo>
                  <a:cubicBezTo>
                    <a:pt x="7955" y="2301"/>
                    <a:pt x="7955" y="2301"/>
                    <a:pt x="7952" y="2300"/>
                  </a:cubicBezTo>
                  <a:cubicBezTo>
                    <a:pt x="7952" y="2271"/>
                    <a:pt x="7952" y="2271"/>
                    <a:pt x="7952" y="2271"/>
                  </a:cubicBezTo>
                  <a:cubicBezTo>
                    <a:pt x="7949" y="2271"/>
                    <a:pt x="7946" y="2271"/>
                    <a:pt x="7942" y="2270"/>
                  </a:cubicBezTo>
                  <a:cubicBezTo>
                    <a:pt x="7940" y="2283"/>
                    <a:pt x="7932" y="2298"/>
                    <a:pt x="7937" y="2307"/>
                  </a:cubicBezTo>
                  <a:cubicBezTo>
                    <a:pt x="7953" y="2340"/>
                    <a:pt x="7954" y="2339"/>
                    <a:pt x="7927" y="2353"/>
                  </a:cubicBezTo>
                  <a:cubicBezTo>
                    <a:pt x="7928" y="2365"/>
                    <a:pt x="7929" y="2376"/>
                    <a:pt x="7930" y="2387"/>
                  </a:cubicBezTo>
                  <a:cubicBezTo>
                    <a:pt x="7938" y="2382"/>
                    <a:pt x="7940" y="2371"/>
                    <a:pt x="7945" y="2367"/>
                  </a:cubicBezTo>
                  <a:cubicBezTo>
                    <a:pt x="7955" y="2361"/>
                    <a:pt x="7967" y="2358"/>
                    <a:pt x="7978" y="2354"/>
                  </a:cubicBezTo>
                  <a:cubicBezTo>
                    <a:pt x="7980" y="2363"/>
                    <a:pt x="7982" y="2373"/>
                    <a:pt x="7982" y="2382"/>
                  </a:cubicBezTo>
                  <a:cubicBezTo>
                    <a:pt x="7981" y="2392"/>
                    <a:pt x="7978" y="2402"/>
                    <a:pt x="7976" y="2410"/>
                  </a:cubicBezTo>
                  <a:cubicBezTo>
                    <a:pt x="7971" y="2419"/>
                    <a:pt x="7967" y="2427"/>
                    <a:pt x="7960" y="2439"/>
                  </a:cubicBezTo>
                  <a:cubicBezTo>
                    <a:pt x="7949" y="2439"/>
                    <a:pt x="7933" y="2438"/>
                    <a:pt x="7913" y="2437"/>
                  </a:cubicBezTo>
                  <a:cubicBezTo>
                    <a:pt x="7925" y="2427"/>
                    <a:pt x="7931" y="2421"/>
                    <a:pt x="7943" y="2410"/>
                  </a:cubicBezTo>
                  <a:cubicBezTo>
                    <a:pt x="7918" y="2408"/>
                    <a:pt x="7900" y="2407"/>
                    <a:pt x="7883" y="2406"/>
                  </a:cubicBezTo>
                  <a:cubicBezTo>
                    <a:pt x="7883" y="2405"/>
                    <a:pt x="7882" y="2404"/>
                    <a:pt x="7882" y="2404"/>
                  </a:cubicBezTo>
                  <a:cubicBezTo>
                    <a:pt x="7883" y="2402"/>
                    <a:pt x="7883" y="2399"/>
                    <a:pt x="7884" y="2399"/>
                  </a:cubicBezTo>
                  <a:cubicBezTo>
                    <a:pt x="7907" y="2388"/>
                    <a:pt x="7922" y="2377"/>
                    <a:pt x="7886" y="2362"/>
                  </a:cubicBezTo>
                  <a:cubicBezTo>
                    <a:pt x="7885" y="2361"/>
                    <a:pt x="7887" y="2349"/>
                    <a:pt x="7890" y="2345"/>
                  </a:cubicBezTo>
                  <a:cubicBezTo>
                    <a:pt x="7892" y="2342"/>
                    <a:pt x="7899" y="2341"/>
                    <a:pt x="7904" y="2340"/>
                  </a:cubicBezTo>
                  <a:cubicBezTo>
                    <a:pt x="7895" y="2330"/>
                    <a:pt x="7888" y="2322"/>
                    <a:pt x="7878" y="2310"/>
                  </a:cubicBezTo>
                  <a:cubicBezTo>
                    <a:pt x="7878" y="2336"/>
                    <a:pt x="7878" y="2336"/>
                    <a:pt x="7878" y="2336"/>
                  </a:cubicBezTo>
                  <a:cubicBezTo>
                    <a:pt x="7865" y="2331"/>
                    <a:pt x="7854" y="2327"/>
                    <a:pt x="7840" y="2322"/>
                  </a:cubicBezTo>
                  <a:cubicBezTo>
                    <a:pt x="7850" y="2315"/>
                    <a:pt x="7857" y="2310"/>
                    <a:pt x="7863" y="2306"/>
                  </a:cubicBezTo>
                  <a:cubicBezTo>
                    <a:pt x="7847" y="2300"/>
                    <a:pt x="7829" y="2287"/>
                    <a:pt x="7814" y="2290"/>
                  </a:cubicBezTo>
                  <a:cubicBezTo>
                    <a:pt x="7794" y="2294"/>
                    <a:pt x="7788" y="2283"/>
                    <a:pt x="7777" y="2274"/>
                  </a:cubicBezTo>
                  <a:cubicBezTo>
                    <a:pt x="7770" y="2267"/>
                    <a:pt x="7755" y="2260"/>
                    <a:pt x="7748" y="2264"/>
                  </a:cubicBezTo>
                  <a:cubicBezTo>
                    <a:pt x="7715" y="2278"/>
                    <a:pt x="7702" y="2274"/>
                    <a:pt x="7690" y="2240"/>
                  </a:cubicBezTo>
                  <a:cubicBezTo>
                    <a:pt x="7687" y="2234"/>
                    <a:pt x="7677" y="2231"/>
                    <a:pt x="7672" y="2228"/>
                  </a:cubicBezTo>
                  <a:cubicBezTo>
                    <a:pt x="7663" y="2263"/>
                    <a:pt x="7655" y="2292"/>
                    <a:pt x="7648" y="2321"/>
                  </a:cubicBezTo>
                  <a:cubicBezTo>
                    <a:pt x="7645" y="2320"/>
                    <a:pt x="7642" y="2319"/>
                    <a:pt x="7639" y="2319"/>
                  </a:cubicBezTo>
                  <a:cubicBezTo>
                    <a:pt x="7642" y="2309"/>
                    <a:pt x="7646" y="2299"/>
                    <a:pt x="7646" y="2289"/>
                  </a:cubicBezTo>
                  <a:cubicBezTo>
                    <a:pt x="7646" y="2277"/>
                    <a:pt x="7645" y="2256"/>
                    <a:pt x="7640" y="2254"/>
                  </a:cubicBezTo>
                  <a:cubicBezTo>
                    <a:pt x="7613" y="2247"/>
                    <a:pt x="7583" y="2236"/>
                    <a:pt x="7557" y="2241"/>
                  </a:cubicBezTo>
                  <a:cubicBezTo>
                    <a:pt x="7489" y="2253"/>
                    <a:pt x="7426" y="2255"/>
                    <a:pt x="7366" y="2214"/>
                  </a:cubicBezTo>
                  <a:cubicBezTo>
                    <a:pt x="7315" y="2178"/>
                    <a:pt x="7264" y="2143"/>
                    <a:pt x="7246" y="2077"/>
                  </a:cubicBezTo>
                  <a:cubicBezTo>
                    <a:pt x="7237" y="2044"/>
                    <a:pt x="7227" y="2012"/>
                    <a:pt x="7221" y="1978"/>
                  </a:cubicBezTo>
                  <a:cubicBezTo>
                    <a:pt x="7217" y="1954"/>
                    <a:pt x="7221" y="1929"/>
                    <a:pt x="7221" y="1905"/>
                  </a:cubicBezTo>
                  <a:cubicBezTo>
                    <a:pt x="7223" y="1905"/>
                    <a:pt x="7225" y="1905"/>
                    <a:pt x="7228" y="1905"/>
                  </a:cubicBezTo>
                  <a:cubicBezTo>
                    <a:pt x="7230" y="1919"/>
                    <a:pt x="7232" y="1933"/>
                    <a:pt x="7235" y="1947"/>
                  </a:cubicBezTo>
                  <a:cubicBezTo>
                    <a:pt x="7240" y="1947"/>
                    <a:pt x="7238" y="1947"/>
                    <a:pt x="7244" y="1946"/>
                  </a:cubicBezTo>
                  <a:cubicBezTo>
                    <a:pt x="7244" y="1709"/>
                    <a:pt x="7244" y="1709"/>
                    <a:pt x="7244" y="1709"/>
                  </a:cubicBezTo>
                  <a:cubicBezTo>
                    <a:pt x="7241" y="1709"/>
                    <a:pt x="7242" y="1709"/>
                    <a:pt x="7240" y="1709"/>
                  </a:cubicBezTo>
                  <a:cubicBezTo>
                    <a:pt x="7235" y="1764"/>
                    <a:pt x="7230" y="1819"/>
                    <a:pt x="7226" y="1874"/>
                  </a:cubicBezTo>
                  <a:cubicBezTo>
                    <a:pt x="7222" y="1874"/>
                    <a:pt x="7223" y="1874"/>
                    <a:pt x="7219" y="1874"/>
                  </a:cubicBezTo>
                  <a:cubicBezTo>
                    <a:pt x="7219" y="1691"/>
                    <a:pt x="7219" y="1691"/>
                    <a:pt x="7219" y="1691"/>
                  </a:cubicBezTo>
                  <a:cubicBezTo>
                    <a:pt x="7209" y="1721"/>
                    <a:pt x="7202" y="1750"/>
                    <a:pt x="7201" y="1780"/>
                  </a:cubicBezTo>
                  <a:cubicBezTo>
                    <a:pt x="7200" y="1846"/>
                    <a:pt x="7202" y="1913"/>
                    <a:pt x="7202" y="1980"/>
                  </a:cubicBezTo>
                  <a:cubicBezTo>
                    <a:pt x="7202" y="1988"/>
                    <a:pt x="7196" y="2003"/>
                    <a:pt x="7191" y="2004"/>
                  </a:cubicBezTo>
                  <a:cubicBezTo>
                    <a:pt x="7169" y="2008"/>
                    <a:pt x="7145" y="2013"/>
                    <a:pt x="7123" y="2009"/>
                  </a:cubicBezTo>
                  <a:cubicBezTo>
                    <a:pt x="7096" y="2005"/>
                    <a:pt x="7070" y="1992"/>
                    <a:pt x="7044" y="1984"/>
                  </a:cubicBezTo>
                  <a:cubicBezTo>
                    <a:pt x="7033" y="1980"/>
                    <a:pt x="7022" y="1977"/>
                    <a:pt x="7017" y="1994"/>
                  </a:cubicBezTo>
                  <a:cubicBezTo>
                    <a:pt x="7009" y="2021"/>
                    <a:pt x="7018" y="2046"/>
                    <a:pt x="7041" y="2062"/>
                  </a:cubicBezTo>
                  <a:cubicBezTo>
                    <a:pt x="7050" y="2068"/>
                    <a:pt x="7055" y="2079"/>
                    <a:pt x="7062" y="2088"/>
                  </a:cubicBezTo>
                  <a:cubicBezTo>
                    <a:pt x="7067" y="2094"/>
                    <a:pt x="7070" y="2103"/>
                    <a:pt x="7076" y="2106"/>
                  </a:cubicBezTo>
                  <a:cubicBezTo>
                    <a:pt x="7113" y="2123"/>
                    <a:pt x="7151" y="2139"/>
                    <a:pt x="7189" y="2153"/>
                  </a:cubicBezTo>
                  <a:cubicBezTo>
                    <a:pt x="7212" y="2162"/>
                    <a:pt x="7238" y="2165"/>
                    <a:pt x="7262" y="2173"/>
                  </a:cubicBezTo>
                  <a:cubicBezTo>
                    <a:pt x="7288" y="2182"/>
                    <a:pt x="7308" y="2212"/>
                    <a:pt x="7308" y="2235"/>
                  </a:cubicBezTo>
                  <a:cubicBezTo>
                    <a:pt x="7308" y="2265"/>
                    <a:pt x="7293" y="2281"/>
                    <a:pt x="7265" y="2288"/>
                  </a:cubicBezTo>
                  <a:cubicBezTo>
                    <a:pt x="7257" y="2290"/>
                    <a:pt x="7250" y="2294"/>
                    <a:pt x="7243" y="2297"/>
                  </a:cubicBezTo>
                  <a:cubicBezTo>
                    <a:pt x="7176" y="2324"/>
                    <a:pt x="7109" y="2323"/>
                    <a:pt x="7043" y="2293"/>
                  </a:cubicBezTo>
                  <a:cubicBezTo>
                    <a:pt x="7001" y="2274"/>
                    <a:pt x="6960" y="2253"/>
                    <a:pt x="6911" y="2260"/>
                  </a:cubicBezTo>
                  <a:cubicBezTo>
                    <a:pt x="6865" y="2266"/>
                    <a:pt x="6828" y="2246"/>
                    <a:pt x="6794" y="2216"/>
                  </a:cubicBezTo>
                  <a:cubicBezTo>
                    <a:pt x="6783" y="2206"/>
                    <a:pt x="6782" y="2198"/>
                    <a:pt x="6789" y="2185"/>
                  </a:cubicBezTo>
                  <a:cubicBezTo>
                    <a:pt x="6798" y="2170"/>
                    <a:pt x="6803" y="2153"/>
                    <a:pt x="6809" y="2137"/>
                  </a:cubicBezTo>
                  <a:cubicBezTo>
                    <a:pt x="6818" y="2114"/>
                    <a:pt x="6824" y="2090"/>
                    <a:pt x="6836" y="2069"/>
                  </a:cubicBezTo>
                  <a:cubicBezTo>
                    <a:pt x="6848" y="2048"/>
                    <a:pt x="6851" y="2030"/>
                    <a:pt x="6842" y="2007"/>
                  </a:cubicBezTo>
                  <a:cubicBezTo>
                    <a:pt x="6836" y="1990"/>
                    <a:pt x="6833" y="1972"/>
                    <a:pt x="6829" y="1954"/>
                  </a:cubicBezTo>
                  <a:cubicBezTo>
                    <a:pt x="6817" y="1903"/>
                    <a:pt x="6805" y="1852"/>
                    <a:pt x="6793" y="1798"/>
                  </a:cubicBezTo>
                  <a:cubicBezTo>
                    <a:pt x="6784" y="1810"/>
                    <a:pt x="6780" y="1816"/>
                    <a:pt x="6772" y="1827"/>
                  </a:cubicBezTo>
                  <a:cubicBezTo>
                    <a:pt x="6743" y="1732"/>
                    <a:pt x="6782" y="1642"/>
                    <a:pt x="6762" y="1554"/>
                  </a:cubicBezTo>
                  <a:cubicBezTo>
                    <a:pt x="6759" y="1592"/>
                    <a:pt x="6760" y="1630"/>
                    <a:pt x="6758" y="1669"/>
                  </a:cubicBezTo>
                  <a:cubicBezTo>
                    <a:pt x="6757" y="1711"/>
                    <a:pt x="6752" y="1753"/>
                    <a:pt x="6751" y="1795"/>
                  </a:cubicBezTo>
                  <a:cubicBezTo>
                    <a:pt x="6750" y="1816"/>
                    <a:pt x="6742" y="1826"/>
                    <a:pt x="6721" y="1823"/>
                  </a:cubicBezTo>
                  <a:cubicBezTo>
                    <a:pt x="6697" y="1820"/>
                    <a:pt x="6673" y="1816"/>
                    <a:pt x="6649" y="1813"/>
                  </a:cubicBezTo>
                  <a:cubicBezTo>
                    <a:pt x="6629" y="1811"/>
                    <a:pt x="6609" y="1808"/>
                    <a:pt x="6588" y="1808"/>
                  </a:cubicBezTo>
                  <a:cubicBezTo>
                    <a:pt x="6579" y="1808"/>
                    <a:pt x="6566" y="1812"/>
                    <a:pt x="6562" y="1819"/>
                  </a:cubicBezTo>
                  <a:cubicBezTo>
                    <a:pt x="6554" y="1834"/>
                    <a:pt x="6544" y="1841"/>
                    <a:pt x="6527" y="1841"/>
                  </a:cubicBezTo>
                  <a:cubicBezTo>
                    <a:pt x="6511" y="1842"/>
                    <a:pt x="6496" y="1845"/>
                    <a:pt x="6480" y="1847"/>
                  </a:cubicBezTo>
                  <a:cubicBezTo>
                    <a:pt x="6459" y="1850"/>
                    <a:pt x="6454" y="1857"/>
                    <a:pt x="6464" y="1879"/>
                  </a:cubicBezTo>
                  <a:cubicBezTo>
                    <a:pt x="6475" y="1904"/>
                    <a:pt x="6486" y="1932"/>
                    <a:pt x="6487" y="1959"/>
                  </a:cubicBezTo>
                  <a:cubicBezTo>
                    <a:pt x="6489" y="1998"/>
                    <a:pt x="6498" y="2033"/>
                    <a:pt x="6527" y="2057"/>
                  </a:cubicBezTo>
                  <a:cubicBezTo>
                    <a:pt x="6553" y="2078"/>
                    <a:pt x="6559" y="2107"/>
                    <a:pt x="6569" y="2134"/>
                  </a:cubicBezTo>
                  <a:cubicBezTo>
                    <a:pt x="6572" y="2140"/>
                    <a:pt x="6568" y="2152"/>
                    <a:pt x="6563" y="2158"/>
                  </a:cubicBezTo>
                  <a:cubicBezTo>
                    <a:pt x="6525" y="2197"/>
                    <a:pt x="6502" y="2244"/>
                    <a:pt x="6487" y="2297"/>
                  </a:cubicBezTo>
                  <a:cubicBezTo>
                    <a:pt x="6479" y="2325"/>
                    <a:pt x="6461" y="2342"/>
                    <a:pt x="6429" y="2345"/>
                  </a:cubicBezTo>
                  <a:cubicBezTo>
                    <a:pt x="6403" y="2347"/>
                    <a:pt x="6378" y="2354"/>
                    <a:pt x="6353" y="2360"/>
                  </a:cubicBezTo>
                  <a:cubicBezTo>
                    <a:pt x="6317" y="2368"/>
                    <a:pt x="6285" y="2350"/>
                    <a:pt x="6276" y="2314"/>
                  </a:cubicBezTo>
                  <a:cubicBezTo>
                    <a:pt x="6275" y="2311"/>
                    <a:pt x="6273" y="2308"/>
                    <a:pt x="6272" y="2304"/>
                  </a:cubicBezTo>
                  <a:cubicBezTo>
                    <a:pt x="6267" y="2308"/>
                    <a:pt x="6263" y="2311"/>
                    <a:pt x="6259" y="2313"/>
                  </a:cubicBezTo>
                  <a:cubicBezTo>
                    <a:pt x="6238" y="2282"/>
                    <a:pt x="6246" y="2238"/>
                    <a:pt x="6271" y="2215"/>
                  </a:cubicBezTo>
                  <a:cubicBezTo>
                    <a:pt x="6297" y="2191"/>
                    <a:pt x="6322" y="2163"/>
                    <a:pt x="6345" y="2134"/>
                  </a:cubicBezTo>
                  <a:cubicBezTo>
                    <a:pt x="6363" y="2111"/>
                    <a:pt x="6354" y="2085"/>
                    <a:pt x="6341" y="2060"/>
                  </a:cubicBezTo>
                  <a:cubicBezTo>
                    <a:pt x="6326" y="2031"/>
                    <a:pt x="6297" y="2044"/>
                    <a:pt x="6274" y="2040"/>
                  </a:cubicBezTo>
                  <a:cubicBezTo>
                    <a:pt x="6247" y="2036"/>
                    <a:pt x="6219" y="2038"/>
                    <a:pt x="6192" y="2044"/>
                  </a:cubicBezTo>
                  <a:cubicBezTo>
                    <a:pt x="6164" y="2050"/>
                    <a:pt x="6152" y="2042"/>
                    <a:pt x="6145" y="2021"/>
                  </a:cubicBezTo>
                  <a:cubicBezTo>
                    <a:pt x="6138" y="2002"/>
                    <a:pt x="6127" y="1985"/>
                    <a:pt x="6118" y="1967"/>
                  </a:cubicBezTo>
                  <a:cubicBezTo>
                    <a:pt x="6113" y="1957"/>
                    <a:pt x="6109" y="1947"/>
                    <a:pt x="6105" y="1936"/>
                  </a:cubicBezTo>
                  <a:cubicBezTo>
                    <a:pt x="6099" y="1923"/>
                    <a:pt x="6095" y="1908"/>
                    <a:pt x="6089" y="1895"/>
                  </a:cubicBezTo>
                  <a:cubicBezTo>
                    <a:pt x="6063" y="1844"/>
                    <a:pt x="6037" y="1792"/>
                    <a:pt x="6010" y="1741"/>
                  </a:cubicBezTo>
                  <a:cubicBezTo>
                    <a:pt x="5995" y="1712"/>
                    <a:pt x="5983" y="1680"/>
                    <a:pt x="5961" y="1657"/>
                  </a:cubicBezTo>
                  <a:cubicBezTo>
                    <a:pt x="5931" y="1625"/>
                    <a:pt x="5912" y="1590"/>
                    <a:pt x="5899" y="1549"/>
                  </a:cubicBezTo>
                  <a:cubicBezTo>
                    <a:pt x="5893" y="1533"/>
                    <a:pt x="5883" y="1519"/>
                    <a:pt x="5871" y="1497"/>
                  </a:cubicBezTo>
                  <a:cubicBezTo>
                    <a:pt x="5857" y="1526"/>
                    <a:pt x="5845" y="1547"/>
                    <a:pt x="5837" y="1569"/>
                  </a:cubicBezTo>
                  <a:cubicBezTo>
                    <a:pt x="5815" y="1628"/>
                    <a:pt x="5795" y="1688"/>
                    <a:pt x="5774" y="1748"/>
                  </a:cubicBezTo>
                  <a:cubicBezTo>
                    <a:pt x="5758" y="1791"/>
                    <a:pt x="5741" y="1833"/>
                    <a:pt x="5726" y="1876"/>
                  </a:cubicBezTo>
                  <a:cubicBezTo>
                    <a:pt x="5719" y="1894"/>
                    <a:pt x="5726" y="1919"/>
                    <a:pt x="5695" y="1919"/>
                  </a:cubicBezTo>
                  <a:cubicBezTo>
                    <a:pt x="5693" y="1919"/>
                    <a:pt x="5689" y="1925"/>
                    <a:pt x="5688" y="1929"/>
                  </a:cubicBezTo>
                  <a:cubicBezTo>
                    <a:pt x="5675" y="1973"/>
                    <a:pt x="5664" y="2017"/>
                    <a:pt x="5649" y="2060"/>
                  </a:cubicBezTo>
                  <a:cubicBezTo>
                    <a:pt x="5640" y="2083"/>
                    <a:pt x="5624" y="2103"/>
                    <a:pt x="5611" y="2124"/>
                  </a:cubicBezTo>
                  <a:cubicBezTo>
                    <a:pt x="5609" y="2127"/>
                    <a:pt x="5605" y="2129"/>
                    <a:pt x="5602" y="2129"/>
                  </a:cubicBezTo>
                  <a:cubicBezTo>
                    <a:pt x="5581" y="2127"/>
                    <a:pt x="5559" y="2126"/>
                    <a:pt x="5538" y="2121"/>
                  </a:cubicBezTo>
                  <a:cubicBezTo>
                    <a:pt x="5519" y="2116"/>
                    <a:pt x="5501" y="2105"/>
                    <a:pt x="5482" y="2102"/>
                  </a:cubicBezTo>
                  <a:cubicBezTo>
                    <a:pt x="5453" y="2097"/>
                    <a:pt x="5431" y="2086"/>
                    <a:pt x="5415" y="2061"/>
                  </a:cubicBezTo>
                  <a:cubicBezTo>
                    <a:pt x="5409" y="2053"/>
                    <a:pt x="5394" y="2043"/>
                    <a:pt x="5386" y="2046"/>
                  </a:cubicBezTo>
                  <a:cubicBezTo>
                    <a:pt x="5374" y="2050"/>
                    <a:pt x="5361" y="2061"/>
                    <a:pt x="5356" y="2073"/>
                  </a:cubicBezTo>
                  <a:cubicBezTo>
                    <a:pt x="5354" y="2078"/>
                    <a:pt x="5367" y="2092"/>
                    <a:pt x="5375" y="2100"/>
                  </a:cubicBezTo>
                  <a:cubicBezTo>
                    <a:pt x="5380" y="2105"/>
                    <a:pt x="5387" y="2109"/>
                    <a:pt x="5393" y="2110"/>
                  </a:cubicBezTo>
                  <a:cubicBezTo>
                    <a:pt x="5436" y="2121"/>
                    <a:pt x="5478" y="2131"/>
                    <a:pt x="5520" y="2140"/>
                  </a:cubicBezTo>
                  <a:cubicBezTo>
                    <a:pt x="5559" y="2148"/>
                    <a:pt x="5603" y="2145"/>
                    <a:pt x="5627" y="2189"/>
                  </a:cubicBezTo>
                  <a:cubicBezTo>
                    <a:pt x="5628" y="2192"/>
                    <a:pt x="5632" y="2193"/>
                    <a:pt x="5635" y="2195"/>
                  </a:cubicBezTo>
                  <a:cubicBezTo>
                    <a:pt x="5664" y="2215"/>
                    <a:pt x="5665" y="2248"/>
                    <a:pt x="5636" y="2266"/>
                  </a:cubicBezTo>
                  <a:cubicBezTo>
                    <a:pt x="5584" y="2297"/>
                    <a:pt x="5529" y="2318"/>
                    <a:pt x="5467" y="2311"/>
                  </a:cubicBezTo>
                  <a:cubicBezTo>
                    <a:pt x="5450" y="2310"/>
                    <a:pt x="5433" y="2313"/>
                    <a:pt x="5415" y="2312"/>
                  </a:cubicBezTo>
                  <a:cubicBezTo>
                    <a:pt x="5396" y="2310"/>
                    <a:pt x="5377" y="2306"/>
                    <a:pt x="5358" y="2304"/>
                  </a:cubicBezTo>
                  <a:cubicBezTo>
                    <a:pt x="5337" y="2301"/>
                    <a:pt x="5317" y="2295"/>
                    <a:pt x="5296" y="2297"/>
                  </a:cubicBezTo>
                  <a:cubicBezTo>
                    <a:pt x="5248" y="2301"/>
                    <a:pt x="5200" y="2308"/>
                    <a:pt x="5152" y="2289"/>
                  </a:cubicBezTo>
                  <a:cubicBezTo>
                    <a:pt x="5134" y="2281"/>
                    <a:pt x="5127" y="2274"/>
                    <a:pt x="5132" y="2255"/>
                  </a:cubicBezTo>
                  <a:cubicBezTo>
                    <a:pt x="5145" y="2201"/>
                    <a:pt x="5134" y="2152"/>
                    <a:pt x="5101" y="2108"/>
                  </a:cubicBezTo>
                  <a:cubicBezTo>
                    <a:pt x="5083" y="2083"/>
                    <a:pt x="5064" y="2056"/>
                    <a:pt x="5040" y="2036"/>
                  </a:cubicBezTo>
                  <a:cubicBezTo>
                    <a:pt x="4977" y="1983"/>
                    <a:pt x="4929" y="1918"/>
                    <a:pt x="4885" y="1849"/>
                  </a:cubicBezTo>
                  <a:cubicBezTo>
                    <a:pt x="4877" y="1836"/>
                    <a:pt x="4876" y="1818"/>
                    <a:pt x="4871" y="1802"/>
                  </a:cubicBezTo>
                  <a:cubicBezTo>
                    <a:pt x="4868" y="1791"/>
                    <a:pt x="4865" y="1780"/>
                    <a:pt x="4862" y="1771"/>
                  </a:cubicBezTo>
                  <a:cubicBezTo>
                    <a:pt x="4841" y="1778"/>
                    <a:pt x="4825" y="1784"/>
                    <a:pt x="4809" y="1790"/>
                  </a:cubicBezTo>
                  <a:cubicBezTo>
                    <a:pt x="4810" y="1791"/>
                    <a:pt x="4810" y="1793"/>
                    <a:pt x="4811" y="1794"/>
                  </a:cubicBezTo>
                  <a:cubicBezTo>
                    <a:pt x="4854" y="1849"/>
                    <a:pt x="4854" y="1899"/>
                    <a:pt x="4813" y="1952"/>
                  </a:cubicBezTo>
                  <a:cubicBezTo>
                    <a:pt x="4808" y="1959"/>
                    <a:pt x="4803" y="1968"/>
                    <a:pt x="4802" y="1976"/>
                  </a:cubicBezTo>
                  <a:cubicBezTo>
                    <a:pt x="4801" y="2002"/>
                    <a:pt x="4788" y="2016"/>
                    <a:pt x="4759" y="2019"/>
                  </a:cubicBezTo>
                  <a:cubicBezTo>
                    <a:pt x="4767" y="2043"/>
                    <a:pt x="4775" y="2064"/>
                    <a:pt x="4781" y="2086"/>
                  </a:cubicBezTo>
                  <a:cubicBezTo>
                    <a:pt x="4788" y="2107"/>
                    <a:pt x="4793" y="2129"/>
                    <a:pt x="4798" y="2151"/>
                  </a:cubicBezTo>
                  <a:cubicBezTo>
                    <a:pt x="4801" y="2164"/>
                    <a:pt x="4801" y="2178"/>
                    <a:pt x="4804" y="2190"/>
                  </a:cubicBezTo>
                  <a:cubicBezTo>
                    <a:pt x="4820" y="2261"/>
                    <a:pt x="4838" y="2332"/>
                    <a:pt x="4853" y="2403"/>
                  </a:cubicBezTo>
                  <a:cubicBezTo>
                    <a:pt x="4855" y="2409"/>
                    <a:pt x="4846" y="2423"/>
                    <a:pt x="4840" y="2425"/>
                  </a:cubicBezTo>
                  <a:cubicBezTo>
                    <a:pt x="4815" y="2432"/>
                    <a:pt x="4789" y="2437"/>
                    <a:pt x="4763" y="2441"/>
                  </a:cubicBezTo>
                  <a:cubicBezTo>
                    <a:pt x="4755" y="2443"/>
                    <a:pt x="4744" y="2443"/>
                    <a:pt x="4739" y="2438"/>
                  </a:cubicBezTo>
                  <a:cubicBezTo>
                    <a:pt x="4708" y="2411"/>
                    <a:pt x="4668" y="2390"/>
                    <a:pt x="4667" y="2340"/>
                  </a:cubicBezTo>
                  <a:cubicBezTo>
                    <a:pt x="4667" y="2327"/>
                    <a:pt x="4663" y="2314"/>
                    <a:pt x="4660" y="2301"/>
                  </a:cubicBezTo>
                  <a:cubicBezTo>
                    <a:pt x="4651" y="2254"/>
                    <a:pt x="4642" y="2245"/>
                    <a:pt x="4597" y="2246"/>
                  </a:cubicBezTo>
                  <a:cubicBezTo>
                    <a:pt x="4525" y="2249"/>
                    <a:pt x="4454" y="2255"/>
                    <a:pt x="4383" y="2260"/>
                  </a:cubicBezTo>
                  <a:cubicBezTo>
                    <a:pt x="4359" y="2262"/>
                    <a:pt x="4341" y="2274"/>
                    <a:pt x="4338" y="2301"/>
                  </a:cubicBezTo>
                  <a:cubicBezTo>
                    <a:pt x="4335" y="2336"/>
                    <a:pt x="4330" y="2371"/>
                    <a:pt x="4329" y="2406"/>
                  </a:cubicBezTo>
                  <a:cubicBezTo>
                    <a:pt x="4328" y="2457"/>
                    <a:pt x="4329" y="2457"/>
                    <a:pt x="4278" y="2463"/>
                  </a:cubicBezTo>
                  <a:cubicBezTo>
                    <a:pt x="4245" y="2467"/>
                    <a:pt x="4184" y="2436"/>
                    <a:pt x="4170" y="2406"/>
                  </a:cubicBezTo>
                  <a:cubicBezTo>
                    <a:pt x="4167" y="2402"/>
                    <a:pt x="4169" y="2396"/>
                    <a:pt x="4167" y="2391"/>
                  </a:cubicBezTo>
                  <a:cubicBezTo>
                    <a:pt x="4162" y="2382"/>
                    <a:pt x="4159" y="2370"/>
                    <a:pt x="4151" y="2366"/>
                  </a:cubicBezTo>
                  <a:cubicBezTo>
                    <a:pt x="4136" y="2357"/>
                    <a:pt x="4126" y="2350"/>
                    <a:pt x="4125" y="2329"/>
                  </a:cubicBezTo>
                  <a:cubicBezTo>
                    <a:pt x="4124" y="2318"/>
                    <a:pt x="4105" y="2305"/>
                    <a:pt x="4091" y="2299"/>
                  </a:cubicBezTo>
                  <a:cubicBezTo>
                    <a:pt x="4076" y="2291"/>
                    <a:pt x="4068" y="2302"/>
                    <a:pt x="4065" y="2318"/>
                  </a:cubicBezTo>
                  <a:cubicBezTo>
                    <a:pt x="4064" y="2322"/>
                    <a:pt x="4056" y="2324"/>
                    <a:pt x="4047" y="2330"/>
                  </a:cubicBezTo>
                  <a:cubicBezTo>
                    <a:pt x="4053" y="2311"/>
                    <a:pt x="4056" y="2298"/>
                    <a:pt x="4061" y="2281"/>
                  </a:cubicBezTo>
                  <a:cubicBezTo>
                    <a:pt x="4026" y="2286"/>
                    <a:pt x="4002" y="2280"/>
                    <a:pt x="3982" y="2252"/>
                  </a:cubicBezTo>
                  <a:cubicBezTo>
                    <a:pt x="3972" y="2238"/>
                    <a:pt x="3962" y="2226"/>
                    <a:pt x="3960" y="2208"/>
                  </a:cubicBezTo>
                  <a:cubicBezTo>
                    <a:pt x="3959" y="2201"/>
                    <a:pt x="3953" y="2193"/>
                    <a:pt x="3949" y="2186"/>
                  </a:cubicBezTo>
                  <a:cubicBezTo>
                    <a:pt x="3942" y="2176"/>
                    <a:pt x="3933" y="2166"/>
                    <a:pt x="3925" y="2157"/>
                  </a:cubicBezTo>
                  <a:cubicBezTo>
                    <a:pt x="3921" y="2151"/>
                    <a:pt x="3916" y="2142"/>
                    <a:pt x="3909" y="2141"/>
                  </a:cubicBezTo>
                  <a:cubicBezTo>
                    <a:pt x="3905" y="2140"/>
                    <a:pt x="3897" y="2149"/>
                    <a:pt x="3894" y="2155"/>
                  </a:cubicBezTo>
                  <a:cubicBezTo>
                    <a:pt x="3886" y="2174"/>
                    <a:pt x="3873" y="2176"/>
                    <a:pt x="3854" y="2176"/>
                  </a:cubicBezTo>
                  <a:cubicBezTo>
                    <a:pt x="3818" y="2175"/>
                    <a:pt x="3782" y="2178"/>
                    <a:pt x="3758" y="2144"/>
                  </a:cubicBezTo>
                  <a:cubicBezTo>
                    <a:pt x="3756" y="2142"/>
                    <a:pt x="3753" y="2141"/>
                    <a:pt x="3751" y="2140"/>
                  </a:cubicBezTo>
                  <a:cubicBezTo>
                    <a:pt x="3727" y="2133"/>
                    <a:pt x="3727" y="2117"/>
                    <a:pt x="3734" y="2096"/>
                  </a:cubicBezTo>
                  <a:cubicBezTo>
                    <a:pt x="3749" y="2056"/>
                    <a:pt x="3764" y="2016"/>
                    <a:pt x="3776" y="1975"/>
                  </a:cubicBezTo>
                  <a:cubicBezTo>
                    <a:pt x="3784" y="1950"/>
                    <a:pt x="3787" y="1923"/>
                    <a:pt x="3793" y="1897"/>
                  </a:cubicBezTo>
                  <a:cubicBezTo>
                    <a:pt x="3790" y="1896"/>
                    <a:pt x="3787" y="1896"/>
                    <a:pt x="3784" y="1895"/>
                  </a:cubicBezTo>
                  <a:cubicBezTo>
                    <a:pt x="3780" y="1910"/>
                    <a:pt x="3774" y="1923"/>
                    <a:pt x="3772" y="1938"/>
                  </a:cubicBezTo>
                  <a:cubicBezTo>
                    <a:pt x="3766" y="1965"/>
                    <a:pt x="3765" y="1993"/>
                    <a:pt x="3741" y="2013"/>
                  </a:cubicBezTo>
                  <a:cubicBezTo>
                    <a:pt x="3733" y="2020"/>
                    <a:pt x="3732" y="2035"/>
                    <a:pt x="3730" y="2047"/>
                  </a:cubicBezTo>
                  <a:cubicBezTo>
                    <a:pt x="3726" y="2066"/>
                    <a:pt x="3725" y="2085"/>
                    <a:pt x="3720" y="2103"/>
                  </a:cubicBezTo>
                  <a:cubicBezTo>
                    <a:pt x="3710" y="2136"/>
                    <a:pt x="3701" y="2139"/>
                    <a:pt x="3670" y="2127"/>
                  </a:cubicBezTo>
                  <a:cubicBezTo>
                    <a:pt x="3646" y="2118"/>
                    <a:pt x="3652" y="2097"/>
                    <a:pt x="3652" y="2080"/>
                  </a:cubicBezTo>
                  <a:cubicBezTo>
                    <a:pt x="3654" y="2014"/>
                    <a:pt x="3656" y="1948"/>
                    <a:pt x="3659" y="1882"/>
                  </a:cubicBezTo>
                  <a:cubicBezTo>
                    <a:pt x="3659" y="1863"/>
                    <a:pt x="3653" y="1851"/>
                    <a:pt x="3634" y="1848"/>
                  </a:cubicBezTo>
                  <a:cubicBezTo>
                    <a:pt x="3616" y="1846"/>
                    <a:pt x="3595" y="1841"/>
                    <a:pt x="3587" y="1867"/>
                  </a:cubicBezTo>
                  <a:cubicBezTo>
                    <a:pt x="3579" y="1896"/>
                    <a:pt x="3569" y="1924"/>
                    <a:pt x="3564" y="1954"/>
                  </a:cubicBezTo>
                  <a:cubicBezTo>
                    <a:pt x="3561" y="1975"/>
                    <a:pt x="3560" y="1994"/>
                    <a:pt x="3534" y="1996"/>
                  </a:cubicBezTo>
                  <a:cubicBezTo>
                    <a:pt x="3542" y="2006"/>
                    <a:pt x="3548" y="2014"/>
                    <a:pt x="3559" y="2026"/>
                  </a:cubicBezTo>
                  <a:cubicBezTo>
                    <a:pt x="3525" y="2015"/>
                    <a:pt x="3500" y="2007"/>
                    <a:pt x="3479" y="2000"/>
                  </a:cubicBezTo>
                  <a:cubicBezTo>
                    <a:pt x="3477" y="1985"/>
                    <a:pt x="3470" y="1970"/>
                    <a:pt x="3474" y="1957"/>
                  </a:cubicBezTo>
                  <a:cubicBezTo>
                    <a:pt x="3481" y="1930"/>
                    <a:pt x="3466" y="1925"/>
                    <a:pt x="3446" y="1919"/>
                  </a:cubicBezTo>
                  <a:cubicBezTo>
                    <a:pt x="3425" y="1913"/>
                    <a:pt x="3417" y="1897"/>
                    <a:pt x="3422" y="1873"/>
                  </a:cubicBezTo>
                  <a:cubicBezTo>
                    <a:pt x="3428" y="1843"/>
                    <a:pt x="3431" y="1811"/>
                    <a:pt x="3434" y="1780"/>
                  </a:cubicBezTo>
                  <a:cubicBezTo>
                    <a:pt x="3436" y="1759"/>
                    <a:pt x="3479" y="1502"/>
                    <a:pt x="3501" y="1395"/>
                  </a:cubicBezTo>
                  <a:cubicBezTo>
                    <a:pt x="3505" y="1375"/>
                    <a:pt x="3499" y="1366"/>
                    <a:pt x="3480" y="1358"/>
                  </a:cubicBezTo>
                  <a:cubicBezTo>
                    <a:pt x="3436" y="1340"/>
                    <a:pt x="3423" y="1320"/>
                    <a:pt x="3425" y="1280"/>
                  </a:cubicBezTo>
                  <a:cubicBezTo>
                    <a:pt x="3426" y="1261"/>
                    <a:pt x="3426" y="1242"/>
                    <a:pt x="3430" y="1225"/>
                  </a:cubicBezTo>
                  <a:cubicBezTo>
                    <a:pt x="3431" y="1218"/>
                    <a:pt x="3442" y="1209"/>
                    <a:pt x="3448" y="1209"/>
                  </a:cubicBezTo>
                  <a:cubicBezTo>
                    <a:pt x="3476" y="1211"/>
                    <a:pt x="3486" y="1198"/>
                    <a:pt x="3486" y="1172"/>
                  </a:cubicBezTo>
                  <a:cubicBezTo>
                    <a:pt x="3486" y="1167"/>
                    <a:pt x="3489" y="1163"/>
                    <a:pt x="3492" y="1157"/>
                  </a:cubicBezTo>
                  <a:cubicBezTo>
                    <a:pt x="3497" y="1159"/>
                    <a:pt x="3501" y="1162"/>
                    <a:pt x="3504" y="1163"/>
                  </a:cubicBezTo>
                  <a:cubicBezTo>
                    <a:pt x="3553" y="1174"/>
                    <a:pt x="3600" y="1191"/>
                    <a:pt x="3649" y="1193"/>
                  </a:cubicBezTo>
                  <a:cubicBezTo>
                    <a:pt x="3674" y="1193"/>
                    <a:pt x="3681" y="1201"/>
                    <a:pt x="3690" y="1218"/>
                  </a:cubicBezTo>
                  <a:cubicBezTo>
                    <a:pt x="3717" y="1266"/>
                    <a:pt x="3757" y="1298"/>
                    <a:pt x="3809" y="1316"/>
                  </a:cubicBezTo>
                  <a:cubicBezTo>
                    <a:pt x="3848" y="1330"/>
                    <a:pt x="3863" y="1373"/>
                    <a:pt x="3836" y="1405"/>
                  </a:cubicBezTo>
                  <a:cubicBezTo>
                    <a:pt x="3817" y="1429"/>
                    <a:pt x="3812" y="1453"/>
                    <a:pt x="3818" y="1481"/>
                  </a:cubicBezTo>
                  <a:cubicBezTo>
                    <a:pt x="3823" y="1499"/>
                    <a:pt x="3815" y="1509"/>
                    <a:pt x="3799" y="1516"/>
                  </a:cubicBezTo>
                  <a:cubicBezTo>
                    <a:pt x="3755" y="1534"/>
                    <a:pt x="3749" y="1551"/>
                    <a:pt x="3769" y="1604"/>
                  </a:cubicBezTo>
                  <a:cubicBezTo>
                    <a:pt x="3771" y="1590"/>
                    <a:pt x="3773" y="1581"/>
                    <a:pt x="3772" y="1573"/>
                  </a:cubicBezTo>
                  <a:cubicBezTo>
                    <a:pt x="3767" y="1544"/>
                    <a:pt x="3785" y="1535"/>
                    <a:pt x="3808" y="1530"/>
                  </a:cubicBezTo>
                  <a:cubicBezTo>
                    <a:pt x="3814" y="1529"/>
                    <a:pt x="3819" y="1528"/>
                    <a:pt x="3824" y="1528"/>
                  </a:cubicBezTo>
                  <a:cubicBezTo>
                    <a:pt x="3847" y="1524"/>
                    <a:pt x="3860" y="1512"/>
                    <a:pt x="3862" y="1488"/>
                  </a:cubicBezTo>
                  <a:cubicBezTo>
                    <a:pt x="3865" y="1455"/>
                    <a:pt x="3870" y="1423"/>
                    <a:pt x="3873" y="1391"/>
                  </a:cubicBezTo>
                  <a:cubicBezTo>
                    <a:pt x="3874" y="1373"/>
                    <a:pt x="3874" y="1355"/>
                    <a:pt x="3870" y="1338"/>
                  </a:cubicBezTo>
                  <a:cubicBezTo>
                    <a:pt x="3868" y="1329"/>
                    <a:pt x="3859" y="1319"/>
                    <a:pt x="3850" y="1314"/>
                  </a:cubicBezTo>
                  <a:cubicBezTo>
                    <a:pt x="3823" y="1301"/>
                    <a:pt x="3795" y="1292"/>
                    <a:pt x="3768" y="1279"/>
                  </a:cubicBezTo>
                  <a:cubicBezTo>
                    <a:pt x="3721" y="1256"/>
                    <a:pt x="3700" y="1217"/>
                    <a:pt x="3704" y="1162"/>
                  </a:cubicBezTo>
                  <a:cubicBezTo>
                    <a:pt x="3729" y="1179"/>
                    <a:pt x="3754" y="1197"/>
                    <a:pt x="3779" y="1213"/>
                  </a:cubicBezTo>
                  <a:cubicBezTo>
                    <a:pt x="3824" y="1239"/>
                    <a:pt x="3843" y="1244"/>
                    <a:pt x="3855" y="1240"/>
                  </a:cubicBezTo>
                  <a:cubicBezTo>
                    <a:pt x="3793" y="1201"/>
                    <a:pt x="3729" y="1162"/>
                    <a:pt x="3665" y="1121"/>
                  </a:cubicBezTo>
                  <a:cubicBezTo>
                    <a:pt x="3659" y="1117"/>
                    <a:pt x="3654" y="1107"/>
                    <a:pt x="3654" y="1099"/>
                  </a:cubicBezTo>
                  <a:cubicBezTo>
                    <a:pt x="3656" y="1045"/>
                    <a:pt x="3656" y="991"/>
                    <a:pt x="3661" y="937"/>
                  </a:cubicBezTo>
                  <a:cubicBezTo>
                    <a:pt x="3667" y="873"/>
                    <a:pt x="3682" y="810"/>
                    <a:pt x="3686" y="747"/>
                  </a:cubicBezTo>
                  <a:cubicBezTo>
                    <a:pt x="3689" y="712"/>
                    <a:pt x="3694" y="679"/>
                    <a:pt x="3708" y="648"/>
                  </a:cubicBezTo>
                  <a:cubicBezTo>
                    <a:pt x="3740" y="580"/>
                    <a:pt x="3768" y="509"/>
                    <a:pt x="3804" y="443"/>
                  </a:cubicBezTo>
                  <a:cubicBezTo>
                    <a:pt x="3829" y="399"/>
                    <a:pt x="3865" y="362"/>
                    <a:pt x="3895" y="321"/>
                  </a:cubicBezTo>
                  <a:cubicBezTo>
                    <a:pt x="3911" y="299"/>
                    <a:pt x="3928" y="280"/>
                    <a:pt x="3955" y="268"/>
                  </a:cubicBezTo>
                  <a:cubicBezTo>
                    <a:pt x="3989" y="253"/>
                    <a:pt x="3999" y="217"/>
                    <a:pt x="3988" y="182"/>
                  </a:cubicBezTo>
                  <a:cubicBezTo>
                    <a:pt x="3969" y="123"/>
                    <a:pt x="3942" y="64"/>
                    <a:pt x="3976" y="0"/>
                  </a:cubicBezTo>
                  <a:cubicBezTo>
                    <a:pt x="3968" y="7"/>
                    <a:pt x="3963" y="15"/>
                    <a:pt x="3957" y="22"/>
                  </a:cubicBezTo>
                  <a:cubicBezTo>
                    <a:pt x="3932" y="46"/>
                    <a:pt x="3927" y="72"/>
                    <a:pt x="3940" y="105"/>
                  </a:cubicBezTo>
                  <a:cubicBezTo>
                    <a:pt x="3948" y="123"/>
                    <a:pt x="3951" y="144"/>
                    <a:pt x="3956" y="163"/>
                  </a:cubicBezTo>
                  <a:cubicBezTo>
                    <a:pt x="3965" y="198"/>
                    <a:pt x="3956" y="221"/>
                    <a:pt x="3925" y="242"/>
                  </a:cubicBezTo>
                  <a:cubicBezTo>
                    <a:pt x="3913" y="250"/>
                    <a:pt x="3900" y="259"/>
                    <a:pt x="3891" y="270"/>
                  </a:cubicBezTo>
                  <a:cubicBezTo>
                    <a:pt x="3850" y="323"/>
                    <a:pt x="3809" y="375"/>
                    <a:pt x="3771" y="429"/>
                  </a:cubicBezTo>
                  <a:cubicBezTo>
                    <a:pt x="3720" y="502"/>
                    <a:pt x="3693" y="586"/>
                    <a:pt x="3666" y="670"/>
                  </a:cubicBezTo>
                  <a:cubicBezTo>
                    <a:pt x="3662" y="681"/>
                    <a:pt x="3659" y="692"/>
                    <a:pt x="3658" y="704"/>
                  </a:cubicBezTo>
                  <a:cubicBezTo>
                    <a:pt x="3652" y="750"/>
                    <a:pt x="3649" y="796"/>
                    <a:pt x="3642" y="842"/>
                  </a:cubicBezTo>
                  <a:cubicBezTo>
                    <a:pt x="3632" y="910"/>
                    <a:pt x="3619" y="977"/>
                    <a:pt x="3610" y="1045"/>
                  </a:cubicBezTo>
                  <a:cubicBezTo>
                    <a:pt x="3606" y="1074"/>
                    <a:pt x="3606" y="1105"/>
                    <a:pt x="3640" y="1121"/>
                  </a:cubicBezTo>
                  <a:cubicBezTo>
                    <a:pt x="3644" y="1123"/>
                    <a:pt x="3649" y="1126"/>
                    <a:pt x="3650" y="1129"/>
                  </a:cubicBezTo>
                  <a:cubicBezTo>
                    <a:pt x="3653" y="1139"/>
                    <a:pt x="3654" y="1150"/>
                    <a:pt x="3656" y="1160"/>
                  </a:cubicBezTo>
                  <a:cubicBezTo>
                    <a:pt x="3647" y="1161"/>
                    <a:pt x="3637" y="1162"/>
                    <a:pt x="3628" y="1161"/>
                  </a:cubicBezTo>
                  <a:cubicBezTo>
                    <a:pt x="3607" y="1157"/>
                    <a:pt x="3587" y="1152"/>
                    <a:pt x="3565" y="1149"/>
                  </a:cubicBezTo>
                  <a:cubicBezTo>
                    <a:pt x="3554" y="1147"/>
                    <a:pt x="3541" y="1150"/>
                    <a:pt x="3529" y="1148"/>
                  </a:cubicBezTo>
                  <a:cubicBezTo>
                    <a:pt x="3513" y="1145"/>
                    <a:pt x="3503" y="1137"/>
                    <a:pt x="3506" y="1117"/>
                  </a:cubicBezTo>
                  <a:cubicBezTo>
                    <a:pt x="3489" y="1126"/>
                    <a:pt x="3473" y="1135"/>
                    <a:pt x="3457" y="1144"/>
                  </a:cubicBezTo>
                  <a:cubicBezTo>
                    <a:pt x="3403" y="1179"/>
                    <a:pt x="3351" y="1218"/>
                    <a:pt x="3358" y="1288"/>
                  </a:cubicBezTo>
                  <a:cubicBezTo>
                    <a:pt x="0" y="1288"/>
                    <a:pt x="0" y="1288"/>
                    <a:pt x="0" y="1288"/>
                  </a:cubicBezTo>
                  <a:cubicBezTo>
                    <a:pt x="0" y="1318"/>
                    <a:pt x="1" y="2738"/>
                    <a:pt x="1" y="2738"/>
                  </a:cubicBezTo>
                  <a:cubicBezTo>
                    <a:pt x="12793" y="2747"/>
                    <a:pt x="12793" y="2747"/>
                    <a:pt x="12793" y="2747"/>
                  </a:cubicBezTo>
                  <a:cubicBezTo>
                    <a:pt x="12793" y="1353"/>
                    <a:pt x="12793" y="1353"/>
                    <a:pt x="12793" y="1353"/>
                  </a:cubicBezTo>
                  <a:cubicBezTo>
                    <a:pt x="12782" y="1349"/>
                    <a:pt x="9593" y="1344"/>
                    <a:pt x="9582" y="1340"/>
                  </a:cubicBezTo>
                  <a:close/>
                  <a:moveTo>
                    <a:pt x="7092" y="2021"/>
                  </a:moveTo>
                  <a:cubicBezTo>
                    <a:pt x="7109" y="2024"/>
                    <a:pt x="7123" y="2027"/>
                    <a:pt x="7142" y="2031"/>
                  </a:cubicBezTo>
                  <a:cubicBezTo>
                    <a:pt x="7112" y="2050"/>
                    <a:pt x="7104" y="2049"/>
                    <a:pt x="7092" y="2021"/>
                  </a:cubicBezTo>
                  <a:close/>
                  <a:moveTo>
                    <a:pt x="7560" y="2319"/>
                  </a:moveTo>
                  <a:cubicBezTo>
                    <a:pt x="7550" y="2301"/>
                    <a:pt x="7544" y="2288"/>
                    <a:pt x="7534" y="2270"/>
                  </a:cubicBezTo>
                  <a:cubicBezTo>
                    <a:pt x="7563" y="2277"/>
                    <a:pt x="7566" y="2283"/>
                    <a:pt x="7560" y="2319"/>
                  </a:cubicBezTo>
                  <a:close/>
                  <a:moveTo>
                    <a:pt x="7450" y="2436"/>
                  </a:moveTo>
                  <a:cubicBezTo>
                    <a:pt x="7468" y="2437"/>
                    <a:pt x="7487" y="2439"/>
                    <a:pt x="7505" y="2440"/>
                  </a:cubicBezTo>
                  <a:cubicBezTo>
                    <a:pt x="7505" y="2442"/>
                    <a:pt x="7506" y="2444"/>
                    <a:pt x="7506" y="2446"/>
                  </a:cubicBezTo>
                  <a:cubicBezTo>
                    <a:pt x="7487" y="2448"/>
                    <a:pt x="7469" y="2450"/>
                    <a:pt x="7450" y="2451"/>
                  </a:cubicBezTo>
                  <a:cubicBezTo>
                    <a:pt x="7450" y="2446"/>
                    <a:pt x="7450" y="2441"/>
                    <a:pt x="7450" y="2436"/>
                  </a:cubicBezTo>
                  <a:close/>
                  <a:moveTo>
                    <a:pt x="7619" y="2470"/>
                  </a:moveTo>
                  <a:cubicBezTo>
                    <a:pt x="7617" y="2471"/>
                    <a:pt x="7608" y="2458"/>
                    <a:pt x="7599" y="2448"/>
                  </a:cubicBezTo>
                  <a:cubicBezTo>
                    <a:pt x="7596" y="2452"/>
                    <a:pt x="7591" y="2456"/>
                    <a:pt x="7588" y="2461"/>
                  </a:cubicBezTo>
                  <a:cubicBezTo>
                    <a:pt x="7573" y="2491"/>
                    <a:pt x="7563" y="2495"/>
                    <a:pt x="7532" y="2484"/>
                  </a:cubicBezTo>
                  <a:cubicBezTo>
                    <a:pt x="7525" y="2482"/>
                    <a:pt x="7516" y="2485"/>
                    <a:pt x="7507" y="2486"/>
                  </a:cubicBezTo>
                  <a:cubicBezTo>
                    <a:pt x="7495" y="2488"/>
                    <a:pt x="7483" y="2490"/>
                    <a:pt x="7470" y="2486"/>
                  </a:cubicBezTo>
                  <a:cubicBezTo>
                    <a:pt x="7494" y="2461"/>
                    <a:pt x="7530" y="2476"/>
                    <a:pt x="7555" y="2453"/>
                  </a:cubicBezTo>
                  <a:cubicBezTo>
                    <a:pt x="7552" y="2444"/>
                    <a:pt x="7546" y="2429"/>
                    <a:pt x="7540" y="2413"/>
                  </a:cubicBezTo>
                  <a:cubicBezTo>
                    <a:pt x="7525" y="2415"/>
                    <a:pt x="7508" y="2420"/>
                    <a:pt x="7490" y="2421"/>
                  </a:cubicBezTo>
                  <a:cubicBezTo>
                    <a:pt x="7474" y="2422"/>
                    <a:pt x="7459" y="2420"/>
                    <a:pt x="7443" y="2419"/>
                  </a:cubicBezTo>
                  <a:cubicBezTo>
                    <a:pt x="7443" y="2416"/>
                    <a:pt x="7443" y="2412"/>
                    <a:pt x="7443" y="2409"/>
                  </a:cubicBezTo>
                  <a:cubicBezTo>
                    <a:pt x="7449" y="2408"/>
                    <a:pt x="7455" y="2406"/>
                    <a:pt x="7461" y="2406"/>
                  </a:cubicBezTo>
                  <a:cubicBezTo>
                    <a:pt x="7467" y="2405"/>
                    <a:pt x="7473" y="2405"/>
                    <a:pt x="7482" y="2401"/>
                  </a:cubicBezTo>
                  <a:cubicBezTo>
                    <a:pt x="7474" y="2396"/>
                    <a:pt x="7465" y="2391"/>
                    <a:pt x="7458" y="2385"/>
                  </a:cubicBezTo>
                  <a:cubicBezTo>
                    <a:pt x="7454" y="2381"/>
                    <a:pt x="7454" y="2374"/>
                    <a:pt x="7452" y="2368"/>
                  </a:cubicBezTo>
                  <a:cubicBezTo>
                    <a:pt x="7457" y="2367"/>
                    <a:pt x="7464" y="2365"/>
                    <a:pt x="7468" y="2366"/>
                  </a:cubicBezTo>
                  <a:cubicBezTo>
                    <a:pt x="7480" y="2372"/>
                    <a:pt x="7491" y="2379"/>
                    <a:pt x="7503" y="2386"/>
                  </a:cubicBezTo>
                  <a:cubicBezTo>
                    <a:pt x="7504" y="2384"/>
                    <a:pt x="7505" y="2382"/>
                    <a:pt x="7506" y="2381"/>
                  </a:cubicBezTo>
                  <a:cubicBezTo>
                    <a:pt x="7498" y="2370"/>
                    <a:pt x="7489" y="2358"/>
                    <a:pt x="7480" y="2347"/>
                  </a:cubicBezTo>
                  <a:cubicBezTo>
                    <a:pt x="7482" y="2345"/>
                    <a:pt x="7484" y="2343"/>
                    <a:pt x="7486" y="2341"/>
                  </a:cubicBezTo>
                  <a:cubicBezTo>
                    <a:pt x="7496" y="2349"/>
                    <a:pt x="7507" y="2357"/>
                    <a:pt x="7518" y="2366"/>
                  </a:cubicBezTo>
                  <a:cubicBezTo>
                    <a:pt x="7530" y="2351"/>
                    <a:pt x="7533" y="2338"/>
                    <a:pt x="7517" y="2325"/>
                  </a:cubicBezTo>
                  <a:cubicBezTo>
                    <a:pt x="7513" y="2321"/>
                    <a:pt x="7508" y="2317"/>
                    <a:pt x="7508" y="2312"/>
                  </a:cubicBezTo>
                  <a:cubicBezTo>
                    <a:pt x="7507" y="2307"/>
                    <a:pt x="7509" y="2300"/>
                    <a:pt x="7510" y="2294"/>
                  </a:cubicBezTo>
                  <a:cubicBezTo>
                    <a:pt x="7515" y="2297"/>
                    <a:pt x="7521" y="2299"/>
                    <a:pt x="7524" y="2302"/>
                  </a:cubicBezTo>
                  <a:cubicBezTo>
                    <a:pt x="7531" y="2312"/>
                    <a:pt x="7537" y="2323"/>
                    <a:pt x="7543" y="2334"/>
                  </a:cubicBezTo>
                  <a:cubicBezTo>
                    <a:pt x="7551" y="2350"/>
                    <a:pt x="7559" y="2366"/>
                    <a:pt x="7537" y="2380"/>
                  </a:cubicBezTo>
                  <a:cubicBezTo>
                    <a:pt x="7564" y="2393"/>
                    <a:pt x="7563" y="2370"/>
                    <a:pt x="7571" y="2351"/>
                  </a:cubicBezTo>
                  <a:cubicBezTo>
                    <a:pt x="7584" y="2379"/>
                    <a:pt x="7589" y="2408"/>
                    <a:pt x="7621" y="2417"/>
                  </a:cubicBezTo>
                  <a:cubicBezTo>
                    <a:pt x="7623" y="2407"/>
                    <a:pt x="7626" y="2399"/>
                    <a:pt x="7628" y="2390"/>
                  </a:cubicBezTo>
                  <a:cubicBezTo>
                    <a:pt x="7604" y="2392"/>
                    <a:pt x="7603" y="2391"/>
                    <a:pt x="7589" y="2354"/>
                  </a:cubicBezTo>
                  <a:cubicBezTo>
                    <a:pt x="7605" y="2352"/>
                    <a:pt x="7621" y="2350"/>
                    <a:pt x="7638" y="2348"/>
                  </a:cubicBezTo>
                  <a:cubicBezTo>
                    <a:pt x="7637" y="2373"/>
                    <a:pt x="7656" y="2383"/>
                    <a:pt x="7681" y="2388"/>
                  </a:cubicBezTo>
                  <a:cubicBezTo>
                    <a:pt x="7682" y="2390"/>
                    <a:pt x="7684" y="2393"/>
                    <a:pt x="7685" y="2395"/>
                  </a:cubicBezTo>
                  <a:cubicBezTo>
                    <a:pt x="7677" y="2401"/>
                    <a:pt x="7668" y="2407"/>
                    <a:pt x="7657" y="2414"/>
                  </a:cubicBezTo>
                  <a:cubicBezTo>
                    <a:pt x="7669" y="2415"/>
                    <a:pt x="7679" y="2417"/>
                    <a:pt x="7687" y="2418"/>
                  </a:cubicBezTo>
                  <a:cubicBezTo>
                    <a:pt x="7686" y="2464"/>
                    <a:pt x="7645" y="2457"/>
                    <a:pt x="7619" y="2470"/>
                  </a:cubicBezTo>
                  <a:close/>
                  <a:moveTo>
                    <a:pt x="7758" y="2290"/>
                  </a:moveTo>
                  <a:cubicBezTo>
                    <a:pt x="7780" y="2290"/>
                    <a:pt x="7787" y="2310"/>
                    <a:pt x="7796" y="2328"/>
                  </a:cubicBezTo>
                  <a:cubicBezTo>
                    <a:pt x="7782" y="2318"/>
                    <a:pt x="7767" y="2308"/>
                    <a:pt x="7752" y="2298"/>
                  </a:cubicBezTo>
                  <a:cubicBezTo>
                    <a:pt x="7754" y="2296"/>
                    <a:pt x="7756" y="2293"/>
                    <a:pt x="7758" y="2290"/>
                  </a:cubicBezTo>
                  <a:close/>
                  <a:moveTo>
                    <a:pt x="7789" y="2350"/>
                  </a:moveTo>
                  <a:cubicBezTo>
                    <a:pt x="7806" y="2361"/>
                    <a:pt x="7819" y="2370"/>
                    <a:pt x="7835" y="2380"/>
                  </a:cubicBezTo>
                  <a:cubicBezTo>
                    <a:pt x="7805" y="2396"/>
                    <a:pt x="7795" y="2381"/>
                    <a:pt x="7789" y="2350"/>
                  </a:cubicBezTo>
                  <a:close/>
                  <a:moveTo>
                    <a:pt x="8017" y="2310"/>
                  </a:moveTo>
                  <a:cubicBezTo>
                    <a:pt x="8029" y="2290"/>
                    <a:pt x="8035" y="2290"/>
                    <a:pt x="8065" y="2310"/>
                  </a:cubicBezTo>
                  <a:lnTo>
                    <a:pt x="8017" y="2310"/>
                  </a:lnTo>
                  <a:close/>
                  <a:moveTo>
                    <a:pt x="8104" y="2498"/>
                  </a:moveTo>
                  <a:cubicBezTo>
                    <a:pt x="8121" y="2506"/>
                    <a:pt x="8142" y="2507"/>
                    <a:pt x="8154" y="2529"/>
                  </a:cubicBezTo>
                  <a:cubicBezTo>
                    <a:pt x="8111" y="2532"/>
                    <a:pt x="8098" y="2524"/>
                    <a:pt x="8104" y="2498"/>
                  </a:cubicBezTo>
                  <a:close/>
                  <a:moveTo>
                    <a:pt x="9077" y="1814"/>
                  </a:moveTo>
                  <a:cubicBezTo>
                    <a:pt x="9066" y="1828"/>
                    <a:pt x="9056" y="1842"/>
                    <a:pt x="9045" y="1857"/>
                  </a:cubicBezTo>
                  <a:cubicBezTo>
                    <a:pt x="9042" y="1855"/>
                    <a:pt x="9040" y="1853"/>
                    <a:pt x="9037" y="1851"/>
                  </a:cubicBezTo>
                  <a:cubicBezTo>
                    <a:pt x="9046" y="1836"/>
                    <a:pt x="9056" y="1821"/>
                    <a:pt x="9065" y="1806"/>
                  </a:cubicBezTo>
                  <a:cubicBezTo>
                    <a:pt x="9069" y="1809"/>
                    <a:pt x="9073" y="1811"/>
                    <a:pt x="9077" y="1814"/>
                  </a:cubicBezTo>
                  <a:close/>
                  <a:moveTo>
                    <a:pt x="8729" y="2141"/>
                  </a:moveTo>
                  <a:cubicBezTo>
                    <a:pt x="8738" y="2145"/>
                    <a:pt x="8747" y="2152"/>
                    <a:pt x="8756" y="2158"/>
                  </a:cubicBezTo>
                  <a:cubicBezTo>
                    <a:pt x="8756" y="2160"/>
                    <a:pt x="8755" y="2163"/>
                    <a:pt x="8755" y="2165"/>
                  </a:cubicBezTo>
                  <a:cubicBezTo>
                    <a:pt x="8743" y="2163"/>
                    <a:pt x="8731" y="2163"/>
                    <a:pt x="8719" y="2160"/>
                  </a:cubicBezTo>
                  <a:cubicBezTo>
                    <a:pt x="8715" y="2159"/>
                    <a:pt x="8714" y="2149"/>
                    <a:pt x="8711" y="2144"/>
                  </a:cubicBezTo>
                  <a:cubicBezTo>
                    <a:pt x="8717" y="2143"/>
                    <a:pt x="8724" y="2139"/>
                    <a:pt x="8729" y="2141"/>
                  </a:cubicBezTo>
                  <a:close/>
                  <a:moveTo>
                    <a:pt x="8753" y="2338"/>
                  </a:moveTo>
                  <a:cubicBezTo>
                    <a:pt x="8749" y="2368"/>
                    <a:pt x="8740" y="2372"/>
                    <a:pt x="8710" y="2367"/>
                  </a:cubicBezTo>
                  <a:cubicBezTo>
                    <a:pt x="8708" y="2367"/>
                    <a:pt x="8706" y="2366"/>
                    <a:pt x="8705" y="2366"/>
                  </a:cubicBezTo>
                  <a:cubicBezTo>
                    <a:pt x="8668" y="2390"/>
                    <a:pt x="8673" y="2347"/>
                    <a:pt x="8655" y="2339"/>
                  </a:cubicBezTo>
                  <a:cubicBezTo>
                    <a:pt x="8656" y="2337"/>
                    <a:pt x="8657" y="2334"/>
                    <a:pt x="8658" y="2332"/>
                  </a:cubicBezTo>
                  <a:cubicBezTo>
                    <a:pt x="8671" y="2332"/>
                    <a:pt x="8684" y="2330"/>
                    <a:pt x="8697" y="2332"/>
                  </a:cubicBezTo>
                  <a:cubicBezTo>
                    <a:pt x="8719" y="2336"/>
                    <a:pt x="8730" y="2325"/>
                    <a:pt x="8737" y="2306"/>
                  </a:cubicBezTo>
                  <a:cubicBezTo>
                    <a:pt x="8745" y="2285"/>
                    <a:pt x="8753" y="2263"/>
                    <a:pt x="8762" y="2238"/>
                  </a:cubicBezTo>
                  <a:cubicBezTo>
                    <a:pt x="8755" y="2238"/>
                    <a:pt x="8742" y="2239"/>
                    <a:pt x="8730" y="2238"/>
                  </a:cubicBezTo>
                  <a:cubicBezTo>
                    <a:pt x="8723" y="2237"/>
                    <a:pt x="8717" y="2232"/>
                    <a:pt x="8710" y="2228"/>
                  </a:cubicBezTo>
                  <a:cubicBezTo>
                    <a:pt x="8709" y="2227"/>
                    <a:pt x="8711" y="2219"/>
                    <a:pt x="8711" y="2219"/>
                  </a:cubicBezTo>
                  <a:cubicBezTo>
                    <a:pt x="8718" y="2219"/>
                    <a:pt x="8726" y="2217"/>
                    <a:pt x="8733" y="2219"/>
                  </a:cubicBezTo>
                  <a:cubicBezTo>
                    <a:pt x="8763" y="2230"/>
                    <a:pt x="8791" y="2226"/>
                    <a:pt x="8825" y="2211"/>
                  </a:cubicBezTo>
                  <a:cubicBezTo>
                    <a:pt x="8807" y="2196"/>
                    <a:pt x="8791" y="2182"/>
                    <a:pt x="8775" y="2167"/>
                  </a:cubicBezTo>
                  <a:cubicBezTo>
                    <a:pt x="8790" y="2137"/>
                    <a:pt x="8739" y="2136"/>
                    <a:pt x="8741" y="2104"/>
                  </a:cubicBezTo>
                  <a:cubicBezTo>
                    <a:pt x="8758" y="2116"/>
                    <a:pt x="8772" y="2126"/>
                    <a:pt x="8787" y="2137"/>
                  </a:cubicBezTo>
                  <a:cubicBezTo>
                    <a:pt x="8789" y="2135"/>
                    <a:pt x="8791" y="2134"/>
                    <a:pt x="8792" y="2133"/>
                  </a:cubicBezTo>
                  <a:cubicBezTo>
                    <a:pt x="8789" y="2126"/>
                    <a:pt x="8787" y="2118"/>
                    <a:pt x="8783" y="2112"/>
                  </a:cubicBezTo>
                  <a:cubicBezTo>
                    <a:pt x="8778" y="2104"/>
                    <a:pt x="8769" y="2098"/>
                    <a:pt x="8765" y="2089"/>
                  </a:cubicBezTo>
                  <a:cubicBezTo>
                    <a:pt x="8762" y="2082"/>
                    <a:pt x="8764" y="2073"/>
                    <a:pt x="8764" y="2065"/>
                  </a:cubicBezTo>
                  <a:cubicBezTo>
                    <a:pt x="8771" y="2069"/>
                    <a:pt x="8779" y="2071"/>
                    <a:pt x="8783" y="2077"/>
                  </a:cubicBezTo>
                  <a:cubicBezTo>
                    <a:pt x="8791" y="2087"/>
                    <a:pt x="8796" y="2100"/>
                    <a:pt x="8804" y="2110"/>
                  </a:cubicBezTo>
                  <a:cubicBezTo>
                    <a:pt x="8809" y="2117"/>
                    <a:pt x="8817" y="2121"/>
                    <a:pt x="8823" y="2126"/>
                  </a:cubicBezTo>
                  <a:cubicBezTo>
                    <a:pt x="8825" y="2125"/>
                    <a:pt x="8828" y="2123"/>
                    <a:pt x="8830" y="2121"/>
                  </a:cubicBezTo>
                  <a:cubicBezTo>
                    <a:pt x="8823" y="2106"/>
                    <a:pt x="8815" y="2091"/>
                    <a:pt x="8809" y="2075"/>
                  </a:cubicBezTo>
                  <a:cubicBezTo>
                    <a:pt x="8806" y="2067"/>
                    <a:pt x="8803" y="2059"/>
                    <a:pt x="8803" y="2050"/>
                  </a:cubicBezTo>
                  <a:cubicBezTo>
                    <a:pt x="8803" y="2046"/>
                    <a:pt x="8810" y="2039"/>
                    <a:pt x="8814" y="2038"/>
                  </a:cubicBezTo>
                  <a:cubicBezTo>
                    <a:pt x="8818" y="2037"/>
                    <a:pt x="8824" y="2042"/>
                    <a:pt x="8827" y="2046"/>
                  </a:cubicBezTo>
                  <a:cubicBezTo>
                    <a:pt x="8830" y="2051"/>
                    <a:pt x="8831" y="2058"/>
                    <a:pt x="8833" y="2064"/>
                  </a:cubicBezTo>
                  <a:cubicBezTo>
                    <a:pt x="8839" y="2086"/>
                    <a:pt x="8839" y="2086"/>
                    <a:pt x="8859" y="2091"/>
                  </a:cubicBezTo>
                  <a:cubicBezTo>
                    <a:pt x="8861" y="2098"/>
                    <a:pt x="8862" y="2105"/>
                    <a:pt x="8864" y="2113"/>
                  </a:cubicBezTo>
                  <a:cubicBezTo>
                    <a:pt x="8867" y="2113"/>
                    <a:pt x="8869" y="2114"/>
                    <a:pt x="8872" y="2115"/>
                  </a:cubicBezTo>
                  <a:cubicBezTo>
                    <a:pt x="8880" y="2088"/>
                    <a:pt x="8887" y="2060"/>
                    <a:pt x="8895" y="2033"/>
                  </a:cubicBezTo>
                  <a:cubicBezTo>
                    <a:pt x="8897" y="2034"/>
                    <a:pt x="8900" y="2035"/>
                    <a:pt x="8903" y="2036"/>
                  </a:cubicBezTo>
                  <a:cubicBezTo>
                    <a:pt x="8901" y="2055"/>
                    <a:pt x="8899" y="2074"/>
                    <a:pt x="8897" y="2093"/>
                  </a:cubicBezTo>
                  <a:cubicBezTo>
                    <a:pt x="8900" y="2093"/>
                    <a:pt x="8902" y="2094"/>
                    <a:pt x="8904" y="2094"/>
                  </a:cubicBezTo>
                  <a:cubicBezTo>
                    <a:pt x="8908" y="2085"/>
                    <a:pt x="8912" y="2076"/>
                    <a:pt x="8917" y="2067"/>
                  </a:cubicBezTo>
                  <a:cubicBezTo>
                    <a:pt x="8920" y="2063"/>
                    <a:pt x="8925" y="2061"/>
                    <a:pt x="8930" y="2058"/>
                  </a:cubicBezTo>
                  <a:cubicBezTo>
                    <a:pt x="8930" y="2063"/>
                    <a:pt x="8933" y="2070"/>
                    <a:pt x="8931" y="2074"/>
                  </a:cubicBezTo>
                  <a:cubicBezTo>
                    <a:pt x="8926" y="2088"/>
                    <a:pt x="8918" y="2102"/>
                    <a:pt x="8912" y="2115"/>
                  </a:cubicBezTo>
                  <a:cubicBezTo>
                    <a:pt x="8914" y="2117"/>
                    <a:pt x="8916" y="2119"/>
                    <a:pt x="8919" y="2121"/>
                  </a:cubicBezTo>
                  <a:cubicBezTo>
                    <a:pt x="8931" y="2106"/>
                    <a:pt x="8944" y="2091"/>
                    <a:pt x="8957" y="2076"/>
                  </a:cubicBezTo>
                  <a:cubicBezTo>
                    <a:pt x="8959" y="2078"/>
                    <a:pt x="8962" y="2080"/>
                    <a:pt x="8965" y="2082"/>
                  </a:cubicBezTo>
                  <a:cubicBezTo>
                    <a:pt x="8954" y="2098"/>
                    <a:pt x="8943" y="2114"/>
                    <a:pt x="8932" y="2130"/>
                  </a:cubicBezTo>
                  <a:cubicBezTo>
                    <a:pt x="8933" y="2132"/>
                    <a:pt x="8934" y="2133"/>
                    <a:pt x="8935" y="2134"/>
                  </a:cubicBezTo>
                  <a:cubicBezTo>
                    <a:pt x="8951" y="2123"/>
                    <a:pt x="8968" y="2111"/>
                    <a:pt x="8985" y="2100"/>
                  </a:cubicBezTo>
                  <a:cubicBezTo>
                    <a:pt x="8987" y="2103"/>
                    <a:pt x="8990" y="2106"/>
                    <a:pt x="8992" y="2109"/>
                  </a:cubicBezTo>
                  <a:cubicBezTo>
                    <a:pt x="8968" y="2132"/>
                    <a:pt x="8944" y="2155"/>
                    <a:pt x="8919" y="2179"/>
                  </a:cubicBezTo>
                  <a:cubicBezTo>
                    <a:pt x="8923" y="2198"/>
                    <a:pt x="8933" y="2204"/>
                    <a:pt x="8952" y="2195"/>
                  </a:cubicBezTo>
                  <a:cubicBezTo>
                    <a:pt x="8967" y="2188"/>
                    <a:pt x="8982" y="2182"/>
                    <a:pt x="8998" y="2177"/>
                  </a:cubicBezTo>
                  <a:cubicBezTo>
                    <a:pt x="9003" y="2175"/>
                    <a:pt x="9009" y="2177"/>
                    <a:pt x="9015" y="2178"/>
                  </a:cubicBezTo>
                  <a:cubicBezTo>
                    <a:pt x="9013" y="2183"/>
                    <a:pt x="9013" y="2191"/>
                    <a:pt x="9009" y="2193"/>
                  </a:cubicBezTo>
                  <a:cubicBezTo>
                    <a:pt x="8991" y="2202"/>
                    <a:pt x="8972" y="2215"/>
                    <a:pt x="8952" y="2217"/>
                  </a:cubicBezTo>
                  <a:cubicBezTo>
                    <a:pt x="8914" y="2220"/>
                    <a:pt x="8875" y="2218"/>
                    <a:pt x="8850" y="2257"/>
                  </a:cubicBezTo>
                  <a:cubicBezTo>
                    <a:pt x="8845" y="2265"/>
                    <a:pt x="8830" y="2266"/>
                    <a:pt x="8820" y="2271"/>
                  </a:cubicBezTo>
                  <a:cubicBezTo>
                    <a:pt x="8789" y="2284"/>
                    <a:pt x="8758" y="2296"/>
                    <a:pt x="8753" y="2338"/>
                  </a:cubicBezTo>
                  <a:close/>
                  <a:moveTo>
                    <a:pt x="8997" y="2139"/>
                  </a:moveTo>
                  <a:cubicBezTo>
                    <a:pt x="8999" y="2142"/>
                    <a:pt x="9001" y="2146"/>
                    <a:pt x="9003" y="2150"/>
                  </a:cubicBezTo>
                  <a:cubicBezTo>
                    <a:pt x="8985" y="2159"/>
                    <a:pt x="8967" y="2169"/>
                    <a:pt x="8950" y="2179"/>
                  </a:cubicBezTo>
                  <a:cubicBezTo>
                    <a:pt x="8948" y="2176"/>
                    <a:pt x="8946" y="2173"/>
                    <a:pt x="8944" y="2170"/>
                  </a:cubicBezTo>
                  <a:cubicBezTo>
                    <a:pt x="8962" y="2160"/>
                    <a:pt x="8980" y="2149"/>
                    <a:pt x="8997" y="2139"/>
                  </a:cubicBezTo>
                  <a:close/>
                  <a:moveTo>
                    <a:pt x="9067" y="2198"/>
                  </a:moveTo>
                  <a:cubicBezTo>
                    <a:pt x="9045" y="2210"/>
                    <a:pt x="9030" y="2219"/>
                    <a:pt x="9013" y="2229"/>
                  </a:cubicBezTo>
                  <a:cubicBezTo>
                    <a:pt x="9016" y="2203"/>
                    <a:pt x="9030" y="2195"/>
                    <a:pt x="9067" y="2198"/>
                  </a:cubicBezTo>
                  <a:close/>
                  <a:moveTo>
                    <a:pt x="9034" y="2156"/>
                  </a:moveTo>
                  <a:cubicBezTo>
                    <a:pt x="9055" y="2148"/>
                    <a:pt x="9067" y="2122"/>
                    <a:pt x="9099" y="2129"/>
                  </a:cubicBezTo>
                  <a:cubicBezTo>
                    <a:pt x="9120" y="2133"/>
                    <a:pt x="9144" y="2123"/>
                    <a:pt x="9167" y="2120"/>
                  </a:cubicBezTo>
                  <a:cubicBezTo>
                    <a:pt x="9173" y="2128"/>
                    <a:pt x="9179" y="2137"/>
                    <a:pt x="9185" y="2145"/>
                  </a:cubicBezTo>
                  <a:cubicBezTo>
                    <a:pt x="9135" y="2149"/>
                    <a:pt x="9084" y="2153"/>
                    <a:pt x="9034" y="2156"/>
                  </a:cubicBezTo>
                  <a:close/>
                  <a:moveTo>
                    <a:pt x="9303" y="2195"/>
                  </a:moveTo>
                  <a:cubicBezTo>
                    <a:pt x="9254" y="2206"/>
                    <a:pt x="9204" y="2218"/>
                    <a:pt x="9158" y="2238"/>
                  </a:cubicBezTo>
                  <a:cubicBezTo>
                    <a:pt x="9118" y="2255"/>
                    <a:pt x="9079" y="2279"/>
                    <a:pt x="9058" y="2322"/>
                  </a:cubicBezTo>
                  <a:cubicBezTo>
                    <a:pt x="9053" y="2332"/>
                    <a:pt x="9037" y="2337"/>
                    <a:pt x="9026" y="2345"/>
                  </a:cubicBezTo>
                  <a:cubicBezTo>
                    <a:pt x="9020" y="2348"/>
                    <a:pt x="9014" y="2351"/>
                    <a:pt x="9009" y="2355"/>
                  </a:cubicBezTo>
                  <a:cubicBezTo>
                    <a:pt x="8959" y="2401"/>
                    <a:pt x="8897" y="2422"/>
                    <a:pt x="8836" y="2445"/>
                  </a:cubicBezTo>
                  <a:cubicBezTo>
                    <a:pt x="8834" y="2446"/>
                    <a:pt x="8830" y="2444"/>
                    <a:pt x="8821" y="2442"/>
                  </a:cubicBezTo>
                  <a:cubicBezTo>
                    <a:pt x="8831" y="2425"/>
                    <a:pt x="8836" y="2404"/>
                    <a:pt x="8849" y="2394"/>
                  </a:cubicBezTo>
                  <a:cubicBezTo>
                    <a:pt x="8895" y="2358"/>
                    <a:pt x="8922" y="2305"/>
                    <a:pt x="8959" y="2260"/>
                  </a:cubicBezTo>
                  <a:cubicBezTo>
                    <a:pt x="8967" y="2250"/>
                    <a:pt x="8978" y="2243"/>
                    <a:pt x="8988" y="2234"/>
                  </a:cubicBezTo>
                  <a:cubicBezTo>
                    <a:pt x="8991" y="2238"/>
                    <a:pt x="8994" y="2241"/>
                    <a:pt x="8997" y="2245"/>
                  </a:cubicBezTo>
                  <a:cubicBezTo>
                    <a:pt x="8981" y="2262"/>
                    <a:pt x="8962" y="2277"/>
                    <a:pt x="8948" y="2296"/>
                  </a:cubicBezTo>
                  <a:cubicBezTo>
                    <a:pt x="8923" y="2331"/>
                    <a:pt x="8901" y="2368"/>
                    <a:pt x="8878" y="2404"/>
                  </a:cubicBezTo>
                  <a:cubicBezTo>
                    <a:pt x="8878" y="2405"/>
                    <a:pt x="8879" y="2407"/>
                    <a:pt x="8881" y="2412"/>
                  </a:cubicBezTo>
                  <a:cubicBezTo>
                    <a:pt x="8906" y="2395"/>
                    <a:pt x="8930" y="2379"/>
                    <a:pt x="8957" y="2362"/>
                  </a:cubicBezTo>
                  <a:cubicBezTo>
                    <a:pt x="8957" y="2362"/>
                    <a:pt x="8961" y="2366"/>
                    <a:pt x="8964" y="2370"/>
                  </a:cubicBezTo>
                  <a:cubicBezTo>
                    <a:pt x="8996" y="2348"/>
                    <a:pt x="9018" y="2320"/>
                    <a:pt x="9027" y="2279"/>
                  </a:cubicBezTo>
                  <a:cubicBezTo>
                    <a:pt x="9029" y="2265"/>
                    <a:pt x="9047" y="2253"/>
                    <a:pt x="9060" y="2243"/>
                  </a:cubicBezTo>
                  <a:cubicBezTo>
                    <a:pt x="9072" y="2233"/>
                    <a:pt x="9087" y="2226"/>
                    <a:pt x="9103" y="2217"/>
                  </a:cubicBezTo>
                  <a:cubicBezTo>
                    <a:pt x="9106" y="2223"/>
                    <a:pt x="9109" y="2229"/>
                    <a:pt x="9115" y="2241"/>
                  </a:cubicBezTo>
                  <a:cubicBezTo>
                    <a:pt x="9145" y="2220"/>
                    <a:pt x="9174" y="2199"/>
                    <a:pt x="9203" y="2180"/>
                  </a:cubicBezTo>
                  <a:cubicBezTo>
                    <a:pt x="9210" y="2176"/>
                    <a:pt x="9222" y="2177"/>
                    <a:pt x="9231" y="2179"/>
                  </a:cubicBezTo>
                  <a:cubicBezTo>
                    <a:pt x="9241" y="2182"/>
                    <a:pt x="9251" y="2193"/>
                    <a:pt x="9259" y="2192"/>
                  </a:cubicBezTo>
                  <a:cubicBezTo>
                    <a:pt x="9281" y="2186"/>
                    <a:pt x="9307" y="2185"/>
                    <a:pt x="9319" y="2160"/>
                  </a:cubicBezTo>
                  <a:cubicBezTo>
                    <a:pt x="9322" y="2153"/>
                    <a:pt x="9326" y="2146"/>
                    <a:pt x="9330" y="2139"/>
                  </a:cubicBezTo>
                  <a:cubicBezTo>
                    <a:pt x="9348" y="2171"/>
                    <a:pt x="9336" y="2187"/>
                    <a:pt x="9303" y="2195"/>
                  </a:cubicBezTo>
                  <a:close/>
                  <a:moveTo>
                    <a:pt x="9225" y="2133"/>
                  </a:moveTo>
                  <a:cubicBezTo>
                    <a:pt x="9236" y="2113"/>
                    <a:pt x="9248" y="2092"/>
                    <a:pt x="9261" y="2073"/>
                  </a:cubicBezTo>
                  <a:cubicBezTo>
                    <a:pt x="9263" y="2070"/>
                    <a:pt x="9275" y="2070"/>
                    <a:pt x="9277" y="2073"/>
                  </a:cubicBezTo>
                  <a:cubicBezTo>
                    <a:pt x="9289" y="2087"/>
                    <a:pt x="9299" y="2104"/>
                    <a:pt x="9310" y="2120"/>
                  </a:cubicBezTo>
                  <a:cubicBezTo>
                    <a:pt x="9281" y="2128"/>
                    <a:pt x="9259" y="2134"/>
                    <a:pt x="9232" y="2142"/>
                  </a:cubicBezTo>
                  <a:cubicBezTo>
                    <a:pt x="9233" y="2143"/>
                    <a:pt x="9224" y="2136"/>
                    <a:pt x="9225" y="2133"/>
                  </a:cubicBezTo>
                  <a:close/>
                  <a:moveTo>
                    <a:pt x="9528" y="2045"/>
                  </a:moveTo>
                  <a:cubicBezTo>
                    <a:pt x="9549" y="2053"/>
                    <a:pt x="9568" y="2061"/>
                    <a:pt x="9588" y="2069"/>
                  </a:cubicBezTo>
                  <a:cubicBezTo>
                    <a:pt x="9586" y="2074"/>
                    <a:pt x="9584" y="2078"/>
                    <a:pt x="9583" y="2083"/>
                  </a:cubicBezTo>
                  <a:cubicBezTo>
                    <a:pt x="9490" y="2046"/>
                    <a:pt x="9398" y="2010"/>
                    <a:pt x="9306" y="1974"/>
                  </a:cubicBezTo>
                  <a:cubicBezTo>
                    <a:pt x="9286" y="1995"/>
                    <a:pt x="9200" y="2013"/>
                    <a:pt x="9185" y="1999"/>
                  </a:cubicBezTo>
                  <a:cubicBezTo>
                    <a:pt x="9196" y="1992"/>
                    <a:pt x="9207" y="1985"/>
                    <a:pt x="9221" y="1976"/>
                  </a:cubicBezTo>
                  <a:cubicBezTo>
                    <a:pt x="9166" y="1967"/>
                    <a:pt x="9143" y="1977"/>
                    <a:pt x="9119" y="2018"/>
                  </a:cubicBezTo>
                  <a:cubicBezTo>
                    <a:pt x="9136" y="2012"/>
                    <a:pt x="9151" y="2006"/>
                    <a:pt x="9166" y="2001"/>
                  </a:cubicBezTo>
                  <a:cubicBezTo>
                    <a:pt x="9168" y="2005"/>
                    <a:pt x="9170" y="2008"/>
                    <a:pt x="9171" y="2012"/>
                  </a:cubicBezTo>
                  <a:cubicBezTo>
                    <a:pt x="9146" y="2026"/>
                    <a:pt x="9120" y="2040"/>
                    <a:pt x="9094" y="2054"/>
                  </a:cubicBezTo>
                  <a:cubicBezTo>
                    <a:pt x="9095" y="2056"/>
                    <a:pt x="9096" y="2058"/>
                    <a:pt x="9097" y="2060"/>
                  </a:cubicBezTo>
                  <a:cubicBezTo>
                    <a:pt x="9125" y="2050"/>
                    <a:pt x="9154" y="2041"/>
                    <a:pt x="9183" y="2032"/>
                  </a:cubicBezTo>
                  <a:cubicBezTo>
                    <a:pt x="9184" y="2036"/>
                    <a:pt x="9186" y="2040"/>
                    <a:pt x="9187" y="2044"/>
                  </a:cubicBezTo>
                  <a:cubicBezTo>
                    <a:pt x="9160" y="2055"/>
                    <a:pt x="9133" y="2066"/>
                    <a:pt x="9106" y="2077"/>
                  </a:cubicBezTo>
                  <a:cubicBezTo>
                    <a:pt x="9107" y="2080"/>
                    <a:pt x="9108" y="2083"/>
                    <a:pt x="9109" y="2086"/>
                  </a:cubicBezTo>
                  <a:cubicBezTo>
                    <a:pt x="9116" y="2086"/>
                    <a:pt x="9124" y="2088"/>
                    <a:pt x="9130" y="2086"/>
                  </a:cubicBezTo>
                  <a:cubicBezTo>
                    <a:pt x="9163" y="2075"/>
                    <a:pt x="9195" y="2073"/>
                    <a:pt x="9226" y="2090"/>
                  </a:cubicBezTo>
                  <a:cubicBezTo>
                    <a:pt x="9217" y="2122"/>
                    <a:pt x="9208" y="2125"/>
                    <a:pt x="9183" y="2107"/>
                  </a:cubicBezTo>
                  <a:cubicBezTo>
                    <a:pt x="9177" y="2103"/>
                    <a:pt x="9168" y="2101"/>
                    <a:pt x="9160" y="2102"/>
                  </a:cubicBezTo>
                  <a:cubicBezTo>
                    <a:pt x="9126" y="2105"/>
                    <a:pt x="9092" y="2108"/>
                    <a:pt x="9059" y="2113"/>
                  </a:cubicBezTo>
                  <a:cubicBezTo>
                    <a:pt x="9016" y="2119"/>
                    <a:pt x="8990" y="2093"/>
                    <a:pt x="8966" y="2064"/>
                  </a:cubicBezTo>
                  <a:cubicBezTo>
                    <a:pt x="8942" y="2036"/>
                    <a:pt x="8919" y="2008"/>
                    <a:pt x="8895" y="1980"/>
                  </a:cubicBezTo>
                  <a:cubicBezTo>
                    <a:pt x="8883" y="1966"/>
                    <a:pt x="8871" y="1957"/>
                    <a:pt x="8853" y="1972"/>
                  </a:cubicBezTo>
                  <a:cubicBezTo>
                    <a:pt x="8849" y="1976"/>
                    <a:pt x="8842" y="1979"/>
                    <a:pt x="8836" y="1979"/>
                  </a:cubicBezTo>
                  <a:cubicBezTo>
                    <a:pt x="8832" y="1979"/>
                    <a:pt x="8827" y="1976"/>
                    <a:pt x="8822" y="1974"/>
                  </a:cubicBezTo>
                  <a:cubicBezTo>
                    <a:pt x="8825" y="1970"/>
                    <a:pt x="8828" y="1964"/>
                    <a:pt x="8832" y="1962"/>
                  </a:cubicBezTo>
                  <a:cubicBezTo>
                    <a:pt x="8842" y="1957"/>
                    <a:pt x="8852" y="1955"/>
                    <a:pt x="8865" y="1950"/>
                  </a:cubicBezTo>
                  <a:cubicBezTo>
                    <a:pt x="8845" y="1934"/>
                    <a:pt x="8817" y="1954"/>
                    <a:pt x="8804" y="1921"/>
                  </a:cubicBezTo>
                  <a:cubicBezTo>
                    <a:pt x="8876" y="1921"/>
                    <a:pt x="8876" y="1921"/>
                    <a:pt x="8876" y="1921"/>
                  </a:cubicBezTo>
                  <a:cubicBezTo>
                    <a:pt x="8876" y="1918"/>
                    <a:pt x="8876" y="1916"/>
                    <a:pt x="8876" y="1913"/>
                  </a:cubicBezTo>
                  <a:cubicBezTo>
                    <a:pt x="8855" y="1908"/>
                    <a:pt x="8834" y="1903"/>
                    <a:pt x="8808" y="1896"/>
                  </a:cubicBezTo>
                  <a:cubicBezTo>
                    <a:pt x="8822" y="1886"/>
                    <a:pt x="8831" y="1880"/>
                    <a:pt x="8842" y="1872"/>
                  </a:cubicBezTo>
                  <a:cubicBezTo>
                    <a:pt x="8853" y="1877"/>
                    <a:pt x="8867" y="1882"/>
                    <a:pt x="8881" y="1888"/>
                  </a:cubicBezTo>
                  <a:cubicBezTo>
                    <a:pt x="8882" y="1886"/>
                    <a:pt x="8882" y="1884"/>
                    <a:pt x="8883" y="1883"/>
                  </a:cubicBezTo>
                  <a:cubicBezTo>
                    <a:pt x="8868" y="1869"/>
                    <a:pt x="8853" y="1855"/>
                    <a:pt x="8837" y="1841"/>
                  </a:cubicBezTo>
                  <a:cubicBezTo>
                    <a:pt x="8839" y="1838"/>
                    <a:pt x="8841" y="1835"/>
                    <a:pt x="8844" y="1832"/>
                  </a:cubicBezTo>
                  <a:cubicBezTo>
                    <a:pt x="8859" y="1842"/>
                    <a:pt x="8874" y="1851"/>
                    <a:pt x="8890" y="1861"/>
                  </a:cubicBezTo>
                  <a:cubicBezTo>
                    <a:pt x="8891" y="1860"/>
                    <a:pt x="8893" y="1858"/>
                    <a:pt x="8894" y="1857"/>
                  </a:cubicBezTo>
                  <a:cubicBezTo>
                    <a:pt x="8887" y="1849"/>
                    <a:pt x="8878" y="1841"/>
                    <a:pt x="8872" y="1832"/>
                  </a:cubicBezTo>
                  <a:cubicBezTo>
                    <a:pt x="8867" y="1825"/>
                    <a:pt x="8866" y="1817"/>
                    <a:pt x="8864" y="1810"/>
                  </a:cubicBezTo>
                  <a:cubicBezTo>
                    <a:pt x="8872" y="1813"/>
                    <a:pt x="8881" y="1814"/>
                    <a:pt x="8887" y="1819"/>
                  </a:cubicBezTo>
                  <a:cubicBezTo>
                    <a:pt x="8899" y="1830"/>
                    <a:pt x="8909" y="1843"/>
                    <a:pt x="8920" y="1855"/>
                  </a:cubicBezTo>
                  <a:cubicBezTo>
                    <a:pt x="8923" y="1852"/>
                    <a:pt x="8926" y="1850"/>
                    <a:pt x="8928" y="1848"/>
                  </a:cubicBezTo>
                  <a:cubicBezTo>
                    <a:pt x="8920" y="1836"/>
                    <a:pt x="8910" y="1824"/>
                    <a:pt x="8903" y="1812"/>
                  </a:cubicBezTo>
                  <a:cubicBezTo>
                    <a:pt x="8899" y="1805"/>
                    <a:pt x="8899" y="1796"/>
                    <a:pt x="8898" y="1788"/>
                  </a:cubicBezTo>
                  <a:cubicBezTo>
                    <a:pt x="8898" y="1787"/>
                    <a:pt x="8906" y="1783"/>
                    <a:pt x="8907" y="1784"/>
                  </a:cubicBezTo>
                  <a:cubicBezTo>
                    <a:pt x="8911" y="1790"/>
                    <a:pt x="8915" y="1796"/>
                    <a:pt x="8919" y="1802"/>
                  </a:cubicBezTo>
                  <a:cubicBezTo>
                    <a:pt x="8921" y="1805"/>
                    <a:pt x="8920" y="1809"/>
                    <a:pt x="8922" y="1812"/>
                  </a:cubicBezTo>
                  <a:cubicBezTo>
                    <a:pt x="8935" y="1843"/>
                    <a:pt x="8935" y="1843"/>
                    <a:pt x="8964" y="1825"/>
                  </a:cubicBezTo>
                  <a:cubicBezTo>
                    <a:pt x="8968" y="1831"/>
                    <a:pt x="8971" y="1837"/>
                    <a:pt x="8978" y="1850"/>
                  </a:cubicBezTo>
                  <a:cubicBezTo>
                    <a:pt x="8986" y="1825"/>
                    <a:pt x="8993" y="1804"/>
                    <a:pt x="8999" y="1784"/>
                  </a:cubicBezTo>
                  <a:cubicBezTo>
                    <a:pt x="9002" y="1785"/>
                    <a:pt x="9004" y="1786"/>
                    <a:pt x="9007" y="1787"/>
                  </a:cubicBezTo>
                  <a:cubicBezTo>
                    <a:pt x="9004" y="1802"/>
                    <a:pt x="9000" y="1816"/>
                    <a:pt x="8996" y="1831"/>
                  </a:cubicBezTo>
                  <a:cubicBezTo>
                    <a:pt x="8999" y="1832"/>
                    <a:pt x="9001" y="1834"/>
                    <a:pt x="9004" y="1835"/>
                  </a:cubicBezTo>
                  <a:cubicBezTo>
                    <a:pt x="9010" y="1822"/>
                    <a:pt x="9016" y="1809"/>
                    <a:pt x="9024" y="1797"/>
                  </a:cubicBezTo>
                  <a:cubicBezTo>
                    <a:pt x="9027" y="1792"/>
                    <a:pt x="9034" y="1791"/>
                    <a:pt x="9040" y="1788"/>
                  </a:cubicBezTo>
                  <a:cubicBezTo>
                    <a:pt x="9041" y="1794"/>
                    <a:pt x="9045" y="1802"/>
                    <a:pt x="9042" y="1804"/>
                  </a:cubicBezTo>
                  <a:cubicBezTo>
                    <a:pt x="9020" y="1829"/>
                    <a:pt x="9018" y="1858"/>
                    <a:pt x="9028" y="1889"/>
                  </a:cubicBezTo>
                  <a:cubicBezTo>
                    <a:pt x="9049" y="1869"/>
                    <a:pt x="9071" y="1848"/>
                    <a:pt x="9093" y="1827"/>
                  </a:cubicBezTo>
                  <a:cubicBezTo>
                    <a:pt x="9096" y="1830"/>
                    <a:pt x="9099" y="1833"/>
                    <a:pt x="9102" y="1836"/>
                  </a:cubicBezTo>
                  <a:cubicBezTo>
                    <a:pt x="9085" y="1855"/>
                    <a:pt x="9067" y="1874"/>
                    <a:pt x="9049" y="1893"/>
                  </a:cubicBezTo>
                  <a:cubicBezTo>
                    <a:pt x="9077" y="1892"/>
                    <a:pt x="9090" y="1857"/>
                    <a:pt x="9119" y="1864"/>
                  </a:cubicBezTo>
                  <a:cubicBezTo>
                    <a:pt x="9121" y="1866"/>
                    <a:pt x="9122" y="1869"/>
                    <a:pt x="9124" y="1872"/>
                  </a:cubicBezTo>
                  <a:cubicBezTo>
                    <a:pt x="9110" y="1880"/>
                    <a:pt x="9096" y="1888"/>
                    <a:pt x="9082" y="1897"/>
                  </a:cubicBezTo>
                  <a:cubicBezTo>
                    <a:pt x="9129" y="1871"/>
                    <a:pt x="9163" y="1903"/>
                    <a:pt x="9199" y="1921"/>
                  </a:cubicBezTo>
                  <a:cubicBezTo>
                    <a:pt x="9203" y="1923"/>
                    <a:pt x="9208" y="1923"/>
                    <a:pt x="9218" y="1926"/>
                  </a:cubicBezTo>
                  <a:cubicBezTo>
                    <a:pt x="9197" y="1897"/>
                    <a:pt x="9157" y="1895"/>
                    <a:pt x="9147" y="1855"/>
                  </a:cubicBezTo>
                  <a:cubicBezTo>
                    <a:pt x="9177" y="1868"/>
                    <a:pt x="9192" y="1899"/>
                    <a:pt x="9222" y="1897"/>
                  </a:cubicBezTo>
                  <a:cubicBezTo>
                    <a:pt x="9209" y="1882"/>
                    <a:pt x="9196" y="1869"/>
                    <a:pt x="9185" y="1854"/>
                  </a:cubicBezTo>
                  <a:cubicBezTo>
                    <a:pt x="9181" y="1848"/>
                    <a:pt x="9185" y="1836"/>
                    <a:pt x="9185" y="1827"/>
                  </a:cubicBezTo>
                  <a:cubicBezTo>
                    <a:pt x="9191" y="1832"/>
                    <a:pt x="9199" y="1837"/>
                    <a:pt x="9203" y="1844"/>
                  </a:cubicBezTo>
                  <a:cubicBezTo>
                    <a:pt x="9213" y="1864"/>
                    <a:pt x="9224" y="1880"/>
                    <a:pt x="9252" y="1872"/>
                  </a:cubicBezTo>
                  <a:cubicBezTo>
                    <a:pt x="9248" y="1851"/>
                    <a:pt x="9244" y="1829"/>
                    <a:pt x="9240" y="1806"/>
                  </a:cubicBezTo>
                  <a:cubicBezTo>
                    <a:pt x="9244" y="1805"/>
                    <a:pt x="9248" y="1805"/>
                    <a:pt x="9252" y="1804"/>
                  </a:cubicBezTo>
                  <a:cubicBezTo>
                    <a:pt x="9259" y="1832"/>
                    <a:pt x="9266" y="1861"/>
                    <a:pt x="9272" y="1890"/>
                  </a:cubicBezTo>
                  <a:cubicBezTo>
                    <a:pt x="9276" y="1889"/>
                    <a:pt x="9280" y="1889"/>
                    <a:pt x="9284" y="1888"/>
                  </a:cubicBezTo>
                  <a:cubicBezTo>
                    <a:pt x="9280" y="1858"/>
                    <a:pt x="9276" y="1828"/>
                    <a:pt x="9271" y="1793"/>
                  </a:cubicBezTo>
                  <a:cubicBezTo>
                    <a:pt x="9307" y="1809"/>
                    <a:pt x="9278" y="1844"/>
                    <a:pt x="9303" y="1864"/>
                  </a:cubicBezTo>
                  <a:cubicBezTo>
                    <a:pt x="9304" y="1852"/>
                    <a:pt x="9304" y="1844"/>
                    <a:pt x="9306" y="1836"/>
                  </a:cubicBezTo>
                  <a:cubicBezTo>
                    <a:pt x="9307" y="1828"/>
                    <a:pt x="9309" y="1821"/>
                    <a:pt x="9311" y="1814"/>
                  </a:cubicBezTo>
                  <a:cubicBezTo>
                    <a:pt x="9312" y="1813"/>
                    <a:pt x="9320" y="1814"/>
                    <a:pt x="9320" y="1814"/>
                  </a:cubicBezTo>
                  <a:cubicBezTo>
                    <a:pt x="9321" y="1822"/>
                    <a:pt x="9321" y="1829"/>
                    <a:pt x="9320" y="1837"/>
                  </a:cubicBezTo>
                  <a:cubicBezTo>
                    <a:pt x="9319" y="1852"/>
                    <a:pt x="9317" y="1867"/>
                    <a:pt x="9314" y="1888"/>
                  </a:cubicBezTo>
                  <a:cubicBezTo>
                    <a:pt x="9337" y="1866"/>
                    <a:pt x="9353" y="1850"/>
                    <a:pt x="9371" y="1835"/>
                  </a:cubicBezTo>
                  <a:cubicBezTo>
                    <a:pt x="9381" y="1826"/>
                    <a:pt x="9405" y="1849"/>
                    <a:pt x="9409" y="1871"/>
                  </a:cubicBezTo>
                  <a:cubicBezTo>
                    <a:pt x="9414" y="1897"/>
                    <a:pt x="9420" y="1922"/>
                    <a:pt x="9430" y="1948"/>
                  </a:cubicBezTo>
                  <a:cubicBezTo>
                    <a:pt x="9431" y="1941"/>
                    <a:pt x="9432" y="1933"/>
                    <a:pt x="9432" y="1926"/>
                  </a:cubicBezTo>
                  <a:cubicBezTo>
                    <a:pt x="9439" y="1923"/>
                    <a:pt x="9449" y="1921"/>
                    <a:pt x="9451" y="1917"/>
                  </a:cubicBezTo>
                  <a:cubicBezTo>
                    <a:pt x="9460" y="1885"/>
                    <a:pt x="9469" y="1902"/>
                    <a:pt x="9478" y="1917"/>
                  </a:cubicBezTo>
                  <a:cubicBezTo>
                    <a:pt x="9504" y="1907"/>
                    <a:pt x="9492" y="1867"/>
                    <a:pt x="9516" y="1857"/>
                  </a:cubicBezTo>
                  <a:cubicBezTo>
                    <a:pt x="9519" y="1858"/>
                    <a:pt x="9521" y="1859"/>
                    <a:pt x="9523" y="1861"/>
                  </a:cubicBezTo>
                  <a:cubicBezTo>
                    <a:pt x="9513" y="1885"/>
                    <a:pt x="9503" y="1910"/>
                    <a:pt x="9493" y="1934"/>
                  </a:cubicBezTo>
                  <a:cubicBezTo>
                    <a:pt x="9495" y="1936"/>
                    <a:pt x="9497" y="1937"/>
                    <a:pt x="9500" y="1938"/>
                  </a:cubicBezTo>
                  <a:cubicBezTo>
                    <a:pt x="9510" y="1927"/>
                    <a:pt x="9521" y="1916"/>
                    <a:pt x="9531" y="1905"/>
                  </a:cubicBezTo>
                  <a:cubicBezTo>
                    <a:pt x="9532" y="1906"/>
                    <a:pt x="9534" y="1906"/>
                    <a:pt x="9535" y="1907"/>
                  </a:cubicBezTo>
                  <a:cubicBezTo>
                    <a:pt x="9529" y="1920"/>
                    <a:pt x="9523" y="1933"/>
                    <a:pt x="9517" y="1946"/>
                  </a:cubicBezTo>
                  <a:cubicBezTo>
                    <a:pt x="9518" y="1947"/>
                    <a:pt x="9520" y="1948"/>
                    <a:pt x="9521" y="1950"/>
                  </a:cubicBezTo>
                  <a:cubicBezTo>
                    <a:pt x="9537" y="1935"/>
                    <a:pt x="9552" y="1920"/>
                    <a:pt x="9568" y="1905"/>
                  </a:cubicBezTo>
                  <a:cubicBezTo>
                    <a:pt x="9571" y="1908"/>
                    <a:pt x="9573" y="1911"/>
                    <a:pt x="9576" y="1913"/>
                  </a:cubicBezTo>
                  <a:cubicBezTo>
                    <a:pt x="9559" y="1931"/>
                    <a:pt x="9543" y="1949"/>
                    <a:pt x="9522" y="1972"/>
                  </a:cubicBezTo>
                  <a:cubicBezTo>
                    <a:pt x="9551" y="1962"/>
                    <a:pt x="9572" y="1954"/>
                    <a:pt x="9594" y="1946"/>
                  </a:cubicBezTo>
                  <a:cubicBezTo>
                    <a:pt x="9595" y="1946"/>
                    <a:pt x="9598" y="1953"/>
                    <a:pt x="9600" y="1957"/>
                  </a:cubicBezTo>
                  <a:cubicBezTo>
                    <a:pt x="9581" y="1965"/>
                    <a:pt x="9564" y="1972"/>
                    <a:pt x="9548" y="1980"/>
                  </a:cubicBezTo>
                  <a:cubicBezTo>
                    <a:pt x="9549" y="1983"/>
                    <a:pt x="9550" y="1986"/>
                    <a:pt x="9551" y="1989"/>
                  </a:cubicBezTo>
                  <a:cubicBezTo>
                    <a:pt x="9561" y="1987"/>
                    <a:pt x="9571" y="1983"/>
                    <a:pt x="9581" y="1982"/>
                  </a:cubicBezTo>
                  <a:cubicBezTo>
                    <a:pt x="9588" y="1982"/>
                    <a:pt x="9596" y="1986"/>
                    <a:pt x="9603" y="1989"/>
                  </a:cubicBezTo>
                  <a:cubicBezTo>
                    <a:pt x="9597" y="1995"/>
                    <a:pt x="9593" y="2003"/>
                    <a:pt x="9586" y="2007"/>
                  </a:cubicBezTo>
                  <a:cubicBezTo>
                    <a:pt x="9579" y="2011"/>
                    <a:pt x="9571" y="2011"/>
                    <a:pt x="9563" y="2013"/>
                  </a:cubicBezTo>
                  <a:cubicBezTo>
                    <a:pt x="9563" y="2016"/>
                    <a:pt x="9563" y="2018"/>
                    <a:pt x="9563" y="2021"/>
                  </a:cubicBezTo>
                  <a:cubicBezTo>
                    <a:pt x="9577" y="2023"/>
                    <a:pt x="9590" y="2025"/>
                    <a:pt x="9610" y="2029"/>
                  </a:cubicBezTo>
                  <a:cubicBezTo>
                    <a:pt x="9583" y="2060"/>
                    <a:pt x="9554" y="2022"/>
                    <a:pt x="9528" y="20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p:cNvSpPr>
              <a:spLocks/>
            </p:cNvSpPr>
            <p:nvPr/>
          </p:nvSpPr>
          <p:spPr bwMode="auto">
            <a:xfrm>
              <a:off x="3844926" y="4094163"/>
              <a:ext cx="331788" cy="131763"/>
            </a:xfrm>
            <a:custGeom>
              <a:avLst/>
              <a:gdLst>
                <a:gd name="T0" fmla="*/ 275 w 349"/>
                <a:gd name="T1" fmla="*/ 44 h 139"/>
                <a:gd name="T2" fmla="*/ 198 w 349"/>
                <a:gd name="T3" fmla="*/ 13 h 139"/>
                <a:gd name="T4" fmla="*/ 178 w 349"/>
                <a:gd name="T5" fmla="*/ 0 h 139"/>
                <a:gd name="T6" fmla="*/ 58 w 349"/>
                <a:gd name="T7" fmla="*/ 6 h 139"/>
                <a:gd name="T8" fmla="*/ 12 w 349"/>
                <a:gd name="T9" fmla="*/ 63 h 139"/>
                <a:gd name="T10" fmla="*/ 0 w 349"/>
                <a:gd name="T11" fmla="*/ 82 h 139"/>
                <a:gd name="T12" fmla="*/ 5 w 349"/>
                <a:gd name="T13" fmla="*/ 89 h 139"/>
                <a:gd name="T14" fmla="*/ 115 w 349"/>
                <a:gd name="T15" fmla="*/ 47 h 139"/>
                <a:gd name="T16" fmla="*/ 138 w 349"/>
                <a:gd name="T17" fmla="*/ 43 h 139"/>
                <a:gd name="T18" fmla="*/ 274 w 349"/>
                <a:gd name="T19" fmla="*/ 77 h 139"/>
                <a:gd name="T20" fmla="*/ 349 w 349"/>
                <a:gd name="T21" fmla="*/ 139 h 139"/>
                <a:gd name="T22" fmla="*/ 275 w 349"/>
                <a:gd name="T23" fmla="*/ 4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139">
                  <a:moveTo>
                    <a:pt x="275" y="44"/>
                  </a:moveTo>
                  <a:cubicBezTo>
                    <a:pt x="249" y="33"/>
                    <a:pt x="224" y="23"/>
                    <a:pt x="198" y="13"/>
                  </a:cubicBezTo>
                  <a:cubicBezTo>
                    <a:pt x="189" y="9"/>
                    <a:pt x="182" y="6"/>
                    <a:pt x="178" y="0"/>
                  </a:cubicBezTo>
                  <a:cubicBezTo>
                    <a:pt x="138" y="3"/>
                    <a:pt x="98" y="4"/>
                    <a:pt x="58" y="6"/>
                  </a:cubicBezTo>
                  <a:cubicBezTo>
                    <a:pt x="43" y="25"/>
                    <a:pt x="27" y="43"/>
                    <a:pt x="12" y="63"/>
                  </a:cubicBezTo>
                  <a:cubicBezTo>
                    <a:pt x="7" y="69"/>
                    <a:pt x="4" y="75"/>
                    <a:pt x="0" y="82"/>
                  </a:cubicBezTo>
                  <a:cubicBezTo>
                    <a:pt x="2" y="84"/>
                    <a:pt x="4" y="86"/>
                    <a:pt x="5" y="89"/>
                  </a:cubicBezTo>
                  <a:cubicBezTo>
                    <a:pt x="32" y="46"/>
                    <a:pt x="74" y="47"/>
                    <a:pt x="115" y="47"/>
                  </a:cubicBezTo>
                  <a:cubicBezTo>
                    <a:pt x="123" y="47"/>
                    <a:pt x="132" y="47"/>
                    <a:pt x="138" y="43"/>
                  </a:cubicBezTo>
                  <a:cubicBezTo>
                    <a:pt x="194" y="12"/>
                    <a:pt x="233" y="53"/>
                    <a:pt x="274" y="77"/>
                  </a:cubicBezTo>
                  <a:cubicBezTo>
                    <a:pt x="301" y="93"/>
                    <a:pt x="324" y="118"/>
                    <a:pt x="349" y="139"/>
                  </a:cubicBezTo>
                  <a:cubicBezTo>
                    <a:pt x="342" y="93"/>
                    <a:pt x="318" y="62"/>
                    <a:pt x="27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p:cNvSpPr>
              <a:spLocks noEditPoints="1"/>
            </p:cNvSpPr>
            <p:nvPr/>
          </p:nvSpPr>
          <p:spPr bwMode="auto">
            <a:xfrm>
              <a:off x="7896226" y="3978275"/>
              <a:ext cx="663575" cy="793750"/>
            </a:xfrm>
            <a:custGeom>
              <a:avLst/>
              <a:gdLst>
                <a:gd name="T0" fmla="*/ 589 w 696"/>
                <a:gd name="T1" fmla="*/ 186 h 833"/>
                <a:gd name="T2" fmla="*/ 553 w 696"/>
                <a:gd name="T3" fmla="*/ 148 h 833"/>
                <a:gd name="T4" fmla="*/ 549 w 696"/>
                <a:gd name="T5" fmla="*/ 151 h 833"/>
                <a:gd name="T6" fmla="*/ 555 w 696"/>
                <a:gd name="T7" fmla="*/ 173 h 833"/>
                <a:gd name="T8" fmla="*/ 574 w 696"/>
                <a:gd name="T9" fmla="*/ 263 h 833"/>
                <a:gd name="T10" fmla="*/ 562 w 696"/>
                <a:gd name="T11" fmla="*/ 290 h 833"/>
                <a:gd name="T12" fmla="*/ 556 w 696"/>
                <a:gd name="T13" fmla="*/ 289 h 833"/>
                <a:gd name="T14" fmla="*/ 563 w 696"/>
                <a:gd name="T15" fmla="*/ 308 h 833"/>
                <a:gd name="T16" fmla="*/ 686 w 696"/>
                <a:gd name="T17" fmla="*/ 588 h 833"/>
                <a:gd name="T18" fmla="*/ 691 w 696"/>
                <a:gd name="T19" fmla="*/ 600 h 833"/>
                <a:gd name="T20" fmla="*/ 655 w 696"/>
                <a:gd name="T21" fmla="*/ 797 h 833"/>
                <a:gd name="T22" fmla="*/ 641 w 696"/>
                <a:gd name="T23" fmla="*/ 804 h 833"/>
                <a:gd name="T24" fmla="*/ 646 w 696"/>
                <a:gd name="T25" fmla="*/ 756 h 833"/>
                <a:gd name="T26" fmla="*/ 626 w 696"/>
                <a:gd name="T27" fmla="*/ 789 h 833"/>
                <a:gd name="T28" fmla="*/ 600 w 696"/>
                <a:gd name="T29" fmla="*/ 753 h 833"/>
                <a:gd name="T30" fmla="*/ 575 w 696"/>
                <a:gd name="T31" fmla="*/ 757 h 833"/>
                <a:gd name="T32" fmla="*/ 547 w 696"/>
                <a:gd name="T33" fmla="*/ 779 h 833"/>
                <a:gd name="T34" fmla="*/ 307 w 696"/>
                <a:gd name="T35" fmla="*/ 828 h 833"/>
                <a:gd name="T36" fmla="*/ 245 w 696"/>
                <a:gd name="T37" fmla="*/ 831 h 833"/>
                <a:gd name="T38" fmla="*/ 187 w 696"/>
                <a:gd name="T39" fmla="*/ 774 h 833"/>
                <a:gd name="T40" fmla="*/ 166 w 696"/>
                <a:gd name="T41" fmla="*/ 783 h 833"/>
                <a:gd name="T42" fmla="*/ 158 w 696"/>
                <a:gd name="T43" fmla="*/ 759 h 833"/>
                <a:gd name="T44" fmla="*/ 154 w 696"/>
                <a:gd name="T45" fmla="*/ 667 h 833"/>
                <a:gd name="T46" fmla="*/ 166 w 696"/>
                <a:gd name="T47" fmla="*/ 634 h 833"/>
                <a:gd name="T48" fmla="*/ 230 w 696"/>
                <a:gd name="T49" fmla="*/ 501 h 833"/>
                <a:gd name="T50" fmla="*/ 244 w 696"/>
                <a:gd name="T51" fmla="*/ 473 h 833"/>
                <a:gd name="T52" fmla="*/ 252 w 696"/>
                <a:gd name="T53" fmla="*/ 423 h 833"/>
                <a:gd name="T54" fmla="*/ 254 w 696"/>
                <a:gd name="T55" fmla="*/ 367 h 833"/>
                <a:gd name="T56" fmla="*/ 230 w 696"/>
                <a:gd name="T57" fmla="*/ 377 h 833"/>
                <a:gd name="T58" fmla="*/ 246 w 696"/>
                <a:gd name="T59" fmla="*/ 348 h 833"/>
                <a:gd name="T60" fmla="*/ 188 w 696"/>
                <a:gd name="T61" fmla="*/ 396 h 833"/>
                <a:gd name="T62" fmla="*/ 177 w 696"/>
                <a:gd name="T63" fmla="*/ 424 h 833"/>
                <a:gd name="T64" fmla="*/ 124 w 696"/>
                <a:gd name="T65" fmla="*/ 467 h 833"/>
                <a:gd name="T66" fmla="*/ 5 w 696"/>
                <a:gd name="T67" fmla="*/ 376 h 833"/>
                <a:gd name="T68" fmla="*/ 3 w 696"/>
                <a:gd name="T69" fmla="*/ 343 h 833"/>
                <a:gd name="T70" fmla="*/ 29 w 696"/>
                <a:gd name="T71" fmla="*/ 247 h 833"/>
                <a:gd name="T72" fmla="*/ 33 w 696"/>
                <a:gd name="T73" fmla="*/ 207 h 833"/>
                <a:gd name="T74" fmla="*/ 41 w 696"/>
                <a:gd name="T75" fmla="*/ 186 h 833"/>
                <a:gd name="T76" fmla="*/ 88 w 696"/>
                <a:gd name="T77" fmla="*/ 129 h 833"/>
                <a:gd name="T78" fmla="*/ 248 w 696"/>
                <a:gd name="T79" fmla="*/ 21 h 833"/>
                <a:gd name="T80" fmla="*/ 240 w 696"/>
                <a:gd name="T81" fmla="*/ 36 h 833"/>
                <a:gd name="T82" fmla="*/ 273 w 696"/>
                <a:gd name="T83" fmla="*/ 15 h 833"/>
                <a:gd name="T84" fmla="*/ 327 w 696"/>
                <a:gd name="T85" fmla="*/ 1 h 833"/>
                <a:gd name="T86" fmla="*/ 370 w 696"/>
                <a:gd name="T87" fmla="*/ 6 h 833"/>
                <a:gd name="T88" fmla="*/ 452 w 696"/>
                <a:gd name="T89" fmla="*/ 59 h 833"/>
                <a:gd name="T90" fmla="*/ 517 w 696"/>
                <a:gd name="T91" fmla="*/ 103 h 833"/>
                <a:gd name="T92" fmla="*/ 588 w 696"/>
                <a:gd name="T93" fmla="*/ 187 h 833"/>
                <a:gd name="T94" fmla="*/ 589 w 696"/>
                <a:gd name="T95" fmla="*/ 186 h 833"/>
                <a:gd name="T96" fmla="*/ 326 w 696"/>
                <a:gd name="T97" fmla="*/ 708 h 833"/>
                <a:gd name="T98" fmla="*/ 385 w 696"/>
                <a:gd name="T99" fmla="*/ 658 h 833"/>
                <a:gd name="T100" fmla="*/ 415 w 696"/>
                <a:gd name="T101" fmla="*/ 554 h 833"/>
                <a:gd name="T102" fmla="*/ 411 w 696"/>
                <a:gd name="T103" fmla="*/ 539 h 833"/>
                <a:gd name="T104" fmla="*/ 396 w 696"/>
                <a:gd name="T105" fmla="*/ 549 h 833"/>
                <a:gd name="T106" fmla="*/ 326 w 696"/>
                <a:gd name="T107" fmla="*/ 708 h 833"/>
                <a:gd name="T108" fmla="*/ 389 w 696"/>
                <a:gd name="T109" fmla="*/ 680 h 833"/>
                <a:gd name="T110" fmla="*/ 397 w 696"/>
                <a:gd name="T111" fmla="*/ 686 h 833"/>
                <a:gd name="T112" fmla="*/ 438 w 696"/>
                <a:gd name="T113" fmla="*/ 595 h 833"/>
                <a:gd name="T114" fmla="*/ 431 w 696"/>
                <a:gd name="T115" fmla="*/ 591 h 833"/>
                <a:gd name="T116" fmla="*/ 389 w 696"/>
                <a:gd name="T117" fmla="*/ 68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6" h="833">
                  <a:moveTo>
                    <a:pt x="589" y="186"/>
                  </a:moveTo>
                  <a:cubicBezTo>
                    <a:pt x="577" y="173"/>
                    <a:pt x="565" y="161"/>
                    <a:pt x="553" y="148"/>
                  </a:cubicBezTo>
                  <a:cubicBezTo>
                    <a:pt x="552" y="149"/>
                    <a:pt x="550" y="150"/>
                    <a:pt x="549" y="151"/>
                  </a:cubicBezTo>
                  <a:cubicBezTo>
                    <a:pt x="551" y="159"/>
                    <a:pt x="551" y="167"/>
                    <a:pt x="555" y="173"/>
                  </a:cubicBezTo>
                  <a:cubicBezTo>
                    <a:pt x="575" y="200"/>
                    <a:pt x="570" y="232"/>
                    <a:pt x="574" y="263"/>
                  </a:cubicBezTo>
                  <a:cubicBezTo>
                    <a:pt x="575" y="271"/>
                    <a:pt x="566" y="281"/>
                    <a:pt x="562" y="290"/>
                  </a:cubicBezTo>
                  <a:cubicBezTo>
                    <a:pt x="560" y="290"/>
                    <a:pt x="558" y="289"/>
                    <a:pt x="556" y="289"/>
                  </a:cubicBezTo>
                  <a:cubicBezTo>
                    <a:pt x="558" y="296"/>
                    <a:pt x="560" y="302"/>
                    <a:pt x="563" y="308"/>
                  </a:cubicBezTo>
                  <a:cubicBezTo>
                    <a:pt x="604" y="402"/>
                    <a:pt x="645" y="495"/>
                    <a:pt x="686" y="588"/>
                  </a:cubicBezTo>
                  <a:cubicBezTo>
                    <a:pt x="687" y="592"/>
                    <a:pt x="691" y="596"/>
                    <a:pt x="691" y="600"/>
                  </a:cubicBezTo>
                  <a:cubicBezTo>
                    <a:pt x="694" y="668"/>
                    <a:pt x="696" y="737"/>
                    <a:pt x="655" y="797"/>
                  </a:cubicBezTo>
                  <a:cubicBezTo>
                    <a:pt x="653" y="799"/>
                    <a:pt x="650" y="799"/>
                    <a:pt x="641" y="804"/>
                  </a:cubicBezTo>
                  <a:cubicBezTo>
                    <a:pt x="643" y="787"/>
                    <a:pt x="644" y="774"/>
                    <a:pt x="646" y="756"/>
                  </a:cubicBezTo>
                  <a:cubicBezTo>
                    <a:pt x="637" y="770"/>
                    <a:pt x="631" y="780"/>
                    <a:pt x="626" y="789"/>
                  </a:cubicBezTo>
                  <a:cubicBezTo>
                    <a:pt x="617" y="776"/>
                    <a:pt x="609" y="764"/>
                    <a:pt x="600" y="753"/>
                  </a:cubicBezTo>
                  <a:cubicBezTo>
                    <a:pt x="590" y="741"/>
                    <a:pt x="584" y="747"/>
                    <a:pt x="575" y="757"/>
                  </a:cubicBezTo>
                  <a:cubicBezTo>
                    <a:pt x="568" y="766"/>
                    <a:pt x="556" y="780"/>
                    <a:pt x="547" y="779"/>
                  </a:cubicBezTo>
                  <a:cubicBezTo>
                    <a:pt x="463" y="776"/>
                    <a:pt x="387" y="814"/>
                    <a:pt x="307" y="828"/>
                  </a:cubicBezTo>
                  <a:cubicBezTo>
                    <a:pt x="287" y="832"/>
                    <a:pt x="265" y="833"/>
                    <a:pt x="245" y="831"/>
                  </a:cubicBezTo>
                  <a:cubicBezTo>
                    <a:pt x="210" y="829"/>
                    <a:pt x="192" y="808"/>
                    <a:pt x="187" y="774"/>
                  </a:cubicBezTo>
                  <a:cubicBezTo>
                    <a:pt x="179" y="777"/>
                    <a:pt x="173" y="780"/>
                    <a:pt x="166" y="783"/>
                  </a:cubicBezTo>
                  <a:cubicBezTo>
                    <a:pt x="163" y="775"/>
                    <a:pt x="159" y="767"/>
                    <a:pt x="158" y="759"/>
                  </a:cubicBezTo>
                  <a:cubicBezTo>
                    <a:pt x="156" y="729"/>
                    <a:pt x="154" y="698"/>
                    <a:pt x="154" y="667"/>
                  </a:cubicBezTo>
                  <a:cubicBezTo>
                    <a:pt x="154" y="656"/>
                    <a:pt x="158" y="641"/>
                    <a:pt x="166" y="634"/>
                  </a:cubicBezTo>
                  <a:cubicBezTo>
                    <a:pt x="206" y="598"/>
                    <a:pt x="225" y="553"/>
                    <a:pt x="230" y="501"/>
                  </a:cubicBezTo>
                  <a:cubicBezTo>
                    <a:pt x="231" y="491"/>
                    <a:pt x="238" y="481"/>
                    <a:pt x="244" y="473"/>
                  </a:cubicBezTo>
                  <a:cubicBezTo>
                    <a:pt x="257" y="458"/>
                    <a:pt x="266" y="446"/>
                    <a:pt x="252" y="423"/>
                  </a:cubicBezTo>
                  <a:cubicBezTo>
                    <a:pt x="245" y="410"/>
                    <a:pt x="253" y="388"/>
                    <a:pt x="254" y="367"/>
                  </a:cubicBezTo>
                  <a:cubicBezTo>
                    <a:pt x="247" y="370"/>
                    <a:pt x="240" y="373"/>
                    <a:pt x="230" y="377"/>
                  </a:cubicBezTo>
                  <a:cubicBezTo>
                    <a:pt x="235" y="367"/>
                    <a:pt x="239" y="360"/>
                    <a:pt x="246" y="348"/>
                  </a:cubicBezTo>
                  <a:cubicBezTo>
                    <a:pt x="223" y="366"/>
                    <a:pt x="204" y="380"/>
                    <a:pt x="188" y="396"/>
                  </a:cubicBezTo>
                  <a:cubicBezTo>
                    <a:pt x="182" y="403"/>
                    <a:pt x="178" y="414"/>
                    <a:pt x="177" y="424"/>
                  </a:cubicBezTo>
                  <a:cubicBezTo>
                    <a:pt x="175" y="458"/>
                    <a:pt x="157" y="472"/>
                    <a:pt x="124" y="467"/>
                  </a:cubicBezTo>
                  <a:cubicBezTo>
                    <a:pt x="67" y="460"/>
                    <a:pt x="35" y="419"/>
                    <a:pt x="5" y="376"/>
                  </a:cubicBezTo>
                  <a:cubicBezTo>
                    <a:pt x="0" y="368"/>
                    <a:pt x="0" y="354"/>
                    <a:pt x="3" y="343"/>
                  </a:cubicBezTo>
                  <a:cubicBezTo>
                    <a:pt x="11" y="311"/>
                    <a:pt x="21" y="279"/>
                    <a:pt x="29" y="247"/>
                  </a:cubicBezTo>
                  <a:cubicBezTo>
                    <a:pt x="32" y="234"/>
                    <a:pt x="31" y="220"/>
                    <a:pt x="33" y="207"/>
                  </a:cubicBezTo>
                  <a:cubicBezTo>
                    <a:pt x="34" y="200"/>
                    <a:pt x="37" y="192"/>
                    <a:pt x="41" y="186"/>
                  </a:cubicBezTo>
                  <a:cubicBezTo>
                    <a:pt x="56" y="167"/>
                    <a:pt x="72" y="148"/>
                    <a:pt x="88" y="129"/>
                  </a:cubicBezTo>
                  <a:cubicBezTo>
                    <a:pt x="127" y="80"/>
                    <a:pt x="170" y="51"/>
                    <a:pt x="248" y="21"/>
                  </a:cubicBezTo>
                  <a:cubicBezTo>
                    <a:pt x="244" y="28"/>
                    <a:pt x="242" y="32"/>
                    <a:pt x="240" y="36"/>
                  </a:cubicBezTo>
                  <a:cubicBezTo>
                    <a:pt x="265" y="42"/>
                    <a:pt x="265" y="42"/>
                    <a:pt x="273" y="15"/>
                  </a:cubicBezTo>
                  <a:cubicBezTo>
                    <a:pt x="291" y="10"/>
                    <a:pt x="309" y="3"/>
                    <a:pt x="327" y="1"/>
                  </a:cubicBezTo>
                  <a:cubicBezTo>
                    <a:pt x="341" y="0"/>
                    <a:pt x="356" y="1"/>
                    <a:pt x="370" y="6"/>
                  </a:cubicBezTo>
                  <a:cubicBezTo>
                    <a:pt x="401" y="17"/>
                    <a:pt x="430" y="29"/>
                    <a:pt x="452" y="59"/>
                  </a:cubicBezTo>
                  <a:cubicBezTo>
                    <a:pt x="467" y="79"/>
                    <a:pt x="494" y="90"/>
                    <a:pt x="517" y="103"/>
                  </a:cubicBezTo>
                  <a:cubicBezTo>
                    <a:pt x="551" y="122"/>
                    <a:pt x="573" y="151"/>
                    <a:pt x="588" y="187"/>
                  </a:cubicBezTo>
                  <a:lnTo>
                    <a:pt x="589" y="186"/>
                  </a:lnTo>
                  <a:close/>
                  <a:moveTo>
                    <a:pt x="326" y="708"/>
                  </a:moveTo>
                  <a:cubicBezTo>
                    <a:pt x="349" y="690"/>
                    <a:pt x="377" y="688"/>
                    <a:pt x="385" y="658"/>
                  </a:cubicBezTo>
                  <a:cubicBezTo>
                    <a:pt x="394" y="623"/>
                    <a:pt x="406" y="589"/>
                    <a:pt x="415" y="554"/>
                  </a:cubicBezTo>
                  <a:cubicBezTo>
                    <a:pt x="416" y="550"/>
                    <a:pt x="412" y="544"/>
                    <a:pt x="411" y="539"/>
                  </a:cubicBezTo>
                  <a:cubicBezTo>
                    <a:pt x="406" y="542"/>
                    <a:pt x="398" y="544"/>
                    <a:pt x="396" y="549"/>
                  </a:cubicBezTo>
                  <a:cubicBezTo>
                    <a:pt x="373" y="600"/>
                    <a:pt x="351" y="652"/>
                    <a:pt x="326" y="708"/>
                  </a:cubicBezTo>
                  <a:close/>
                  <a:moveTo>
                    <a:pt x="389" y="680"/>
                  </a:moveTo>
                  <a:cubicBezTo>
                    <a:pt x="392" y="682"/>
                    <a:pt x="394" y="684"/>
                    <a:pt x="397" y="686"/>
                  </a:cubicBezTo>
                  <a:cubicBezTo>
                    <a:pt x="433" y="667"/>
                    <a:pt x="426" y="626"/>
                    <a:pt x="438" y="595"/>
                  </a:cubicBezTo>
                  <a:cubicBezTo>
                    <a:pt x="435" y="593"/>
                    <a:pt x="433" y="592"/>
                    <a:pt x="431" y="591"/>
                  </a:cubicBezTo>
                  <a:cubicBezTo>
                    <a:pt x="417" y="621"/>
                    <a:pt x="403" y="651"/>
                    <a:pt x="389" y="6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p:cNvSpPr>
              <a:spLocks noEditPoints="1"/>
            </p:cNvSpPr>
            <p:nvPr/>
          </p:nvSpPr>
          <p:spPr bwMode="auto">
            <a:xfrm>
              <a:off x="4005263" y="4708525"/>
              <a:ext cx="625475" cy="822325"/>
            </a:xfrm>
            <a:custGeom>
              <a:avLst/>
              <a:gdLst>
                <a:gd name="T0" fmla="*/ 230 w 658"/>
                <a:gd name="T1" fmla="*/ 102 h 864"/>
                <a:gd name="T2" fmla="*/ 378 w 658"/>
                <a:gd name="T3" fmla="*/ 23 h 864"/>
                <a:gd name="T4" fmla="*/ 507 w 658"/>
                <a:gd name="T5" fmla="*/ 84 h 864"/>
                <a:gd name="T6" fmla="*/ 537 w 658"/>
                <a:gd name="T7" fmla="*/ 155 h 864"/>
                <a:gd name="T8" fmla="*/ 534 w 658"/>
                <a:gd name="T9" fmla="*/ 210 h 864"/>
                <a:gd name="T10" fmla="*/ 481 w 658"/>
                <a:gd name="T11" fmla="*/ 117 h 864"/>
                <a:gd name="T12" fmla="*/ 441 w 658"/>
                <a:gd name="T13" fmla="*/ 79 h 864"/>
                <a:gd name="T14" fmla="*/ 460 w 658"/>
                <a:gd name="T15" fmla="*/ 207 h 864"/>
                <a:gd name="T16" fmla="*/ 485 w 658"/>
                <a:gd name="T17" fmla="*/ 301 h 864"/>
                <a:gd name="T18" fmla="*/ 479 w 658"/>
                <a:gd name="T19" fmla="*/ 416 h 864"/>
                <a:gd name="T20" fmla="*/ 494 w 658"/>
                <a:gd name="T21" fmla="*/ 410 h 864"/>
                <a:gd name="T22" fmla="*/ 410 w 658"/>
                <a:gd name="T23" fmla="*/ 551 h 864"/>
                <a:gd name="T24" fmla="*/ 397 w 658"/>
                <a:gd name="T25" fmla="*/ 460 h 864"/>
                <a:gd name="T26" fmla="*/ 439 w 658"/>
                <a:gd name="T27" fmla="*/ 423 h 864"/>
                <a:gd name="T28" fmla="*/ 396 w 658"/>
                <a:gd name="T29" fmla="*/ 441 h 864"/>
                <a:gd name="T30" fmla="*/ 443 w 658"/>
                <a:gd name="T31" fmla="*/ 301 h 864"/>
                <a:gd name="T32" fmla="*/ 407 w 658"/>
                <a:gd name="T33" fmla="*/ 208 h 864"/>
                <a:gd name="T34" fmla="*/ 376 w 658"/>
                <a:gd name="T35" fmla="*/ 154 h 864"/>
                <a:gd name="T36" fmla="*/ 371 w 658"/>
                <a:gd name="T37" fmla="*/ 171 h 864"/>
                <a:gd name="T38" fmla="*/ 402 w 658"/>
                <a:gd name="T39" fmla="*/ 371 h 864"/>
                <a:gd name="T40" fmla="*/ 368 w 658"/>
                <a:gd name="T41" fmla="*/ 254 h 864"/>
                <a:gd name="T42" fmla="*/ 353 w 658"/>
                <a:gd name="T43" fmla="*/ 239 h 864"/>
                <a:gd name="T44" fmla="*/ 350 w 658"/>
                <a:gd name="T45" fmla="*/ 444 h 864"/>
                <a:gd name="T46" fmla="*/ 294 w 658"/>
                <a:gd name="T47" fmla="*/ 553 h 864"/>
                <a:gd name="T48" fmla="*/ 95 w 658"/>
                <a:gd name="T49" fmla="*/ 634 h 864"/>
                <a:gd name="T50" fmla="*/ 162 w 658"/>
                <a:gd name="T51" fmla="*/ 631 h 864"/>
                <a:gd name="T52" fmla="*/ 277 w 658"/>
                <a:gd name="T53" fmla="*/ 604 h 864"/>
                <a:gd name="T54" fmla="*/ 258 w 658"/>
                <a:gd name="T55" fmla="*/ 693 h 864"/>
                <a:gd name="T56" fmla="*/ 204 w 658"/>
                <a:gd name="T57" fmla="*/ 757 h 864"/>
                <a:gd name="T58" fmla="*/ 289 w 658"/>
                <a:gd name="T59" fmla="*/ 731 h 864"/>
                <a:gd name="T60" fmla="*/ 349 w 658"/>
                <a:gd name="T61" fmla="*/ 658 h 864"/>
                <a:gd name="T62" fmla="*/ 319 w 658"/>
                <a:gd name="T63" fmla="*/ 651 h 864"/>
                <a:gd name="T64" fmla="*/ 466 w 658"/>
                <a:gd name="T65" fmla="*/ 623 h 864"/>
                <a:gd name="T66" fmla="*/ 543 w 658"/>
                <a:gd name="T67" fmla="*/ 628 h 864"/>
                <a:gd name="T68" fmla="*/ 491 w 658"/>
                <a:gd name="T69" fmla="*/ 662 h 864"/>
                <a:gd name="T70" fmla="*/ 374 w 658"/>
                <a:gd name="T71" fmla="*/ 765 h 864"/>
                <a:gd name="T72" fmla="*/ 417 w 658"/>
                <a:gd name="T73" fmla="*/ 762 h 864"/>
                <a:gd name="T74" fmla="*/ 529 w 658"/>
                <a:gd name="T75" fmla="*/ 696 h 864"/>
                <a:gd name="T76" fmla="*/ 613 w 658"/>
                <a:gd name="T77" fmla="*/ 641 h 864"/>
                <a:gd name="T78" fmla="*/ 651 w 658"/>
                <a:gd name="T79" fmla="*/ 680 h 864"/>
                <a:gd name="T80" fmla="*/ 617 w 658"/>
                <a:gd name="T81" fmla="*/ 827 h 864"/>
                <a:gd name="T82" fmla="*/ 192 w 658"/>
                <a:gd name="T83" fmla="*/ 864 h 864"/>
                <a:gd name="T84" fmla="*/ 209 w 658"/>
                <a:gd name="T85" fmla="*/ 844 h 864"/>
                <a:gd name="T86" fmla="*/ 155 w 658"/>
                <a:gd name="T87" fmla="*/ 833 h 864"/>
                <a:gd name="T88" fmla="*/ 82 w 658"/>
                <a:gd name="T89" fmla="*/ 842 h 864"/>
                <a:gd name="T90" fmla="*/ 34 w 658"/>
                <a:gd name="T91" fmla="*/ 683 h 864"/>
                <a:gd name="T92" fmla="*/ 57 w 658"/>
                <a:gd name="T93" fmla="*/ 564 h 864"/>
                <a:gd name="T94" fmla="*/ 93 w 658"/>
                <a:gd name="T95" fmla="*/ 341 h 864"/>
                <a:gd name="T96" fmla="*/ 44 w 658"/>
                <a:gd name="T97" fmla="*/ 395 h 864"/>
                <a:gd name="T98" fmla="*/ 127 w 658"/>
                <a:gd name="T99" fmla="*/ 173 h 864"/>
                <a:gd name="T100" fmla="*/ 172 w 658"/>
                <a:gd name="T101" fmla="*/ 213 h 864"/>
                <a:gd name="T102" fmla="*/ 171 w 658"/>
                <a:gd name="T103" fmla="*/ 708 h 864"/>
                <a:gd name="T104" fmla="*/ 141 w 658"/>
                <a:gd name="T105" fmla="*/ 719 h 864"/>
                <a:gd name="T106" fmla="*/ 171 w 658"/>
                <a:gd name="T107" fmla="*/ 70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864">
                  <a:moveTo>
                    <a:pt x="168" y="134"/>
                  </a:moveTo>
                  <a:cubicBezTo>
                    <a:pt x="190" y="123"/>
                    <a:pt x="210" y="112"/>
                    <a:pt x="230" y="102"/>
                  </a:cubicBezTo>
                  <a:cubicBezTo>
                    <a:pt x="234" y="100"/>
                    <a:pt x="239" y="98"/>
                    <a:pt x="242" y="95"/>
                  </a:cubicBezTo>
                  <a:cubicBezTo>
                    <a:pt x="279" y="55"/>
                    <a:pt x="329" y="39"/>
                    <a:pt x="378" y="23"/>
                  </a:cubicBezTo>
                  <a:cubicBezTo>
                    <a:pt x="452" y="0"/>
                    <a:pt x="462" y="25"/>
                    <a:pt x="497" y="69"/>
                  </a:cubicBezTo>
                  <a:cubicBezTo>
                    <a:pt x="500" y="73"/>
                    <a:pt x="504" y="79"/>
                    <a:pt x="507" y="84"/>
                  </a:cubicBezTo>
                  <a:cubicBezTo>
                    <a:pt x="489" y="97"/>
                    <a:pt x="497" y="112"/>
                    <a:pt x="510" y="116"/>
                  </a:cubicBezTo>
                  <a:cubicBezTo>
                    <a:pt x="532" y="122"/>
                    <a:pt x="534" y="138"/>
                    <a:pt x="537" y="155"/>
                  </a:cubicBezTo>
                  <a:cubicBezTo>
                    <a:pt x="540" y="172"/>
                    <a:pt x="543" y="190"/>
                    <a:pt x="546" y="207"/>
                  </a:cubicBezTo>
                  <a:cubicBezTo>
                    <a:pt x="542" y="208"/>
                    <a:pt x="538" y="209"/>
                    <a:pt x="534" y="210"/>
                  </a:cubicBezTo>
                  <a:cubicBezTo>
                    <a:pt x="527" y="185"/>
                    <a:pt x="520" y="159"/>
                    <a:pt x="512" y="133"/>
                  </a:cubicBezTo>
                  <a:cubicBezTo>
                    <a:pt x="494" y="149"/>
                    <a:pt x="488" y="134"/>
                    <a:pt x="481" y="117"/>
                  </a:cubicBezTo>
                  <a:cubicBezTo>
                    <a:pt x="473" y="101"/>
                    <a:pt x="462" y="87"/>
                    <a:pt x="452" y="73"/>
                  </a:cubicBezTo>
                  <a:cubicBezTo>
                    <a:pt x="448" y="75"/>
                    <a:pt x="445" y="77"/>
                    <a:pt x="441" y="79"/>
                  </a:cubicBezTo>
                  <a:cubicBezTo>
                    <a:pt x="465" y="144"/>
                    <a:pt x="488" y="209"/>
                    <a:pt x="515" y="281"/>
                  </a:cubicBezTo>
                  <a:cubicBezTo>
                    <a:pt x="481" y="261"/>
                    <a:pt x="494" y="218"/>
                    <a:pt x="460" y="207"/>
                  </a:cubicBezTo>
                  <a:cubicBezTo>
                    <a:pt x="451" y="232"/>
                    <a:pt x="458" y="263"/>
                    <a:pt x="477" y="276"/>
                  </a:cubicBezTo>
                  <a:cubicBezTo>
                    <a:pt x="488" y="283"/>
                    <a:pt x="487" y="289"/>
                    <a:pt x="485" y="301"/>
                  </a:cubicBezTo>
                  <a:cubicBezTo>
                    <a:pt x="478" y="338"/>
                    <a:pt x="476" y="377"/>
                    <a:pt x="473" y="414"/>
                  </a:cubicBezTo>
                  <a:cubicBezTo>
                    <a:pt x="475" y="415"/>
                    <a:pt x="477" y="415"/>
                    <a:pt x="479" y="416"/>
                  </a:cubicBezTo>
                  <a:cubicBezTo>
                    <a:pt x="483" y="412"/>
                    <a:pt x="486" y="408"/>
                    <a:pt x="490" y="403"/>
                  </a:cubicBezTo>
                  <a:cubicBezTo>
                    <a:pt x="492" y="406"/>
                    <a:pt x="494" y="408"/>
                    <a:pt x="494" y="410"/>
                  </a:cubicBezTo>
                  <a:cubicBezTo>
                    <a:pt x="484" y="444"/>
                    <a:pt x="471" y="475"/>
                    <a:pt x="436" y="495"/>
                  </a:cubicBezTo>
                  <a:cubicBezTo>
                    <a:pt x="422" y="503"/>
                    <a:pt x="417" y="531"/>
                    <a:pt x="410" y="551"/>
                  </a:cubicBezTo>
                  <a:cubicBezTo>
                    <a:pt x="404" y="572"/>
                    <a:pt x="387" y="585"/>
                    <a:pt x="360" y="583"/>
                  </a:cubicBezTo>
                  <a:cubicBezTo>
                    <a:pt x="361" y="538"/>
                    <a:pt x="366" y="495"/>
                    <a:pt x="397" y="460"/>
                  </a:cubicBezTo>
                  <a:cubicBezTo>
                    <a:pt x="402" y="454"/>
                    <a:pt x="413" y="453"/>
                    <a:pt x="419" y="448"/>
                  </a:cubicBezTo>
                  <a:cubicBezTo>
                    <a:pt x="427" y="441"/>
                    <a:pt x="432" y="431"/>
                    <a:pt x="439" y="423"/>
                  </a:cubicBezTo>
                  <a:cubicBezTo>
                    <a:pt x="436" y="420"/>
                    <a:pt x="434" y="418"/>
                    <a:pt x="431" y="415"/>
                  </a:cubicBezTo>
                  <a:cubicBezTo>
                    <a:pt x="419" y="424"/>
                    <a:pt x="408" y="433"/>
                    <a:pt x="396" y="441"/>
                  </a:cubicBezTo>
                  <a:cubicBezTo>
                    <a:pt x="394" y="440"/>
                    <a:pt x="392" y="438"/>
                    <a:pt x="390" y="437"/>
                  </a:cubicBezTo>
                  <a:cubicBezTo>
                    <a:pt x="425" y="398"/>
                    <a:pt x="446" y="354"/>
                    <a:pt x="443" y="301"/>
                  </a:cubicBezTo>
                  <a:cubicBezTo>
                    <a:pt x="439" y="252"/>
                    <a:pt x="450" y="198"/>
                    <a:pt x="398" y="154"/>
                  </a:cubicBezTo>
                  <a:cubicBezTo>
                    <a:pt x="402" y="177"/>
                    <a:pt x="404" y="193"/>
                    <a:pt x="407" y="208"/>
                  </a:cubicBezTo>
                  <a:cubicBezTo>
                    <a:pt x="406" y="209"/>
                    <a:pt x="405" y="210"/>
                    <a:pt x="404" y="210"/>
                  </a:cubicBezTo>
                  <a:cubicBezTo>
                    <a:pt x="395" y="192"/>
                    <a:pt x="385" y="173"/>
                    <a:pt x="376" y="154"/>
                  </a:cubicBezTo>
                  <a:cubicBezTo>
                    <a:pt x="374" y="155"/>
                    <a:pt x="372" y="155"/>
                    <a:pt x="370" y="156"/>
                  </a:cubicBezTo>
                  <a:cubicBezTo>
                    <a:pt x="370" y="161"/>
                    <a:pt x="369" y="167"/>
                    <a:pt x="371" y="171"/>
                  </a:cubicBezTo>
                  <a:cubicBezTo>
                    <a:pt x="402" y="227"/>
                    <a:pt x="404" y="288"/>
                    <a:pt x="410" y="349"/>
                  </a:cubicBezTo>
                  <a:cubicBezTo>
                    <a:pt x="411" y="356"/>
                    <a:pt x="405" y="364"/>
                    <a:pt x="402" y="371"/>
                  </a:cubicBezTo>
                  <a:cubicBezTo>
                    <a:pt x="397" y="365"/>
                    <a:pt x="391" y="359"/>
                    <a:pt x="389" y="352"/>
                  </a:cubicBezTo>
                  <a:cubicBezTo>
                    <a:pt x="381" y="319"/>
                    <a:pt x="375" y="287"/>
                    <a:pt x="368" y="254"/>
                  </a:cubicBezTo>
                  <a:cubicBezTo>
                    <a:pt x="366" y="244"/>
                    <a:pt x="361" y="234"/>
                    <a:pt x="352" y="225"/>
                  </a:cubicBezTo>
                  <a:cubicBezTo>
                    <a:pt x="352" y="230"/>
                    <a:pt x="352" y="235"/>
                    <a:pt x="353" y="239"/>
                  </a:cubicBezTo>
                  <a:cubicBezTo>
                    <a:pt x="361" y="269"/>
                    <a:pt x="360" y="297"/>
                    <a:pt x="351" y="329"/>
                  </a:cubicBezTo>
                  <a:cubicBezTo>
                    <a:pt x="340" y="365"/>
                    <a:pt x="336" y="406"/>
                    <a:pt x="350" y="444"/>
                  </a:cubicBezTo>
                  <a:cubicBezTo>
                    <a:pt x="366" y="484"/>
                    <a:pt x="339" y="515"/>
                    <a:pt x="330" y="550"/>
                  </a:cubicBezTo>
                  <a:cubicBezTo>
                    <a:pt x="329" y="554"/>
                    <a:pt x="303" y="558"/>
                    <a:pt x="294" y="553"/>
                  </a:cubicBezTo>
                  <a:cubicBezTo>
                    <a:pt x="249" y="529"/>
                    <a:pt x="210" y="539"/>
                    <a:pt x="172" y="568"/>
                  </a:cubicBezTo>
                  <a:cubicBezTo>
                    <a:pt x="146" y="589"/>
                    <a:pt x="120" y="612"/>
                    <a:pt x="95" y="634"/>
                  </a:cubicBezTo>
                  <a:cubicBezTo>
                    <a:pt x="91" y="638"/>
                    <a:pt x="89" y="643"/>
                    <a:pt x="88" y="652"/>
                  </a:cubicBezTo>
                  <a:cubicBezTo>
                    <a:pt x="110" y="630"/>
                    <a:pt x="138" y="638"/>
                    <a:pt x="162" y="631"/>
                  </a:cubicBezTo>
                  <a:cubicBezTo>
                    <a:pt x="191" y="624"/>
                    <a:pt x="218" y="612"/>
                    <a:pt x="246" y="604"/>
                  </a:cubicBezTo>
                  <a:cubicBezTo>
                    <a:pt x="255" y="602"/>
                    <a:pt x="264" y="604"/>
                    <a:pt x="277" y="604"/>
                  </a:cubicBezTo>
                  <a:cubicBezTo>
                    <a:pt x="271" y="615"/>
                    <a:pt x="267" y="622"/>
                    <a:pt x="262" y="631"/>
                  </a:cubicBezTo>
                  <a:cubicBezTo>
                    <a:pt x="290" y="652"/>
                    <a:pt x="267" y="675"/>
                    <a:pt x="258" y="693"/>
                  </a:cubicBezTo>
                  <a:cubicBezTo>
                    <a:pt x="252" y="705"/>
                    <a:pt x="238" y="729"/>
                    <a:pt x="209" y="709"/>
                  </a:cubicBezTo>
                  <a:cubicBezTo>
                    <a:pt x="207" y="728"/>
                    <a:pt x="206" y="743"/>
                    <a:pt x="204" y="757"/>
                  </a:cubicBezTo>
                  <a:cubicBezTo>
                    <a:pt x="221" y="754"/>
                    <a:pt x="239" y="751"/>
                    <a:pt x="256" y="746"/>
                  </a:cubicBezTo>
                  <a:cubicBezTo>
                    <a:pt x="267" y="742"/>
                    <a:pt x="278" y="736"/>
                    <a:pt x="289" y="731"/>
                  </a:cubicBezTo>
                  <a:cubicBezTo>
                    <a:pt x="290" y="730"/>
                    <a:pt x="293" y="730"/>
                    <a:pt x="294" y="729"/>
                  </a:cubicBezTo>
                  <a:cubicBezTo>
                    <a:pt x="311" y="707"/>
                    <a:pt x="329" y="685"/>
                    <a:pt x="349" y="658"/>
                  </a:cubicBezTo>
                  <a:cubicBezTo>
                    <a:pt x="336" y="662"/>
                    <a:pt x="328" y="664"/>
                    <a:pt x="316" y="668"/>
                  </a:cubicBezTo>
                  <a:cubicBezTo>
                    <a:pt x="317" y="661"/>
                    <a:pt x="316" y="655"/>
                    <a:pt x="319" y="651"/>
                  </a:cubicBezTo>
                  <a:cubicBezTo>
                    <a:pt x="336" y="626"/>
                    <a:pt x="366" y="618"/>
                    <a:pt x="396" y="624"/>
                  </a:cubicBezTo>
                  <a:cubicBezTo>
                    <a:pt x="419" y="628"/>
                    <a:pt x="443" y="625"/>
                    <a:pt x="466" y="623"/>
                  </a:cubicBezTo>
                  <a:cubicBezTo>
                    <a:pt x="490" y="622"/>
                    <a:pt x="515" y="619"/>
                    <a:pt x="539" y="617"/>
                  </a:cubicBezTo>
                  <a:cubicBezTo>
                    <a:pt x="541" y="620"/>
                    <a:pt x="542" y="624"/>
                    <a:pt x="543" y="628"/>
                  </a:cubicBezTo>
                  <a:cubicBezTo>
                    <a:pt x="531" y="635"/>
                    <a:pt x="518" y="641"/>
                    <a:pt x="506" y="649"/>
                  </a:cubicBezTo>
                  <a:cubicBezTo>
                    <a:pt x="501" y="652"/>
                    <a:pt x="491" y="658"/>
                    <a:pt x="491" y="662"/>
                  </a:cubicBezTo>
                  <a:cubicBezTo>
                    <a:pt x="490" y="696"/>
                    <a:pt x="466" y="707"/>
                    <a:pt x="442" y="720"/>
                  </a:cubicBezTo>
                  <a:cubicBezTo>
                    <a:pt x="419" y="734"/>
                    <a:pt x="397" y="750"/>
                    <a:pt x="374" y="765"/>
                  </a:cubicBezTo>
                  <a:cubicBezTo>
                    <a:pt x="376" y="769"/>
                    <a:pt x="377" y="773"/>
                    <a:pt x="379" y="777"/>
                  </a:cubicBezTo>
                  <a:cubicBezTo>
                    <a:pt x="392" y="772"/>
                    <a:pt x="409" y="771"/>
                    <a:pt x="417" y="762"/>
                  </a:cubicBezTo>
                  <a:cubicBezTo>
                    <a:pt x="439" y="735"/>
                    <a:pt x="468" y="723"/>
                    <a:pt x="500" y="713"/>
                  </a:cubicBezTo>
                  <a:cubicBezTo>
                    <a:pt x="510" y="710"/>
                    <a:pt x="523" y="705"/>
                    <a:pt x="529" y="696"/>
                  </a:cubicBezTo>
                  <a:cubicBezTo>
                    <a:pt x="541" y="678"/>
                    <a:pt x="557" y="675"/>
                    <a:pt x="576" y="670"/>
                  </a:cubicBezTo>
                  <a:cubicBezTo>
                    <a:pt x="589" y="666"/>
                    <a:pt x="600" y="652"/>
                    <a:pt x="613" y="641"/>
                  </a:cubicBezTo>
                  <a:cubicBezTo>
                    <a:pt x="611" y="635"/>
                    <a:pt x="608" y="628"/>
                    <a:pt x="605" y="619"/>
                  </a:cubicBezTo>
                  <a:cubicBezTo>
                    <a:pt x="634" y="624"/>
                    <a:pt x="658" y="655"/>
                    <a:pt x="651" y="680"/>
                  </a:cubicBezTo>
                  <a:cubicBezTo>
                    <a:pt x="641" y="717"/>
                    <a:pt x="628" y="753"/>
                    <a:pt x="617" y="790"/>
                  </a:cubicBezTo>
                  <a:cubicBezTo>
                    <a:pt x="614" y="801"/>
                    <a:pt x="617" y="813"/>
                    <a:pt x="617" y="827"/>
                  </a:cubicBezTo>
                  <a:cubicBezTo>
                    <a:pt x="593" y="839"/>
                    <a:pt x="524" y="830"/>
                    <a:pt x="513" y="810"/>
                  </a:cubicBezTo>
                  <a:cubicBezTo>
                    <a:pt x="411" y="862"/>
                    <a:pt x="301" y="860"/>
                    <a:pt x="192" y="864"/>
                  </a:cubicBezTo>
                  <a:cubicBezTo>
                    <a:pt x="191" y="861"/>
                    <a:pt x="191" y="858"/>
                    <a:pt x="190" y="855"/>
                  </a:cubicBezTo>
                  <a:cubicBezTo>
                    <a:pt x="196" y="852"/>
                    <a:pt x="202" y="848"/>
                    <a:pt x="209" y="844"/>
                  </a:cubicBezTo>
                  <a:cubicBezTo>
                    <a:pt x="174" y="831"/>
                    <a:pt x="174" y="831"/>
                    <a:pt x="186" y="783"/>
                  </a:cubicBezTo>
                  <a:cubicBezTo>
                    <a:pt x="163" y="787"/>
                    <a:pt x="153" y="803"/>
                    <a:pt x="155" y="833"/>
                  </a:cubicBezTo>
                  <a:cubicBezTo>
                    <a:pt x="142" y="841"/>
                    <a:pt x="130" y="852"/>
                    <a:pt x="117" y="854"/>
                  </a:cubicBezTo>
                  <a:cubicBezTo>
                    <a:pt x="106" y="856"/>
                    <a:pt x="92" y="849"/>
                    <a:pt x="82" y="842"/>
                  </a:cubicBezTo>
                  <a:cubicBezTo>
                    <a:pt x="17" y="795"/>
                    <a:pt x="0" y="749"/>
                    <a:pt x="17" y="660"/>
                  </a:cubicBezTo>
                  <a:cubicBezTo>
                    <a:pt x="22" y="666"/>
                    <a:pt x="25" y="671"/>
                    <a:pt x="34" y="683"/>
                  </a:cubicBezTo>
                  <a:cubicBezTo>
                    <a:pt x="43" y="647"/>
                    <a:pt x="50" y="617"/>
                    <a:pt x="56" y="588"/>
                  </a:cubicBezTo>
                  <a:cubicBezTo>
                    <a:pt x="58" y="580"/>
                    <a:pt x="56" y="572"/>
                    <a:pt x="57" y="564"/>
                  </a:cubicBezTo>
                  <a:cubicBezTo>
                    <a:pt x="62" y="533"/>
                    <a:pt x="67" y="504"/>
                    <a:pt x="68" y="471"/>
                  </a:cubicBezTo>
                  <a:cubicBezTo>
                    <a:pt x="68" y="428"/>
                    <a:pt x="84" y="384"/>
                    <a:pt x="93" y="341"/>
                  </a:cubicBezTo>
                  <a:cubicBezTo>
                    <a:pt x="98" y="321"/>
                    <a:pt x="104" y="302"/>
                    <a:pt x="104" y="281"/>
                  </a:cubicBezTo>
                  <a:cubicBezTo>
                    <a:pt x="68" y="310"/>
                    <a:pt x="64" y="356"/>
                    <a:pt x="44" y="395"/>
                  </a:cubicBezTo>
                  <a:cubicBezTo>
                    <a:pt x="10" y="345"/>
                    <a:pt x="14" y="235"/>
                    <a:pt x="84" y="208"/>
                  </a:cubicBezTo>
                  <a:cubicBezTo>
                    <a:pt x="100" y="202"/>
                    <a:pt x="113" y="185"/>
                    <a:pt x="127" y="173"/>
                  </a:cubicBezTo>
                  <a:cubicBezTo>
                    <a:pt x="137" y="164"/>
                    <a:pt x="145" y="155"/>
                    <a:pt x="159" y="141"/>
                  </a:cubicBezTo>
                  <a:cubicBezTo>
                    <a:pt x="164" y="169"/>
                    <a:pt x="168" y="190"/>
                    <a:pt x="172" y="213"/>
                  </a:cubicBezTo>
                  <a:cubicBezTo>
                    <a:pt x="190" y="192"/>
                    <a:pt x="189" y="171"/>
                    <a:pt x="168" y="134"/>
                  </a:cubicBezTo>
                  <a:close/>
                  <a:moveTo>
                    <a:pt x="171" y="708"/>
                  </a:moveTo>
                  <a:cubicBezTo>
                    <a:pt x="165" y="703"/>
                    <a:pt x="162" y="700"/>
                    <a:pt x="158" y="697"/>
                  </a:cubicBezTo>
                  <a:cubicBezTo>
                    <a:pt x="152" y="704"/>
                    <a:pt x="145" y="711"/>
                    <a:pt x="141" y="719"/>
                  </a:cubicBezTo>
                  <a:cubicBezTo>
                    <a:pt x="139" y="722"/>
                    <a:pt x="146" y="728"/>
                    <a:pt x="149" y="732"/>
                  </a:cubicBezTo>
                  <a:cubicBezTo>
                    <a:pt x="156" y="725"/>
                    <a:pt x="163" y="717"/>
                    <a:pt x="171" y="7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p:cNvSpPr>
              <a:spLocks noEditPoints="1"/>
            </p:cNvSpPr>
            <p:nvPr/>
          </p:nvSpPr>
          <p:spPr bwMode="auto">
            <a:xfrm>
              <a:off x="6483351" y="5376863"/>
              <a:ext cx="430213" cy="733425"/>
            </a:xfrm>
            <a:custGeom>
              <a:avLst/>
              <a:gdLst>
                <a:gd name="T0" fmla="*/ 152 w 452"/>
                <a:gd name="T1" fmla="*/ 77 h 771"/>
                <a:gd name="T2" fmla="*/ 146 w 452"/>
                <a:gd name="T3" fmla="*/ 71 h 771"/>
                <a:gd name="T4" fmla="*/ 130 w 452"/>
                <a:gd name="T5" fmla="*/ 65 h 771"/>
                <a:gd name="T6" fmla="*/ 140 w 452"/>
                <a:gd name="T7" fmla="*/ 48 h 771"/>
                <a:gd name="T8" fmla="*/ 202 w 452"/>
                <a:gd name="T9" fmla="*/ 24 h 771"/>
                <a:gd name="T10" fmla="*/ 262 w 452"/>
                <a:gd name="T11" fmla="*/ 22 h 771"/>
                <a:gd name="T12" fmla="*/ 313 w 452"/>
                <a:gd name="T13" fmla="*/ 14 h 771"/>
                <a:gd name="T14" fmla="*/ 448 w 452"/>
                <a:gd name="T15" fmla="*/ 108 h 771"/>
                <a:gd name="T16" fmla="*/ 383 w 452"/>
                <a:gd name="T17" fmla="*/ 335 h 771"/>
                <a:gd name="T18" fmla="*/ 371 w 452"/>
                <a:gd name="T19" fmla="*/ 338 h 771"/>
                <a:gd name="T20" fmla="*/ 409 w 452"/>
                <a:gd name="T21" fmla="*/ 240 h 771"/>
                <a:gd name="T22" fmla="*/ 341 w 452"/>
                <a:gd name="T23" fmla="*/ 354 h 771"/>
                <a:gd name="T24" fmla="*/ 297 w 452"/>
                <a:gd name="T25" fmla="*/ 463 h 771"/>
                <a:gd name="T26" fmla="*/ 271 w 452"/>
                <a:gd name="T27" fmla="*/ 527 h 771"/>
                <a:gd name="T28" fmla="*/ 304 w 452"/>
                <a:gd name="T29" fmla="*/ 514 h 771"/>
                <a:gd name="T30" fmla="*/ 308 w 452"/>
                <a:gd name="T31" fmla="*/ 520 h 771"/>
                <a:gd name="T32" fmla="*/ 393 w 452"/>
                <a:gd name="T33" fmla="*/ 345 h 771"/>
                <a:gd name="T34" fmla="*/ 403 w 452"/>
                <a:gd name="T35" fmla="*/ 347 h 771"/>
                <a:gd name="T36" fmla="*/ 403 w 452"/>
                <a:gd name="T37" fmla="*/ 428 h 771"/>
                <a:gd name="T38" fmla="*/ 383 w 452"/>
                <a:gd name="T39" fmla="*/ 577 h 771"/>
                <a:gd name="T40" fmla="*/ 360 w 452"/>
                <a:gd name="T41" fmla="*/ 742 h 771"/>
                <a:gd name="T42" fmla="*/ 336 w 452"/>
                <a:gd name="T43" fmla="*/ 762 h 771"/>
                <a:gd name="T44" fmla="*/ 240 w 452"/>
                <a:gd name="T45" fmla="*/ 750 h 771"/>
                <a:gd name="T46" fmla="*/ 155 w 452"/>
                <a:gd name="T47" fmla="*/ 756 h 771"/>
                <a:gd name="T48" fmla="*/ 91 w 452"/>
                <a:gd name="T49" fmla="*/ 768 h 771"/>
                <a:gd name="T50" fmla="*/ 61 w 452"/>
                <a:gd name="T51" fmla="*/ 744 h 771"/>
                <a:gd name="T52" fmla="*/ 39 w 452"/>
                <a:gd name="T53" fmla="*/ 664 h 771"/>
                <a:gd name="T54" fmla="*/ 20 w 452"/>
                <a:gd name="T55" fmla="*/ 585 h 771"/>
                <a:gd name="T56" fmla="*/ 33 w 452"/>
                <a:gd name="T57" fmla="*/ 404 h 771"/>
                <a:gd name="T58" fmla="*/ 52 w 452"/>
                <a:gd name="T59" fmla="*/ 386 h 771"/>
                <a:gd name="T60" fmla="*/ 90 w 452"/>
                <a:gd name="T61" fmla="*/ 349 h 771"/>
                <a:gd name="T62" fmla="*/ 193 w 452"/>
                <a:gd name="T63" fmla="*/ 164 h 771"/>
                <a:gd name="T64" fmla="*/ 194 w 452"/>
                <a:gd name="T65" fmla="*/ 152 h 771"/>
                <a:gd name="T66" fmla="*/ 79 w 452"/>
                <a:gd name="T67" fmla="*/ 300 h 771"/>
                <a:gd name="T68" fmla="*/ 82 w 452"/>
                <a:gd name="T69" fmla="*/ 255 h 771"/>
                <a:gd name="T70" fmla="*/ 213 w 452"/>
                <a:gd name="T71" fmla="*/ 94 h 771"/>
                <a:gd name="T72" fmla="*/ 229 w 452"/>
                <a:gd name="T73" fmla="*/ 72 h 771"/>
                <a:gd name="T74" fmla="*/ 151 w 452"/>
                <a:gd name="T75" fmla="*/ 77 h 771"/>
                <a:gd name="T76" fmla="*/ 152 w 452"/>
                <a:gd name="T77" fmla="*/ 77 h 771"/>
                <a:gd name="T78" fmla="*/ 38 w 452"/>
                <a:gd name="T79" fmla="*/ 466 h 771"/>
                <a:gd name="T80" fmla="*/ 30 w 452"/>
                <a:gd name="T81" fmla="*/ 466 h 771"/>
                <a:gd name="T82" fmla="*/ 30 w 452"/>
                <a:gd name="T83" fmla="*/ 569 h 771"/>
                <a:gd name="T84" fmla="*/ 38 w 452"/>
                <a:gd name="T85" fmla="*/ 569 h 771"/>
                <a:gd name="T86" fmla="*/ 38 w 452"/>
                <a:gd name="T87" fmla="*/ 466 h 771"/>
                <a:gd name="T88" fmla="*/ 387 w 452"/>
                <a:gd name="T89" fmla="*/ 429 h 771"/>
                <a:gd name="T90" fmla="*/ 377 w 452"/>
                <a:gd name="T91" fmla="*/ 428 h 771"/>
                <a:gd name="T92" fmla="*/ 364 w 452"/>
                <a:gd name="T93" fmla="*/ 494 h 771"/>
                <a:gd name="T94" fmla="*/ 373 w 452"/>
                <a:gd name="T95" fmla="*/ 495 h 771"/>
                <a:gd name="T96" fmla="*/ 387 w 452"/>
                <a:gd name="T97" fmla="*/ 42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771">
                  <a:moveTo>
                    <a:pt x="152" y="77"/>
                  </a:moveTo>
                  <a:cubicBezTo>
                    <a:pt x="150" y="75"/>
                    <a:pt x="148" y="72"/>
                    <a:pt x="146" y="71"/>
                  </a:cubicBezTo>
                  <a:cubicBezTo>
                    <a:pt x="141" y="69"/>
                    <a:pt x="136" y="67"/>
                    <a:pt x="130" y="65"/>
                  </a:cubicBezTo>
                  <a:cubicBezTo>
                    <a:pt x="134" y="59"/>
                    <a:pt x="135" y="50"/>
                    <a:pt x="140" y="48"/>
                  </a:cubicBezTo>
                  <a:cubicBezTo>
                    <a:pt x="160" y="39"/>
                    <a:pt x="181" y="28"/>
                    <a:pt x="202" y="24"/>
                  </a:cubicBezTo>
                  <a:cubicBezTo>
                    <a:pt x="221" y="19"/>
                    <a:pt x="242" y="23"/>
                    <a:pt x="262" y="22"/>
                  </a:cubicBezTo>
                  <a:cubicBezTo>
                    <a:pt x="279" y="21"/>
                    <a:pt x="297" y="19"/>
                    <a:pt x="313" y="14"/>
                  </a:cubicBezTo>
                  <a:cubicBezTo>
                    <a:pt x="368" y="0"/>
                    <a:pt x="444" y="19"/>
                    <a:pt x="448" y="108"/>
                  </a:cubicBezTo>
                  <a:cubicBezTo>
                    <a:pt x="452" y="191"/>
                    <a:pt x="421" y="264"/>
                    <a:pt x="383" y="335"/>
                  </a:cubicBezTo>
                  <a:cubicBezTo>
                    <a:pt x="382" y="336"/>
                    <a:pt x="380" y="336"/>
                    <a:pt x="371" y="338"/>
                  </a:cubicBezTo>
                  <a:cubicBezTo>
                    <a:pt x="385" y="303"/>
                    <a:pt x="397" y="271"/>
                    <a:pt x="409" y="240"/>
                  </a:cubicBezTo>
                  <a:cubicBezTo>
                    <a:pt x="379" y="273"/>
                    <a:pt x="352" y="308"/>
                    <a:pt x="341" y="354"/>
                  </a:cubicBezTo>
                  <a:cubicBezTo>
                    <a:pt x="331" y="391"/>
                    <a:pt x="312" y="426"/>
                    <a:pt x="297" y="463"/>
                  </a:cubicBezTo>
                  <a:cubicBezTo>
                    <a:pt x="289" y="483"/>
                    <a:pt x="281" y="504"/>
                    <a:pt x="271" y="527"/>
                  </a:cubicBezTo>
                  <a:cubicBezTo>
                    <a:pt x="283" y="522"/>
                    <a:pt x="294" y="518"/>
                    <a:pt x="304" y="514"/>
                  </a:cubicBezTo>
                  <a:cubicBezTo>
                    <a:pt x="306" y="516"/>
                    <a:pt x="307" y="518"/>
                    <a:pt x="308" y="520"/>
                  </a:cubicBezTo>
                  <a:cubicBezTo>
                    <a:pt x="336" y="462"/>
                    <a:pt x="365" y="403"/>
                    <a:pt x="393" y="345"/>
                  </a:cubicBezTo>
                  <a:cubicBezTo>
                    <a:pt x="396" y="346"/>
                    <a:pt x="400" y="346"/>
                    <a:pt x="403" y="347"/>
                  </a:cubicBezTo>
                  <a:cubicBezTo>
                    <a:pt x="403" y="374"/>
                    <a:pt x="405" y="401"/>
                    <a:pt x="403" y="428"/>
                  </a:cubicBezTo>
                  <a:cubicBezTo>
                    <a:pt x="398" y="478"/>
                    <a:pt x="390" y="527"/>
                    <a:pt x="383" y="577"/>
                  </a:cubicBezTo>
                  <a:cubicBezTo>
                    <a:pt x="375" y="632"/>
                    <a:pt x="367" y="687"/>
                    <a:pt x="360" y="742"/>
                  </a:cubicBezTo>
                  <a:cubicBezTo>
                    <a:pt x="358" y="758"/>
                    <a:pt x="350" y="763"/>
                    <a:pt x="336" y="762"/>
                  </a:cubicBezTo>
                  <a:cubicBezTo>
                    <a:pt x="304" y="758"/>
                    <a:pt x="272" y="752"/>
                    <a:pt x="240" y="750"/>
                  </a:cubicBezTo>
                  <a:cubicBezTo>
                    <a:pt x="212" y="749"/>
                    <a:pt x="183" y="753"/>
                    <a:pt x="155" y="756"/>
                  </a:cubicBezTo>
                  <a:cubicBezTo>
                    <a:pt x="133" y="759"/>
                    <a:pt x="112" y="765"/>
                    <a:pt x="91" y="768"/>
                  </a:cubicBezTo>
                  <a:cubicBezTo>
                    <a:pt x="72" y="771"/>
                    <a:pt x="65" y="761"/>
                    <a:pt x="61" y="744"/>
                  </a:cubicBezTo>
                  <a:cubicBezTo>
                    <a:pt x="55" y="717"/>
                    <a:pt x="46" y="690"/>
                    <a:pt x="39" y="664"/>
                  </a:cubicBezTo>
                  <a:cubicBezTo>
                    <a:pt x="32" y="637"/>
                    <a:pt x="29" y="610"/>
                    <a:pt x="20" y="585"/>
                  </a:cubicBezTo>
                  <a:cubicBezTo>
                    <a:pt x="0" y="523"/>
                    <a:pt x="12" y="463"/>
                    <a:pt x="33" y="404"/>
                  </a:cubicBezTo>
                  <a:cubicBezTo>
                    <a:pt x="35" y="397"/>
                    <a:pt x="44" y="388"/>
                    <a:pt x="52" y="386"/>
                  </a:cubicBezTo>
                  <a:cubicBezTo>
                    <a:pt x="72" y="381"/>
                    <a:pt x="83" y="368"/>
                    <a:pt x="90" y="349"/>
                  </a:cubicBezTo>
                  <a:cubicBezTo>
                    <a:pt x="115" y="282"/>
                    <a:pt x="143" y="217"/>
                    <a:pt x="193" y="164"/>
                  </a:cubicBezTo>
                  <a:cubicBezTo>
                    <a:pt x="195" y="162"/>
                    <a:pt x="195" y="158"/>
                    <a:pt x="194" y="152"/>
                  </a:cubicBezTo>
                  <a:cubicBezTo>
                    <a:pt x="133" y="183"/>
                    <a:pt x="126" y="257"/>
                    <a:pt x="79" y="300"/>
                  </a:cubicBezTo>
                  <a:cubicBezTo>
                    <a:pt x="63" y="281"/>
                    <a:pt x="74" y="268"/>
                    <a:pt x="82" y="255"/>
                  </a:cubicBezTo>
                  <a:cubicBezTo>
                    <a:pt x="119" y="196"/>
                    <a:pt x="159" y="139"/>
                    <a:pt x="213" y="94"/>
                  </a:cubicBezTo>
                  <a:cubicBezTo>
                    <a:pt x="217" y="90"/>
                    <a:pt x="220" y="85"/>
                    <a:pt x="229" y="72"/>
                  </a:cubicBezTo>
                  <a:cubicBezTo>
                    <a:pt x="198" y="74"/>
                    <a:pt x="175" y="75"/>
                    <a:pt x="151" y="77"/>
                  </a:cubicBezTo>
                  <a:lnTo>
                    <a:pt x="152" y="77"/>
                  </a:lnTo>
                  <a:close/>
                  <a:moveTo>
                    <a:pt x="38" y="466"/>
                  </a:moveTo>
                  <a:cubicBezTo>
                    <a:pt x="35" y="466"/>
                    <a:pt x="33" y="466"/>
                    <a:pt x="30" y="466"/>
                  </a:cubicBezTo>
                  <a:cubicBezTo>
                    <a:pt x="30" y="500"/>
                    <a:pt x="30" y="535"/>
                    <a:pt x="30" y="569"/>
                  </a:cubicBezTo>
                  <a:cubicBezTo>
                    <a:pt x="33" y="569"/>
                    <a:pt x="35" y="569"/>
                    <a:pt x="38" y="569"/>
                  </a:cubicBezTo>
                  <a:cubicBezTo>
                    <a:pt x="38" y="535"/>
                    <a:pt x="38" y="500"/>
                    <a:pt x="38" y="466"/>
                  </a:cubicBezTo>
                  <a:close/>
                  <a:moveTo>
                    <a:pt x="387" y="429"/>
                  </a:moveTo>
                  <a:cubicBezTo>
                    <a:pt x="383" y="429"/>
                    <a:pt x="380" y="428"/>
                    <a:pt x="377" y="428"/>
                  </a:cubicBezTo>
                  <a:cubicBezTo>
                    <a:pt x="372" y="450"/>
                    <a:pt x="368" y="472"/>
                    <a:pt x="364" y="494"/>
                  </a:cubicBezTo>
                  <a:cubicBezTo>
                    <a:pt x="367" y="494"/>
                    <a:pt x="370" y="495"/>
                    <a:pt x="373" y="495"/>
                  </a:cubicBezTo>
                  <a:cubicBezTo>
                    <a:pt x="377" y="473"/>
                    <a:pt x="382" y="451"/>
                    <a:pt x="387" y="4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p:cNvSpPr>
              <a:spLocks noEditPoints="1"/>
            </p:cNvSpPr>
            <p:nvPr/>
          </p:nvSpPr>
          <p:spPr bwMode="auto">
            <a:xfrm>
              <a:off x="4291013" y="5575300"/>
              <a:ext cx="844550" cy="660400"/>
            </a:xfrm>
            <a:custGeom>
              <a:avLst/>
              <a:gdLst>
                <a:gd name="T0" fmla="*/ 150 w 888"/>
                <a:gd name="T1" fmla="*/ 226 h 693"/>
                <a:gd name="T2" fmla="*/ 199 w 888"/>
                <a:gd name="T3" fmla="*/ 184 h 693"/>
                <a:gd name="T4" fmla="*/ 183 w 888"/>
                <a:gd name="T5" fmla="*/ 184 h 693"/>
                <a:gd name="T6" fmla="*/ 117 w 888"/>
                <a:gd name="T7" fmla="*/ 207 h 693"/>
                <a:gd name="T8" fmla="*/ 94 w 888"/>
                <a:gd name="T9" fmla="*/ 223 h 693"/>
                <a:gd name="T10" fmla="*/ 4 w 888"/>
                <a:gd name="T11" fmla="*/ 218 h 693"/>
                <a:gd name="T12" fmla="*/ 3 w 888"/>
                <a:gd name="T13" fmla="*/ 191 h 693"/>
                <a:gd name="T14" fmla="*/ 38 w 888"/>
                <a:gd name="T15" fmla="*/ 112 h 693"/>
                <a:gd name="T16" fmla="*/ 106 w 888"/>
                <a:gd name="T17" fmla="*/ 66 h 693"/>
                <a:gd name="T18" fmla="*/ 162 w 888"/>
                <a:gd name="T19" fmla="*/ 45 h 693"/>
                <a:gd name="T20" fmla="*/ 229 w 888"/>
                <a:gd name="T21" fmla="*/ 25 h 693"/>
                <a:gd name="T22" fmla="*/ 272 w 888"/>
                <a:gd name="T23" fmla="*/ 8 h 693"/>
                <a:gd name="T24" fmla="*/ 289 w 888"/>
                <a:gd name="T25" fmla="*/ 4 h 693"/>
                <a:gd name="T26" fmla="*/ 346 w 888"/>
                <a:gd name="T27" fmla="*/ 1 h 693"/>
                <a:gd name="T28" fmla="*/ 361 w 888"/>
                <a:gd name="T29" fmla="*/ 3 h 693"/>
                <a:gd name="T30" fmla="*/ 429 w 888"/>
                <a:gd name="T31" fmla="*/ 21 h 693"/>
                <a:gd name="T32" fmla="*/ 560 w 888"/>
                <a:gd name="T33" fmla="*/ 35 h 693"/>
                <a:gd name="T34" fmla="*/ 586 w 888"/>
                <a:gd name="T35" fmla="*/ 73 h 693"/>
                <a:gd name="T36" fmla="*/ 586 w 888"/>
                <a:gd name="T37" fmla="*/ 78 h 693"/>
                <a:gd name="T38" fmla="*/ 636 w 888"/>
                <a:gd name="T39" fmla="*/ 230 h 693"/>
                <a:gd name="T40" fmla="*/ 653 w 888"/>
                <a:gd name="T41" fmla="*/ 210 h 693"/>
                <a:gd name="T42" fmla="*/ 686 w 888"/>
                <a:gd name="T43" fmla="*/ 261 h 693"/>
                <a:gd name="T44" fmla="*/ 794 w 888"/>
                <a:gd name="T45" fmla="*/ 450 h 693"/>
                <a:gd name="T46" fmla="*/ 819 w 888"/>
                <a:gd name="T47" fmla="*/ 484 h 693"/>
                <a:gd name="T48" fmla="*/ 845 w 888"/>
                <a:gd name="T49" fmla="*/ 528 h 693"/>
                <a:gd name="T50" fmla="*/ 873 w 888"/>
                <a:gd name="T51" fmla="*/ 565 h 693"/>
                <a:gd name="T52" fmla="*/ 869 w 888"/>
                <a:gd name="T53" fmla="*/ 606 h 693"/>
                <a:gd name="T54" fmla="*/ 762 w 888"/>
                <a:gd name="T55" fmla="*/ 663 h 693"/>
                <a:gd name="T56" fmla="*/ 679 w 888"/>
                <a:gd name="T57" fmla="*/ 691 h 693"/>
                <a:gd name="T58" fmla="*/ 655 w 888"/>
                <a:gd name="T59" fmla="*/ 690 h 693"/>
                <a:gd name="T60" fmla="*/ 430 w 888"/>
                <a:gd name="T61" fmla="*/ 409 h 693"/>
                <a:gd name="T62" fmla="*/ 419 w 888"/>
                <a:gd name="T63" fmla="*/ 347 h 693"/>
                <a:gd name="T64" fmla="*/ 440 w 888"/>
                <a:gd name="T65" fmla="*/ 297 h 693"/>
                <a:gd name="T66" fmla="*/ 467 w 888"/>
                <a:gd name="T67" fmla="*/ 256 h 693"/>
                <a:gd name="T68" fmla="*/ 440 w 888"/>
                <a:gd name="T69" fmla="*/ 251 h 693"/>
                <a:gd name="T70" fmla="*/ 548 w 888"/>
                <a:gd name="T71" fmla="*/ 124 h 693"/>
                <a:gd name="T72" fmla="*/ 513 w 888"/>
                <a:gd name="T73" fmla="*/ 115 h 693"/>
                <a:gd name="T74" fmla="*/ 349 w 888"/>
                <a:gd name="T75" fmla="*/ 220 h 693"/>
                <a:gd name="T76" fmla="*/ 313 w 888"/>
                <a:gd name="T77" fmla="*/ 226 h 693"/>
                <a:gd name="T78" fmla="*/ 332 w 888"/>
                <a:gd name="T79" fmla="*/ 192 h 693"/>
                <a:gd name="T80" fmla="*/ 413 w 888"/>
                <a:gd name="T81" fmla="*/ 140 h 693"/>
                <a:gd name="T82" fmla="*/ 436 w 888"/>
                <a:gd name="T83" fmla="*/ 121 h 693"/>
                <a:gd name="T84" fmla="*/ 430 w 888"/>
                <a:gd name="T85" fmla="*/ 112 h 693"/>
                <a:gd name="T86" fmla="*/ 354 w 888"/>
                <a:gd name="T87" fmla="*/ 156 h 693"/>
                <a:gd name="T88" fmla="*/ 350 w 888"/>
                <a:gd name="T89" fmla="*/ 153 h 693"/>
                <a:gd name="T90" fmla="*/ 370 w 888"/>
                <a:gd name="T91" fmla="*/ 125 h 693"/>
                <a:gd name="T92" fmla="*/ 366 w 888"/>
                <a:gd name="T93" fmla="*/ 119 h 693"/>
                <a:gd name="T94" fmla="*/ 302 w 888"/>
                <a:gd name="T95" fmla="*/ 165 h 693"/>
                <a:gd name="T96" fmla="*/ 233 w 888"/>
                <a:gd name="T97" fmla="*/ 207 h 693"/>
                <a:gd name="T98" fmla="*/ 156 w 888"/>
                <a:gd name="T99" fmla="*/ 236 h 693"/>
                <a:gd name="T100" fmla="*/ 150 w 888"/>
                <a:gd name="T101" fmla="*/ 226 h 693"/>
                <a:gd name="T102" fmla="*/ 507 w 888"/>
                <a:gd name="T103" fmla="*/ 489 h 693"/>
                <a:gd name="T104" fmla="*/ 503 w 888"/>
                <a:gd name="T105" fmla="*/ 317 h 693"/>
                <a:gd name="T106" fmla="*/ 523 w 888"/>
                <a:gd name="T107" fmla="*/ 346 h 693"/>
                <a:gd name="T108" fmla="*/ 531 w 888"/>
                <a:gd name="T109" fmla="*/ 345 h 693"/>
                <a:gd name="T110" fmla="*/ 521 w 888"/>
                <a:gd name="T111" fmla="*/ 219 h 693"/>
                <a:gd name="T112" fmla="*/ 461 w 888"/>
                <a:gd name="T113" fmla="*/ 395 h 693"/>
                <a:gd name="T114" fmla="*/ 482 w 888"/>
                <a:gd name="T115" fmla="*/ 368 h 693"/>
                <a:gd name="T116" fmla="*/ 507 w 888"/>
                <a:gd name="T117" fmla="*/ 48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8" h="693">
                  <a:moveTo>
                    <a:pt x="150" y="226"/>
                  </a:moveTo>
                  <a:cubicBezTo>
                    <a:pt x="165" y="213"/>
                    <a:pt x="180" y="200"/>
                    <a:pt x="199" y="184"/>
                  </a:cubicBezTo>
                  <a:cubicBezTo>
                    <a:pt x="191" y="184"/>
                    <a:pt x="186" y="183"/>
                    <a:pt x="183" y="184"/>
                  </a:cubicBezTo>
                  <a:cubicBezTo>
                    <a:pt x="162" y="193"/>
                    <a:pt x="145" y="213"/>
                    <a:pt x="117" y="207"/>
                  </a:cubicBezTo>
                  <a:cubicBezTo>
                    <a:pt x="110" y="206"/>
                    <a:pt x="100" y="216"/>
                    <a:pt x="94" y="223"/>
                  </a:cubicBezTo>
                  <a:cubicBezTo>
                    <a:pt x="74" y="244"/>
                    <a:pt x="20" y="242"/>
                    <a:pt x="4" y="218"/>
                  </a:cubicBezTo>
                  <a:cubicBezTo>
                    <a:pt x="0" y="211"/>
                    <a:pt x="0" y="199"/>
                    <a:pt x="3" y="191"/>
                  </a:cubicBezTo>
                  <a:cubicBezTo>
                    <a:pt x="13" y="164"/>
                    <a:pt x="25" y="138"/>
                    <a:pt x="38" y="112"/>
                  </a:cubicBezTo>
                  <a:cubicBezTo>
                    <a:pt x="52" y="85"/>
                    <a:pt x="79" y="75"/>
                    <a:pt x="106" y="66"/>
                  </a:cubicBezTo>
                  <a:cubicBezTo>
                    <a:pt x="125" y="60"/>
                    <a:pt x="143" y="46"/>
                    <a:pt x="162" y="45"/>
                  </a:cubicBezTo>
                  <a:cubicBezTo>
                    <a:pt x="187" y="44"/>
                    <a:pt x="206" y="30"/>
                    <a:pt x="229" y="25"/>
                  </a:cubicBezTo>
                  <a:cubicBezTo>
                    <a:pt x="245" y="21"/>
                    <a:pt x="262" y="29"/>
                    <a:pt x="272" y="8"/>
                  </a:cubicBezTo>
                  <a:cubicBezTo>
                    <a:pt x="274" y="5"/>
                    <a:pt x="283" y="4"/>
                    <a:pt x="289" y="4"/>
                  </a:cubicBezTo>
                  <a:cubicBezTo>
                    <a:pt x="308" y="2"/>
                    <a:pt x="327" y="1"/>
                    <a:pt x="346" y="1"/>
                  </a:cubicBezTo>
                  <a:cubicBezTo>
                    <a:pt x="351" y="0"/>
                    <a:pt x="359" y="0"/>
                    <a:pt x="361" y="3"/>
                  </a:cubicBezTo>
                  <a:cubicBezTo>
                    <a:pt x="378" y="33"/>
                    <a:pt x="405" y="19"/>
                    <a:pt x="429" y="21"/>
                  </a:cubicBezTo>
                  <a:cubicBezTo>
                    <a:pt x="473" y="25"/>
                    <a:pt x="517" y="28"/>
                    <a:pt x="560" y="35"/>
                  </a:cubicBezTo>
                  <a:cubicBezTo>
                    <a:pt x="579" y="37"/>
                    <a:pt x="591" y="50"/>
                    <a:pt x="586" y="73"/>
                  </a:cubicBezTo>
                  <a:cubicBezTo>
                    <a:pt x="585" y="74"/>
                    <a:pt x="585" y="76"/>
                    <a:pt x="586" y="78"/>
                  </a:cubicBezTo>
                  <a:cubicBezTo>
                    <a:pt x="602" y="127"/>
                    <a:pt x="619" y="177"/>
                    <a:pt x="636" y="230"/>
                  </a:cubicBezTo>
                  <a:cubicBezTo>
                    <a:pt x="642" y="223"/>
                    <a:pt x="646" y="218"/>
                    <a:pt x="653" y="210"/>
                  </a:cubicBezTo>
                  <a:cubicBezTo>
                    <a:pt x="664" y="227"/>
                    <a:pt x="676" y="244"/>
                    <a:pt x="686" y="261"/>
                  </a:cubicBezTo>
                  <a:cubicBezTo>
                    <a:pt x="722" y="324"/>
                    <a:pt x="758" y="387"/>
                    <a:pt x="794" y="450"/>
                  </a:cubicBezTo>
                  <a:cubicBezTo>
                    <a:pt x="801" y="462"/>
                    <a:pt x="811" y="472"/>
                    <a:pt x="819" y="484"/>
                  </a:cubicBezTo>
                  <a:cubicBezTo>
                    <a:pt x="828" y="498"/>
                    <a:pt x="835" y="514"/>
                    <a:pt x="845" y="528"/>
                  </a:cubicBezTo>
                  <a:cubicBezTo>
                    <a:pt x="853" y="541"/>
                    <a:pt x="862" y="554"/>
                    <a:pt x="873" y="565"/>
                  </a:cubicBezTo>
                  <a:cubicBezTo>
                    <a:pt x="888" y="581"/>
                    <a:pt x="888" y="597"/>
                    <a:pt x="869" y="606"/>
                  </a:cubicBezTo>
                  <a:cubicBezTo>
                    <a:pt x="832" y="623"/>
                    <a:pt x="806" y="658"/>
                    <a:pt x="762" y="663"/>
                  </a:cubicBezTo>
                  <a:cubicBezTo>
                    <a:pt x="734" y="667"/>
                    <a:pt x="707" y="682"/>
                    <a:pt x="679" y="691"/>
                  </a:cubicBezTo>
                  <a:cubicBezTo>
                    <a:pt x="672" y="693"/>
                    <a:pt x="661" y="693"/>
                    <a:pt x="655" y="690"/>
                  </a:cubicBezTo>
                  <a:cubicBezTo>
                    <a:pt x="540" y="629"/>
                    <a:pt x="477" y="526"/>
                    <a:pt x="430" y="409"/>
                  </a:cubicBezTo>
                  <a:cubicBezTo>
                    <a:pt x="423" y="390"/>
                    <a:pt x="420" y="368"/>
                    <a:pt x="419" y="347"/>
                  </a:cubicBezTo>
                  <a:cubicBezTo>
                    <a:pt x="417" y="328"/>
                    <a:pt x="421" y="310"/>
                    <a:pt x="440" y="297"/>
                  </a:cubicBezTo>
                  <a:cubicBezTo>
                    <a:pt x="452" y="289"/>
                    <a:pt x="457" y="272"/>
                    <a:pt x="467" y="256"/>
                  </a:cubicBezTo>
                  <a:cubicBezTo>
                    <a:pt x="455" y="254"/>
                    <a:pt x="447" y="253"/>
                    <a:pt x="440" y="251"/>
                  </a:cubicBezTo>
                  <a:cubicBezTo>
                    <a:pt x="444" y="221"/>
                    <a:pt x="482" y="177"/>
                    <a:pt x="548" y="124"/>
                  </a:cubicBezTo>
                  <a:cubicBezTo>
                    <a:pt x="540" y="105"/>
                    <a:pt x="531" y="103"/>
                    <a:pt x="513" y="115"/>
                  </a:cubicBezTo>
                  <a:cubicBezTo>
                    <a:pt x="459" y="151"/>
                    <a:pt x="405" y="186"/>
                    <a:pt x="349" y="220"/>
                  </a:cubicBezTo>
                  <a:cubicBezTo>
                    <a:pt x="340" y="226"/>
                    <a:pt x="325" y="224"/>
                    <a:pt x="313" y="226"/>
                  </a:cubicBezTo>
                  <a:cubicBezTo>
                    <a:pt x="319" y="215"/>
                    <a:pt x="322" y="199"/>
                    <a:pt x="332" y="192"/>
                  </a:cubicBezTo>
                  <a:cubicBezTo>
                    <a:pt x="357" y="173"/>
                    <a:pt x="386" y="157"/>
                    <a:pt x="413" y="140"/>
                  </a:cubicBezTo>
                  <a:cubicBezTo>
                    <a:pt x="421" y="135"/>
                    <a:pt x="428" y="128"/>
                    <a:pt x="436" y="121"/>
                  </a:cubicBezTo>
                  <a:cubicBezTo>
                    <a:pt x="434" y="118"/>
                    <a:pt x="432" y="115"/>
                    <a:pt x="430" y="112"/>
                  </a:cubicBezTo>
                  <a:cubicBezTo>
                    <a:pt x="404" y="126"/>
                    <a:pt x="379" y="141"/>
                    <a:pt x="354" y="156"/>
                  </a:cubicBezTo>
                  <a:cubicBezTo>
                    <a:pt x="353" y="155"/>
                    <a:pt x="352" y="154"/>
                    <a:pt x="350" y="153"/>
                  </a:cubicBezTo>
                  <a:cubicBezTo>
                    <a:pt x="357" y="144"/>
                    <a:pt x="363" y="134"/>
                    <a:pt x="370" y="125"/>
                  </a:cubicBezTo>
                  <a:cubicBezTo>
                    <a:pt x="368" y="123"/>
                    <a:pt x="367" y="121"/>
                    <a:pt x="366" y="119"/>
                  </a:cubicBezTo>
                  <a:cubicBezTo>
                    <a:pt x="345" y="135"/>
                    <a:pt x="324" y="151"/>
                    <a:pt x="302" y="165"/>
                  </a:cubicBezTo>
                  <a:cubicBezTo>
                    <a:pt x="279" y="180"/>
                    <a:pt x="257" y="195"/>
                    <a:pt x="233" y="207"/>
                  </a:cubicBezTo>
                  <a:cubicBezTo>
                    <a:pt x="208" y="219"/>
                    <a:pt x="182" y="226"/>
                    <a:pt x="156" y="236"/>
                  </a:cubicBezTo>
                  <a:cubicBezTo>
                    <a:pt x="154" y="232"/>
                    <a:pt x="152" y="229"/>
                    <a:pt x="150" y="226"/>
                  </a:cubicBezTo>
                  <a:close/>
                  <a:moveTo>
                    <a:pt x="507" y="489"/>
                  </a:moveTo>
                  <a:cubicBezTo>
                    <a:pt x="511" y="433"/>
                    <a:pt x="490" y="378"/>
                    <a:pt x="503" y="317"/>
                  </a:cubicBezTo>
                  <a:cubicBezTo>
                    <a:pt x="512" y="330"/>
                    <a:pt x="517" y="338"/>
                    <a:pt x="523" y="346"/>
                  </a:cubicBezTo>
                  <a:cubicBezTo>
                    <a:pt x="525" y="346"/>
                    <a:pt x="528" y="345"/>
                    <a:pt x="531" y="345"/>
                  </a:cubicBezTo>
                  <a:cubicBezTo>
                    <a:pt x="528" y="305"/>
                    <a:pt x="524" y="265"/>
                    <a:pt x="521" y="219"/>
                  </a:cubicBezTo>
                  <a:cubicBezTo>
                    <a:pt x="476" y="256"/>
                    <a:pt x="445" y="355"/>
                    <a:pt x="461" y="395"/>
                  </a:cubicBezTo>
                  <a:cubicBezTo>
                    <a:pt x="467" y="387"/>
                    <a:pt x="473" y="380"/>
                    <a:pt x="482" y="368"/>
                  </a:cubicBezTo>
                  <a:cubicBezTo>
                    <a:pt x="494" y="412"/>
                    <a:pt x="478" y="455"/>
                    <a:pt x="507" y="4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p:cNvSpPr>
              <a:spLocks noEditPoints="1"/>
            </p:cNvSpPr>
            <p:nvPr/>
          </p:nvSpPr>
          <p:spPr bwMode="auto">
            <a:xfrm>
              <a:off x="5627688" y="5462588"/>
              <a:ext cx="528638" cy="685800"/>
            </a:xfrm>
            <a:custGeom>
              <a:avLst/>
              <a:gdLst>
                <a:gd name="T0" fmla="*/ 206 w 555"/>
                <a:gd name="T1" fmla="*/ 550 h 720"/>
                <a:gd name="T2" fmla="*/ 270 w 555"/>
                <a:gd name="T3" fmla="*/ 630 h 720"/>
                <a:gd name="T4" fmla="*/ 278 w 555"/>
                <a:gd name="T5" fmla="*/ 624 h 720"/>
                <a:gd name="T6" fmla="*/ 149 w 555"/>
                <a:gd name="T7" fmla="*/ 449 h 720"/>
                <a:gd name="T8" fmla="*/ 155 w 555"/>
                <a:gd name="T9" fmla="*/ 443 h 720"/>
                <a:gd name="T10" fmla="*/ 201 w 555"/>
                <a:gd name="T11" fmla="*/ 480 h 720"/>
                <a:gd name="T12" fmla="*/ 207 w 555"/>
                <a:gd name="T13" fmla="*/ 476 h 720"/>
                <a:gd name="T14" fmla="*/ 196 w 555"/>
                <a:gd name="T15" fmla="*/ 454 h 720"/>
                <a:gd name="T16" fmla="*/ 139 w 555"/>
                <a:gd name="T17" fmla="*/ 392 h 720"/>
                <a:gd name="T18" fmla="*/ 109 w 555"/>
                <a:gd name="T19" fmla="*/ 349 h 720"/>
                <a:gd name="T20" fmla="*/ 74 w 555"/>
                <a:gd name="T21" fmla="*/ 312 h 720"/>
                <a:gd name="T22" fmla="*/ 50 w 555"/>
                <a:gd name="T23" fmla="*/ 290 h 720"/>
                <a:gd name="T24" fmla="*/ 35 w 555"/>
                <a:gd name="T25" fmla="*/ 44 h 720"/>
                <a:gd name="T26" fmla="*/ 62 w 555"/>
                <a:gd name="T27" fmla="*/ 18 h 720"/>
                <a:gd name="T28" fmla="*/ 286 w 555"/>
                <a:gd name="T29" fmla="*/ 49 h 720"/>
                <a:gd name="T30" fmla="*/ 346 w 555"/>
                <a:gd name="T31" fmla="*/ 133 h 720"/>
                <a:gd name="T32" fmla="*/ 336 w 555"/>
                <a:gd name="T33" fmla="*/ 161 h 720"/>
                <a:gd name="T34" fmla="*/ 374 w 555"/>
                <a:gd name="T35" fmla="*/ 218 h 720"/>
                <a:gd name="T36" fmla="*/ 380 w 555"/>
                <a:gd name="T37" fmla="*/ 242 h 720"/>
                <a:gd name="T38" fmla="*/ 361 w 555"/>
                <a:gd name="T39" fmla="*/ 240 h 720"/>
                <a:gd name="T40" fmla="*/ 345 w 555"/>
                <a:gd name="T41" fmla="*/ 251 h 720"/>
                <a:gd name="T42" fmla="*/ 355 w 555"/>
                <a:gd name="T43" fmla="*/ 283 h 720"/>
                <a:gd name="T44" fmla="*/ 464 w 555"/>
                <a:gd name="T45" fmla="*/ 440 h 720"/>
                <a:gd name="T46" fmla="*/ 548 w 555"/>
                <a:gd name="T47" fmla="*/ 627 h 720"/>
                <a:gd name="T48" fmla="*/ 526 w 555"/>
                <a:gd name="T49" fmla="*/ 662 h 720"/>
                <a:gd name="T50" fmla="*/ 454 w 555"/>
                <a:gd name="T51" fmla="*/ 666 h 720"/>
                <a:gd name="T52" fmla="*/ 341 w 555"/>
                <a:gd name="T53" fmla="*/ 689 h 720"/>
                <a:gd name="T54" fmla="*/ 322 w 555"/>
                <a:gd name="T55" fmla="*/ 698 h 720"/>
                <a:gd name="T56" fmla="*/ 248 w 555"/>
                <a:gd name="T57" fmla="*/ 666 h 720"/>
                <a:gd name="T58" fmla="*/ 210 w 555"/>
                <a:gd name="T59" fmla="*/ 574 h 720"/>
                <a:gd name="T60" fmla="*/ 202 w 555"/>
                <a:gd name="T61" fmla="*/ 553 h 720"/>
                <a:gd name="T62" fmla="*/ 206 w 555"/>
                <a:gd name="T63" fmla="*/ 550 h 720"/>
                <a:gd name="T64" fmla="*/ 188 w 555"/>
                <a:gd name="T65" fmla="*/ 304 h 720"/>
                <a:gd name="T66" fmla="*/ 133 w 555"/>
                <a:gd name="T67" fmla="*/ 230 h 720"/>
                <a:gd name="T68" fmla="*/ 188 w 555"/>
                <a:gd name="T69" fmla="*/ 3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5" h="720">
                  <a:moveTo>
                    <a:pt x="206" y="550"/>
                  </a:moveTo>
                  <a:cubicBezTo>
                    <a:pt x="228" y="577"/>
                    <a:pt x="249" y="603"/>
                    <a:pt x="270" y="630"/>
                  </a:cubicBezTo>
                  <a:cubicBezTo>
                    <a:pt x="273" y="628"/>
                    <a:pt x="275" y="626"/>
                    <a:pt x="278" y="624"/>
                  </a:cubicBezTo>
                  <a:cubicBezTo>
                    <a:pt x="235" y="566"/>
                    <a:pt x="192" y="507"/>
                    <a:pt x="149" y="449"/>
                  </a:cubicBezTo>
                  <a:cubicBezTo>
                    <a:pt x="151" y="447"/>
                    <a:pt x="153" y="445"/>
                    <a:pt x="155" y="443"/>
                  </a:cubicBezTo>
                  <a:cubicBezTo>
                    <a:pt x="170" y="455"/>
                    <a:pt x="186" y="468"/>
                    <a:pt x="201" y="480"/>
                  </a:cubicBezTo>
                  <a:cubicBezTo>
                    <a:pt x="203" y="479"/>
                    <a:pt x="205" y="478"/>
                    <a:pt x="207" y="476"/>
                  </a:cubicBezTo>
                  <a:cubicBezTo>
                    <a:pt x="203" y="469"/>
                    <a:pt x="201" y="460"/>
                    <a:pt x="196" y="454"/>
                  </a:cubicBezTo>
                  <a:cubicBezTo>
                    <a:pt x="177" y="433"/>
                    <a:pt x="157" y="413"/>
                    <a:pt x="139" y="392"/>
                  </a:cubicBezTo>
                  <a:cubicBezTo>
                    <a:pt x="128" y="379"/>
                    <a:pt x="120" y="363"/>
                    <a:pt x="109" y="349"/>
                  </a:cubicBezTo>
                  <a:cubicBezTo>
                    <a:pt x="99" y="336"/>
                    <a:pt x="86" y="324"/>
                    <a:pt x="74" y="312"/>
                  </a:cubicBezTo>
                  <a:cubicBezTo>
                    <a:pt x="66" y="304"/>
                    <a:pt x="56" y="299"/>
                    <a:pt x="50" y="290"/>
                  </a:cubicBezTo>
                  <a:cubicBezTo>
                    <a:pt x="0" y="211"/>
                    <a:pt x="9" y="127"/>
                    <a:pt x="35" y="44"/>
                  </a:cubicBezTo>
                  <a:cubicBezTo>
                    <a:pt x="39" y="33"/>
                    <a:pt x="52" y="20"/>
                    <a:pt x="62" y="18"/>
                  </a:cubicBezTo>
                  <a:cubicBezTo>
                    <a:pt x="140" y="0"/>
                    <a:pt x="216" y="1"/>
                    <a:pt x="286" y="49"/>
                  </a:cubicBezTo>
                  <a:cubicBezTo>
                    <a:pt x="315" y="69"/>
                    <a:pt x="340" y="93"/>
                    <a:pt x="346" y="133"/>
                  </a:cubicBezTo>
                  <a:cubicBezTo>
                    <a:pt x="327" y="136"/>
                    <a:pt x="324" y="146"/>
                    <a:pt x="336" y="161"/>
                  </a:cubicBezTo>
                  <a:cubicBezTo>
                    <a:pt x="350" y="179"/>
                    <a:pt x="362" y="199"/>
                    <a:pt x="374" y="218"/>
                  </a:cubicBezTo>
                  <a:cubicBezTo>
                    <a:pt x="378" y="225"/>
                    <a:pt x="378" y="234"/>
                    <a:pt x="380" y="242"/>
                  </a:cubicBezTo>
                  <a:cubicBezTo>
                    <a:pt x="374" y="241"/>
                    <a:pt x="367" y="239"/>
                    <a:pt x="361" y="240"/>
                  </a:cubicBezTo>
                  <a:cubicBezTo>
                    <a:pt x="355" y="242"/>
                    <a:pt x="345" y="248"/>
                    <a:pt x="345" y="251"/>
                  </a:cubicBezTo>
                  <a:cubicBezTo>
                    <a:pt x="346" y="262"/>
                    <a:pt x="349" y="274"/>
                    <a:pt x="355" y="283"/>
                  </a:cubicBezTo>
                  <a:cubicBezTo>
                    <a:pt x="391" y="335"/>
                    <a:pt x="433" y="385"/>
                    <a:pt x="464" y="440"/>
                  </a:cubicBezTo>
                  <a:cubicBezTo>
                    <a:pt x="498" y="499"/>
                    <a:pt x="521" y="564"/>
                    <a:pt x="548" y="627"/>
                  </a:cubicBezTo>
                  <a:cubicBezTo>
                    <a:pt x="555" y="644"/>
                    <a:pt x="552" y="662"/>
                    <a:pt x="526" y="662"/>
                  </a:cubicBezTo>
                  <a:cubicBezTo>
                    <a:pt x="502" y="663"/>
                    <a:pt x="477" y="668"/>
                    <a:pt x="454" y="666"/>
                  </a:cubicBezTo>
                  <a:cubicBezTo>
                    <a:pt x="413" y="662"/>
                    <a:pt x="375" y="664"/>
                    <a:pt x="341" y="689"/>
                  </a:cubicBezTo>
                  <a:cubicBezTo>
                    <a:pt x="335" y="693"/>
                    <a:pt x="329" y="695"/>
                    <a:pt x="322" y="698"/>
                  </a:cubicBezTo>
                  <a:cubicBezTo>
                    <a:pt x="272" y="720"/>
                    <a:pt x="267" y="717"/>
                    <a:pt x="248" y="666"/>
                  </a:cubicBezTo>
                  <a:cubicBezTo>
                    <a:pt x="237" y="635"/>
                    <a:pt x="223" y="604"/>
                    <a:pt x="210" y="574"/>
                  </a:cubicBezTo>
                  <a:cubicBezTo>
                    <a:pt x="207" y="567"/>
                    <a:pt x="204" y="560"/>
                    <a:pt x="202" y="553"/>
                  </a:cubicBezTo>
                  <a:cubicBezTo>
                    <a:pt x="203" y="552"/>
                    <a:pt x="205" y="551"/>
                    <a:pt x="206" y="550"/>
                  </a:cubicBezTo>
                  <a:close/>
                  <a:moveTo>
                    <a:pt x="188" y="304"/>
                  </a:moveTo>
                  <a:cubicBezTo>
                    <a:pt x="197" y="285"/>
                    <a:pt x="177" y="259"/>
                    <a:pt x="133" y="230"/>
                  </a:cubicBezTo>
                  <a:cubicBezTo>
                    <a:pt x="132" y="252"/>
                    <a:pt x="149" y="276"/>
                    <a:pt x="188" y="3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p:cNvSpPr>
              <a:spLocks noEditPoints="1"/>
            </p:cNvSpPr>
            <p:nvPr/>
          </p:nvSpPr>
          <p:spPr bwMode="auto">
            <a:xfrm>
              <a:off x="8494713" y="3197225"/>
              <a:ext cx="485775" cy="731838"/>
            </a:xfrm>
            <a:custGeom>
              <a:avLst/>
              <a:gdLst>
                <a:gd name="T0" fmla="*/ 269 w 509"/>
                <a:gd name="T1" fmla="*/ 715 h 770"/>
                <a:gd name="T2" fmla="*/ 293 w 509"/>
                <a:gd name="T3" fmla="*/ 690 h 770"/>
                <a:gd name="T4" fmla="*/ 463 w 509"/>
                <a:gd name="T5" fmla="*/ 636 h 770"/>
                <a:gd name="T6" fmla="*/ 442 w 509"/>
                <a:gd name="T7" fmla="*/ 662 h 770"/>
                <a:gd name="T8" fmla="*/ 405 w 509"/>
                <a:gd name="T9" fmla="*/ 636 h 770"/>
                <a:gd name="T10" fmla="*/ 333 w 509"/>
                <a:gd name="T11" fmla="*/ 675 h 770"/>
                <a:gd name="T12" fmla="*/ 346 w 509"/>
                <a:gd name="T13" fmla="*/ 617 h 770"/>
                <a:gd name="T14" fmla="*/ 308 w 509"/>
                <a:gd name="T15" fmla="*/ 600 h 770"/>
                <a:gd name="T16" fmla="*/ 260 w 509"/>
                <a:gd name="T17" fmla="*/ 577 h 770"/>
                <a:gd name="T18" fmla="*/ 240 w 509"/>
                <a:gd name="T19" fmla="*/ 488 h 770"/>
                <a:gd name="T20" fmla="*/ 241 w 509"/>
                <a:gd name="T21" fmla="*/ 406 h 770"/>
                <a:gd name="T22" fmla="*/ 222 w 509"/>
                <a:gd name="T23" fmla="*/ 478 h 770"/>
                <a:gd name="T24" fmla="*/ 236 w 509"/>
                <a:gd name="T25" fmla="*/ 672 h 770"/>
                <a:gd name="T26" fmla="*/ 159 w 509"/>
                <a:gd name="T27" fmla="*/ 736 h 770"/>
                <a:gd name="T28" fmla="*/ 23 w 509"/>
                <a:gd name="T29" fmla="*/ 469 h 770"/>
                <a:gd name="T30" fmla="*/ 177 w 509"/>
                <a:gd name="T31" fmla="*/ 319 h 770"/>
                <a:gd name="T32" fmla="*/ 269 w 509"/>
                <a:gd name="T33" fmla="*/ 370 h 770"/>
                <a:gd name="T34" fmla="*/ 283 w 509"/>
                <a:gd name="T35" fmla="*/ 357 h 770"/>
                <a:gd name="T36" fmla="*/ 147 w 509"/>
                <a:gd name="T37" fmla="*/ 279 h 770"/>
                <a:gd name="T38" fmla="*/ 117 w 509"/>
                <a:gd name="T39" fmla="*/ 257 h 770"/>
                <a:gd name="T40" fmla="*/ 121 w 509"/>
                <a:gd name="T41" fmla="*/ 129 h 770"/>
                <a:gd name="T42" fmla="*/ 122 w 509"/>
                <a:gd name="T43" fmla="*/ 0 h 770"/>
                <a:gd name="T44" fmla="*/ 191 w 509"/>
                <a:gd name="T45" fmla="*/ 67 h 770"/>
                <a:gd name="T46" fmla="*/ 194 w 509"/>
                <a:gd name="T47" fmla="*/ 117 h 770"/>
                <a:gd name="T48" fmla="*/ 228 w 509"/>
                <a:gd name="T49" fmla="*/ 100 h 770"/>
                <a:gd name="T50" fmla="*/ 190 w 509"/>
                <a:gd name="T51" fmla="*/ 67 h 770"/>
                <a:gd name="T52" fmla="*/ 277 w 509"/>
                <a:gd name="T53" fmla="*/ 138 h 770"/>
                <a:gd name="T54" fmla="*/ 305 w 509"/>
                <a:gd name="T55" fmla="*/ 163 h 770"/>
                <a:gd name="T56" fmla="*/ 334 w 509"/>
                <a:gd name="T57" fmla="*/ 218 h 770"/>
                <a:gd name="T58" fmla="*/ 284 w 509"/>
                <a:gd name="T59" fmla="*/ 288 h 770"/>
                <a:gd name="T60" fmla="*/ 176 w 509"/>
                <a:gd name="T61" fmla="*/ 219 h 770"/>
                <a:gd name="T62" fmla="*/ 262 w 509"/>
                <a:gd name="T63" fmla="*/ 324 h 770"/>
                <a:gd name="T64" fmla="*/ 341 w 509"/>
                <a:gd name="T65" fmla="*/ 433 h 770"/>
                <a:gd name="T66" fmla="*/ 304 w 509"/>
                <a:gd name="T67" fmla="*/ 421 h 770"/>
                <a:gd name="T68" fmla="*/ 454 w 509"/>
                <a:gd name="T69" fmla="*/ 470 h 770"/>
                <a:gd name="T70" fmla="*/ 477 w 509"/>
                <a:gd name="T71" fmla="*/ 685 h 770"/>
                <a:gd name="T72" fmla="*/ 401 w 509"/>
                <a:gd name="T73" fmla="*/ 752 h 770"/>
                <a:gd name="T74" fmla="*/ 314 w 509"/>
                <a:gd name="T75" fmla="*/ 734 h 770"/>
                <a:gd name="T76" fmla="*/ 271 w 509"/>
                <a:gd name="T77" fmla="*/ 745 h 770"/>
                <a:gd name="T78" fmla="*/ 485 w 509"/>
                <a:gd name="T79" fmla="*/ 577 h 770"/>
                <a:gd name="T80" fmla="*/ 291 w 509"/>
                <a:gd name="T81" fmla="*/ 209 h 770"/>
                <a:gd name="T82" fmla="*/ 268 w 509"/>
                <a:gd name="T83" fmla="*/ 255 h 770"/>
                <a:gd name="T84" fmla="*/ 286 w 509"/>
                <a:gd name="T85" fmla="*/ 262 h 770"/>
                <a:gd name="T86" fmla="*/ 118 w 509"/>
                <a:gd name="T87" fmla="*/ 645 h 770"/>
                <a:gd name="T88" fmla="*/ 91 w 509"/>
                <a:gd name="T89" fmla="*/ 581 h 770"/>
                <a:gd name="T90" fmla="*/ 118 w 509"/>
                <a:gd name="T9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9" h="770">
                  <a:moveTo>
                    <a:pt x="271" y="745"/>
                  </a:moveTo>
                  <a:cubicBezTo>
                    <a:pt x="270" y="735"/>
                    <a:pt x="270" y="725"/>
                    <a:pt x="269" y="715"/>
                  </a:cubicBezTo>
                  <a:cubicBezTo>
                    <a:pt x="268" y="706"/>
                    <a:pt x="266" y="697"/>
                    <a:pt x="264" y="688"/>
                  </a:cubicBezTo>
                  <a:cubicBezTo>
                    <a:pt x="274" y="688"/>
                    <a:pt x="284" y="687"/>
                    <a:pt x="293" y="690"/>
                  </a:cubicBezTo>
                  <a:cubicBezTo>
                    <a:pt x="320" y="698"/>
                    <a:pt x="348" y="708"/>
                    <a:pt x="374" y="718"/>
                  </a:cubicBezTo>
                  <a:cubicBezTo>
                    <a:pt x="437" y="741"/>
                    <a:pt x="469" y="706"/>
                    <a:pt x="463" y="636"/>
                  </a:cubicBezTo>
                  <a:cubicBezTo>
                    <a:pt x="459" y="647"/>
                    <a:pt x="455" y="657"/>
                    <a:pt x="450" y="668"/>
                  </a:cubicBezTo>
                  <a:cubicBezTo>
                    <a:pt x="448" y="666"/>
                    <a:pt x="445" y="664"/>
                    <a:pt x="442" y="662"/>
                  </a:cubicBezTo>
                  <a:cubicBezTo>
                    <a:pt x="441" y="657"/>
                    <a:pt x="441" y="652"/>
                    <a:pt x="439" y="647"/>
                  </a:cubicBezTo>
                  <a:cubicBezTo>
                    <a:pt x="435" y="627"/>
                    <a:pt x="421" y="624"/>
                    <a:pt x="405" y="636"/>
                  </a:cubicBezTo>
                  <a:cubicBezTo>
                    <a:pt x="385" y="651"/>
                    <a:pt x="365" y="664"/>
                    <a:pt x="344" y="677"/>
                  </a:cubicBezTo>
                  <a:cubicBezTo>
                    <a:pt x="343" y="678"/>
                    <a:pt x="341" y="677"/>
                    <a:pt x="333" y="675"/>
                  </a:cubicBezTo>
                  <a:cubicBezTo>
                    <a:pt x="336" y="663"/>
                    <a:pt x="337" y="650"/>
                    <a:pt x="340" y="637"/>
                  </a:cubicBezTo>
                  <a:cubicBezTo>
                    <a:pt x="342" y="630"/>
                    <a:pt x="347" y="623"/>
                    <a:pt x="346" y="617"/>
                  </a:cubicBezTo>
                  <a:cubicBezTo>
                    <a:pt x="345" y="608"/>
                    <a:pt x="341" y="596"/>
                    <a:pt x="335" y="593"/>
                  </a:cubicBezTo>
                  <a:cubicBezTo>
                    <a:pt x="328" y="590"/>
                    <a:pt x="318" y="597"/>
                    <a:pt x="308" y="600"/>
                  </a:cubicBezTo>
                  <a:cubicBezTo>
                    <a:pt x="303" y="592"/>
                    <a:pt x="299" y="577"/>
                    <a:pt x="281" y="591"/>
                  </a:cubicBezTo>
                  <a:cubicBezTo>
                    <a:pt x="266" y="603"/>
                    <a:pt x="256" y="593"/>
                    <a:pt x="260" y="577"/>
                  </a:cubicBezTo>
                  <a:cubicBezTo>
                    <a:pt x="265" y="556"/>
                    <a:pt x="263" y="541"/>
                    <a:pt x="247" y="525"/>
                  </a:cubicBezTo>
                  <a:cubicBezTo>
                    <a:pt x="239" y="517"/>
                    <a:pt x="239" y="500"/>
                    <a:pt x="240" y="488"/>
                  </a:cubicBezTo>
                  <a:cubicBezTo>
                    <a:pt x="241" y="466"/>
                    <a:pt x="247" y="444"/>
                    <a:pt x="250" y="423"/>
                  </a:cubicBezTo>
                  <a:cubicBezTo>
                    <a:pt x="250" y="418"/>
                    <a:pt x="244" y="412"/>
                    <a:pt x="241" y="406"/>
                  </a:cubicBezTo>
                  <a:cubicBezTo>
                    <a:pt x="237" y="410"/>
                    <a:pt x="231" y="414"/>
                    <a:pt x="230" y="418"/>
                  </a:cubicBezTo>
                  <a:cubicBezTo>
                    <a:pt x="227" y="438"/>
                    <a:pt x="222" y="458"/>
                    <a:pt x="222" y="478"/>
                  </a:cubicBezTo>
                  <a:cubicBezTo>
                    <a:pt x="220" y="531"/>
                    <a:pt x="219" y="584"/>
                    <a:pt x="221" y="637"/>
                  </a:cubicBezTo>
                  <a:cubicBezTo>
                    <a:pt x="221" y="649"/>
                    <a:pt x="228" y="663"/>
                    <a:pt x="236" y="672"/>
                  </a:cubicBezTo>
                  <a:cubicBezTo>
                    <a:pt x="251" y="690"/>
                    <a:pt x="260" y="709"/>
                    <a:pt x="251" y="732"/>
                  </a:cubicBezTo>
                  <a:cubicBezTo>
                    <a:pt x="238" y="767"/>
                    <a:pt x="185" y="770"/>
                    <a:pt x="159" y="736"/>
                  </a:cubicBezTo>
                  <a:cubicBezTo>
                    <a:pt x="117" y="683"/>
                    <a:pt x="77" y="628"/>
                    <a:pt x="34" y="575"/>
                  </a:cubicBezTo>
                  <a:cubicBezTo>
                    <a:pt x="7" y="541"/>
                    <a:pt x="0" y="507"/>
                    <a:pt x="23" y="469"/>
                  </a:cubicBezTo>
                  <a:cubicBezTo>
                    <a:pt x="49" y="422"/>
                    <a:pt x="75" y="376"/>
                    <a:pt x="105" y="331"/>
                  </a:cubicBezTo>
                  <a:cubicBezTo>
                    <a:pt x="129" y="295"/>
                    <a:pt x="141" y="295"/>
                    <a:pt x="177" y="319"/>
                  </a:cubicBezTo>
                  <a:cubicBezTo>
                    <a:pt x="192" y="329"/>
                    <a:pt x="209" y="336"/>
                    <a:pt x="225" y="345"/>
                  </a:cubicBezTo>
                  <a:cubicBezTo>
                    <a:pt x="239" y="353"/>
                    <a:pt x="254" y="362"/>
                    <a:pt x="269" y="370"/>
                  </a:cubicBezTo>
                  <a:cubicBezTo>
                    <a:pt x="274" y="373"/>
                    <a:pt x="279" y="374"/>
                    <a:pt x="284" y="376"/>
                  </a:cubicBezTo>
                  <a:cubicBezTo>
                    <a:pt x="284" y="369"/>
                    <a:pt x="287" y="361"/>
                    <a:pt x="283" y="357"/>
                  </a:cubicBezTo>
                  <a:cubicBezTo>
                    <a:pt x="275" y="348"/>
                    <a:pt x="265" y="338"/>
                    <a:pt x="254" y="332"/>
                  </a:cubicBezTo>
                  <a:cubicBezTo>
                    <a:pt x="219" y="314"/>
                    <a:pt x="183" y="296"/>
                    <a:pt x="147" y="279"/>
                  </a:cubicBezTo>
                  <a:cubicBezTo>
                    <a:pt x="139" y="275"/>
                    <a:pt x="129" y="275"/>
                    <a:pt x="119" y="272"/>
                  </a:cubicBezTo>
                  <a:cubicBezTo>
                    <a:pt x="118" y="267"/>
                    <a:pt x="116" y="261"/>
                    <a:pt x="117" y="257"/>
                  </a:cubicBezTo>
                  <a:cubicBezTo>
                    <a:pt x="128" y="222"/>
                    <a:pt x="133" y="187"/>
                    <a:pt x="117" y="152"/>
                  </a:cubicBezTo>
                  <a:cubicBezTo>
                    <a:pt x="115" y="146"/>
                    <a:pt x="121" y="137"/>
                    <a:pt x="121" y="129"/>
                  </a:cubicBezTo>
                  <a:cubicBezTo>
                    <a:pt x="123" y="107"/>
                    <a:pt x="126" y="84"/>
                    <a:pt x="126" y="62"/>
                  </a:cubicBezTo>
                  <a:cubicBezTo>
                    <a:pt x="125" y="42"/>
                    <a:pt x="121" y="21"/>
                    <a:pt x="122" y="0"/>
                  </a:cubicBezTo>
                  <a:cubicBezTo>
                    <a:pt x="142" y="16"/>
                    <a:pt x="129" y="46"/>
                    <a:pt x="140" y="59"/>
                  </a:cubicBezTo>
                  <a:cubicBezTo>
                    <a:pt x="160" y="62"/>
                    <a:pt x="176" y="65"/>
                    <a:pt x="191" y="67"/>
                  </a:cubicBezTo>
                  <a:cubicBezTo>
                    <a:pt x="145" y="127"/>
                    <a:pt x="134" y="171"/>
                    <a:pt x="162" y="197"/>
                  </a:cubicBezTo>
                  <a:cubicBezTo>
                    <a:pt x="174" y="172"/>
                    <a:pt x="162" y="138"/>
                    <a:pt x="194" y="117"/>
                  </a:cubicBezTo>
                  <a:cubicBezTo>
                    <a:pt x="197" y="142"/>
                    <a:pt x="199" y="163"/>
                    <a:pt x="202" y="186"/>
                  </a:cubicBezTo>
                  <a:cubicBezTo>
                    <a:pt x="225" y="174"/>
                    <a:pt x="240" y="124"/>
                    <a:pt x="228" y="100"/>
                  </a:cubicBezTo>
                  <a:cubicBezTo>
                    <a:pt x="209" y="114"/>
                    <a:pt x="201" y="107"/>
                    <a:pt x="200" y="85"/>
                  </a:cubicBezTo>
                  <a:cubicBezTo>
                    <a:pt x="199" y="79"/>
                    <a:pt x="194" y="73"/>
                    <a:pt x="190" y="67"/>
                  </a:cubicBezTo>
                  <a:cubicBezTo>
                    <a:pt x="268" y="81"/>
                    <a:pt x="252" y="70"/>
                    <a:pt x="267" y="150"/>
                  </a:cubicBezTo>
                  <a:cubicBezTo>
                    <a:pt x="271" y="145"/>
                    <a:pt x="274" y="142"/>
                    <a:pt x="277" y="138"/>
                  </a:cubicBezTo>
                  <a:cubicBezTo>
                    <a:pt x="283" y="148"/>
                    <a:pt x="290" y="157"/>
                    <a:pt x="296" y="167"/>
                  </a:cubicBezTo>
                  <a:cubicBezTo>
                    <a:pt x="299" y="166"/>
                    <a:pt x="302" y="164"/>
                    <a:pt x="305" y="163"/>
                  </a:cubicBezTo>
                  <a:cubicBezTo>
                    <a:pt x="302" y="148"/>
                    <a:pt x="298" y="133"/>
                    <a:pt x="294" y="116"/>
                  </a:cubicBezTo>
                  <a:cubicBezTo>
                    <a:pt x="333" y="134"/>
                    <a:pt x="348" y="174"/>
                    <a:pt x="334" y="218"/>
                  </a:cubicBezTo>
                  <a:cubicBezTo>
                    <a:pt x="309" y="212"/>
                    <a:pt x="308" y="230"/>
                    <a:pt x="306" y="247"/>
                  </a:cubicBezTo>
                  <a:cubicBezTo>
                    <a:pt x="303" y="263"/>
                    <a:pt x="310" y="282"/>
                    <a:pt x="284" y="288"/>
                  </a:cubicBezTo>
                  <a:cubicBezTo>
                    <a:pt x="245" y="296"/>
                    <a:pt x="226" y="292"/>
                    <a:pt x="209" y="267"/>
                  </a:cubicBezTo>
                  <a:cubicBezTo>
                    <a:pt x="198" y="251"/>
                    <a:pt x="188" y="235"/>
                    <a:pt x="176" y="219"/>
                  </a:cubicBezTo>
                  <a:cubicBezTo>
                    <a:pt x="174" y="216"/>
                    <a:pt x="170" y="214"/>
                    <a:pt x="166" y="210"/>
                  </a:cubicBezTo>
                  <a:cubicBezTo>
                    <a:pt x="167" y="261"/>
                    <a:pt x="204" y="306"/>
                    <a:pt x="262" y="324"/>
                  </a:cubicBezTo>
                  <a:cubicBezTo>
                    <a:pt x="286" y="332"/>
                    <a:pt x="302" y="343"/>
                    <a:pt x="310" y="369"/>
                  </a:cubicBezTo>
                  <a:cubicBezTo>
                    <a:pt x="315" y="390"/>
                    <a:pt x="328" y="408"/>
                    <a:pt x="341" y="433"/>
                  </a:cubicBezTo>
                  <a:cubicBezTo>
                    <a:pt x="327" y="424"/>
                    <a:pt x="318" y="418"/>
                    <a:pt x="308" y="412"/>
                  </a:cubicBezTo>
                  <a:cubicBezTo>
                    <a:pt x="306" y="417"/>
                    <a:pt x="303" y="420"/>
                    <a:pt x="304" y="421"/>
                  </a:cubicBezTo>
                  <a:cubicBezTo>
                    <a:pt x="316" y="465"/>
                    <a:pt x="385" y="509"/>
                    <a:pt x="427" y="502"/>
                  </a:cubicBezTo>
                  <a:cubicBezTo>
                    <a:pt x="444" y="498"/>
                    <a:pt x="459" y="495"/>
                    <a:pt x="454" y="470"/>
                  </a:cubicBezTo>
                  <a:cubicBezTo>
                    <a:pt x="475" y="497"/>
                    <a:pt x="509" y="513"/>
                    <a:pt x="502" y="553"/>
                  </a:cubicBezTo>
                  <a:cubicBezTo>
                    <a:pt x="494" y="597"/>
                    <a:pt x="487" y="642"/>
                    <a:pt x="477" y="685"/>
                  </a:cubicBezTo>
                  <a:cubicBezTo>
                    <a:pt x="473" y="699"/>
                    <a:pt x="462" y="713"/>
                    <a:pt x="451" y="722"/>
                  </a:cubicBezTo>
                  <a:cubicBezTo>
                    <a:pt x="436" y="734"/>
                    <a:pt x="418" y="743"/>
                    <a:pt x="401" y="752"/>
                  </a:cubicBezTo>
                  <a:cubicBezTo>
                    <a:pt x="393" y="755"/>
                    <a:pt x="382" y="756"/>
                    <a:pt x="374" y="754"/>
                  </a:cubicBezTo>
                  <a:cubicBezTo>
                    <a:pt x="354" y="748"/>
                    <a:pt x="334" y="737"/>
                    <a:pt x="314" y="734"/>
                  </a:cubicBezTo>
                  <a:cubicBezTo>
                    <a:pt x="300" y="732"/>
                    <a:pt x="285" y="740"/>
                    <a:pt x="270" y="744"/>
                  </a:cubicBezTo>
                  <a:lnTo>
                    <a:pt x="271" y="745"/>
                  </a:lnTo>
                  <a:close/>
                  <a:moveTo>
                    <a:pt x="456" y="513"/>
                  </a:moveTo>
                  <a:cubicBezTo>
                    <a:pt x="467" y="537"/>
                    <a:pt x="475" y="555"/>
                    <a:pt x="485" y="577"/>
                  </a:cubicBezTo>
                  <a:cubicBezTo>
                    <a:pt x="501" y="543"/>
                    <a:pt x="495" y="529"/>
                    <a:pt x="456" y="513"/>
                  </a:cubicBezTo>
                  <a:close/>
                  <a:moveTo>
                    <a:pt x="291" y="209"/>
                  </a:moveTo>
                  <a:cubicBezTo>
                    <a:pt x="287" y="208"/>
                    <a:pt x="283" y="208"/>
                    <a:pt x="280" y="207"/>
                  </a:cubicBezTo>
                  <a:cubicBezTo>
                    <a:pt x="276" y="223"/>
                    <a:pt x="271" y="239"/>
                    <a:pt x="268" y="255"/>
                  </a:cubicBezTo>
                  <a:cubicBezTo>
                    <a:pt x="268" y="260"/>
                    <a:pt x="271" y="265"/>
                    <a:pt x="272" y="270"/>
                  </a:cubicBezTo>
                  <a:cubicBezTo>
                    <a:pt x="277" y="268"/>
                    <a:pt x="285" y="265"/>
                    <a:pt x="286" y="262"/>
                  </a:cubicBezTo>
                  <a:cubicBezTo>
                    <a:pt x="289" y="244"/>
                    <a:pt x="289" y="226"/>
                    <a:pt x="291" y="209"/>
                  </a:cubicBezTo>
                  <a:close/>
                  <a:moveTo>
                    <a:pt x="118" y="645"/>
                  </a:moveTo>
                  <a:cubicBezTo>
                    <a:pt x="122" y="643"/>
                    <a:pt x="125" y="641"/>
                    <a:pt x="129" y="638"/>
                  </a:cubicBezTo>
                  <a:cubicBezTo>
                    <a:pt x="116" y="619"/>
                    <a:pt x="104" y="600"/>
                    <a:pt x="91" y="581"/>
                  </a:cubicBezTo>
                  <a:cubicBezTo>
                    <a:pt x="88" y="583"/>
                    <a:pt x="85" y="585"/>
                    <a:pt x="82" y="587"/>
                  </a:cubicBezTo>
                  <a:cubicBezTo>
                    <a:pt x="94" y="607"/>
                    <a:pt x="106" y="626"/>
                    <a:pt x="118" y="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p:cNvSpPr>
              <a:spLocks/>
            </p:cNvSpPr>
            <p:nvPr/>
          </p:nvSpPr>
          <p:spPr bwMode="auto">
            <a:xfrm>
              <a:off x="5511801" y="4905375"/>
              <a:ext cx="652463" cy="573088"/>
            </a:xfrm>
            <a:custGeom>
              <a:avLst/>
              <a:gdLst>
                <a:gd name="T0" fmla="*/ 47 w 685"/>
                <a:gd name="T1" fmla="*/ 1 h 603"/>
                <a:gd name="T2" fmla="*/ 98 w 685"/>
                <a:gd name="T3" fmla="*/ 77 h 603"/>
                <a:gd name="T4" fmla="*/ 154 w 685"/>
                <a:gd name="T5" fmla="*/ 116 h 603"/>
                <a:gd name="T6" fmla="*/ 171 w 685"/>
                <a:gd name="T7" fmla="*/ 137 h 603"/>
                <a:gd name="T8" fmla="*/ 166 w 685"/>
                <a:gd name="T9" fmla="*/ 143 h 603"/>
                <a:gd name="T10" fmla="*/ 123 w 685"/>
                <a:gd name="T11" fmla="*/ 124 h 603"/>
                <a:gd name="T12" fmla="*/ 86 w 685"/>
                <a:gd name="T13" fmla="*/ 135 h 603"/>
                <a:gd name="T14" fmla="*/ 266 w 685"/>
                <a:gd name="T15" fmla="*/ 282 h 603"/>
                <a:gd name="T16" fmla="*/ 230 w 685"/>
                <a:gd name="T17" fmla="*/ 292 h 603"/>
                <a:gd name="T18" fmla="*/ 196 w 685"/>
                <a:gd name="T19" fmla="*/ 310 h 603"/>
                <a:gd name="T20" fmla="*/ 162 w 685"/>
                <a:gd name="T21" fmla="*/ 334 h 603"/>
                <a:gd name="T22" fmla="*/ 172 w 685"/>
                <a:gd name="T23" fmla="*/ 405 h 603"/>
                <a:gd name="T24" fmla="*/ 180 w 685"/>
                <a:gd name="T25" fmla="*/ 419 h 603"/>
                <a:gd name="T26" fmla="*/ 191 w 685"/>
                <a:gd name="T27" fmla="*/ 411 h 603"/>
                <a:gd name="T28" fmla="*/ 195 w 685"/>
                <a:gd name="T29" fmla="*/ 396 h 603"/>
                <a:gd name="T30" fmla="*/ 240 w 685"/>
                <a:gd name="T31" fmla="*/ 318 h 603"/>
                <a:gd name="T32" fmla="*/ 262 w 685"/>
                <a:gd name="T33" fmla="*/ 316 h 603"/>
                <a:gd name="T34" fmla="*/ 253 w 685"/>
                <a:gd name="T35" fmla="*/ 387 h 603"/>
                <a:gd name="T36" fmla="*/ 273 w 685"/>
                <a:gd name="T37" fmla="*/ 372 h 603"/>
                <a:gd name="T38" fmla="*/ 360 w 685"/>
                <a:gd name="T39" fmla="*/ 337 h 603"/>
                <a:gd name="T40" fmla="*/ 384 w 685"/>
                <a:gd name="T41" fmla="*/ 345 h 603"/>
                <a:gd name="T42" fmla="*/ 452 w 685"/>
                <a:gd name="T43" fmla="*/ 368 h 603"/>
                <a:gd name="T44" fmla="*/ 605 w 685"/>
                <a:gd name="T45" fmla="*/ 407 h 603"/>
                <a:gd name="T46" fmla="*/ 685 w 685"/>
                <a:gd name="T47" fmla="*/ 445 h 603"/>
                <a:gd name="T48" fmla="*/ 641 w 685"/>
                <a:gd name="T49" fmla="*/ 456 h 603"/>
                <a:gd name="T50" fmla="*/ 463 w 685"/>
                <a:gd name="T51" fmla="*/ 507 h 603"/>
                <a:gd name="T52" fmla="*/ 465 w 685"/>
                <a:gd name="T53" fmla="*/ 515 h 603"/>
                <a:gd name="T54" fmla="*/ 555 w 685"/>
                <a:gd name="T55" fmla="*/ 514 h 603"/>
                <a:gd name="T56" fmla="*/ 633 w 685"/>
                <a:gd name="T57" fmla="*/ 481 h 603"/>
                <a:gd name="T58" fmla="*/ 646 w 685"/>
                <a:gd name="T59" fmla="*/ 479 h 603"/>
                <a:gd name="T60" fmla="*/ 654 w 685"/>
                <a:gd name="T61" fmla="*/ 493 h 603"/>
                <a:gd name="T62" fmla="*/ 646 w 685"/>
                <a:gd name="T63" fmla="*/ 513 h 603"/>
                <a:gd name="T64" fmla="*/ 600 w 685"/>
                <a:gd name="T65" fmla="*/ 603 h 603"/>
                <a:gd name="T66" fmla="*/ 573 w 685"/>
                <a:gd name="T67" fmla="*/ 597 h 603"/>
                <a:gd name="T68" fmla="*/ 514 w 685"/>
                <a:gd name="T69" fmla="*/ 589 h 603"/>
                <a:gd name="T70" fmla="*/ 459 w 685"/>
                <a:gd name="T71" fmla="*/ 576 h 603"/>
                <a:gd name="T72" fmla="*/ 414 w 685"/>
                <a:gd name="T73" fmla="*/ 571 h 603"/>
                <a:gd name="T74" fmla="*/ 345 w 685"/>
                <a:gd name="T75" fmla="*/ 569 h 603"/>
                <a:gd name="T76" fmla="*/ 231 w 685"/>
                <a:gd name="T77" fmla="*/ 534 h 603"/>
                <a:gd name="T78" fmla="*/ 104 w 685"/>
                <a:gd name="T79" fmla="*/ 421 h 603"/>
                <a:gd name="T80" fmla="*/ 18 w 685"/>
                <a:gd name="T81" fmla="*/ 202 h 603"/>
                <a:gd name="T82" fmla="*/ 4 w 685"/>
                <a:gd name="T83" fmla="*/ 109 h 603"/>
                <a:gd name="T84" fmla="*/ 38 w 685"/>
                <a:gd name="T85" fmla="*/ 0 h 603"/>
                <a:gd name="T86" fmla="*/ 47 w 685"/>
                <a:gd name="T87" fmla="*/ 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5" h="603">
                  <a:moveTo>
                    <a:pt x="47" y="1"/>
                  </a:moveTo>
                  <a:cubicBezTo>
                    <a:pt x="44" y="40"/>
                    <a:pt x="70" y="59"/>
                    <a:pt x="98" y="77"/>
                  </a:cubicBezTo>
                  <a:cubicBezTo>
                    <a:pt x="118" y="88"/>
                    <a:pt x="136" y="102"/>
                    <a:pt x="154" y="116"/>
                  </a:cubicBezTo>
                  <a:cubicBezTo>
                    <a:pt x="161" y="121"/>
                    <a:pt x="165" y="130"/>
                    <a:pt x="171" y="137"/>
                  </a:cubicBezTo>
                  <a:cubicBezTo>
                    <a:pt x="169" y="139"/>
                    <a:pt x="168" y="141"/>
                    <a:pt x="166" y="143"/>
                  </a:cubicBezTo>
                  <a:cubicBezTo>
                    <a:pt x="152" y="137"/>
                    <a:pt x="136" y="132"/>
                    <a:pt x="123" y="124"/>
                  </a:cubicBezTo>
                  <a:cubicBezTo>
                    <a:pt x="108" y="113"/>
                    <a:pt x="99" y="117"/>
                    <a:pt x="86" y="135"/>
                  </a:cubicBezTo>
                  <a:cubicBezTo>
                    <a:pt x="166" y="159"/>
                    <a:pt x="226" y="206"/>
                    <a:pt x="266" y="282"/>
                  </a:cubicBezTo>
                  <a:cubicBezTo>
                    <a:pt x="251" y="286"/>
                    <a:pt x="240" y="288"/>
                    <a:pt x="230" y="292"/>
                  </a:cubicBezTo>
                  <a:cubicBezTo>
                    <a:pt x="218" y="297"/>
                    <a:pt x="207" y="303"/>
                    <a:pt x="196" y="310"/>
                  </a:cubicBezTo>
                  <a:cubicBezTo>
                    <a:pt x="185" y="316"/>
                    <a:pt x="175" y="325"/>
                    <a:pt x="162" y="334"/>
                  </a:cubicBezTo>
                  <a:cubicBezTo>
                    <a:pt x="185" y="352"/>
                    <a:pt x="188" y="377"/>
                    <a:pt x="172" y="405"/>
                  </a:cubicBezTo>
                  <a:cubicBezTo>
                    <a:pt x="171" y="407"/>
                    <a:pt x="177" y="414"/>
                    <a:pt x="180" y="419"/>
                  </a:cubicBezTo>
                  <a:cubicBezTo>
                    <a:pt x="184" y="417"/>
                    <a:pt x="189" y="415"/>
                    <a:pt x="191" y="411"/>
                  </a:cubicBezTo>
                  <a:cubicBezTo>
                    <a:pt x="194" y="407"/>
                    <a:pt x="196" y="401"/>
                    <a:pt x="195" y="396"/>
                  </a:cubicBezTo>
                  <a:cubicBezTo>
                    <a:pt x="193" y="360"/>
                    <a:pt x="220" y="341"/>
                    <a:pt x="240" y="318"/>
                  </a:cubicBezTo>
                  <a:cubicBezTo>
                    <a:pt x="244" y="314"/>
                    <a:pt x="253" y="315"/>
                    <a:pt x="262" y="316"/>
                  </a:cubicBezTo>
                  <a:cubicBezTo>
                    <a:pt x="238" y="337"/>
                    <a:pt x="245" y="360"/>
                    <a:pt x="253" y="387"/>
                  </a:cubicBezTo>
                  <a:cubicBezTo>
                    <a:pt x="260" y="382"/>
                    <a:pt x="268" y="378"/>
                    <a:pt x="273" y="372"/>
                  </a:cubicBezTo>
                  <a:cubicBezTo>
                    <a:pt x="295" y="343"/>
                    <a:pt x="328" y="341"/>
                    <a:pt x="360" y="337"/>
                  </a:cubicBezTo>
                  <a:cubicBezTo>
                    <a:pt x="367" y="336"/>
                    <a:pt x="377" y="341"/>
                    <a:pt x="384" y="345"/>
                  </a:cubicBezTo>
                  <a:cubicBezTo>
                    <a:pt x="404" y="360"/>
                    <a:pt x="424" y="366"/>
                    <a:pt x="452" y="368"/>
                  </a:cubicBezTo>
                  <a:cubicBezTo>
                    <a:pt x="504" y="372"/>
                    <a:pt x="555" y="391"/>
                    <a:pt x="605" y="407"/>
                  </a:cubicBezTo>
                  <a:cubicBezTo>
                    <a:pt x="632" y="415"/>
                    <a:pt x="657" y="431"/>
                    <a:pt x="685" y="445"/>
                  </a:cubicBezTo>
                  <a:cubicBezTo>
                    <a:pt x="668" y="473"/>
                    <a:pt x="652" y="463"/>
                    <a:pt x="641" y="456"/>
                  </a:cubicBezTo>
                  <a:cubicBezTo>
                    <a:pt x="583" y="483"/>
                    <a:pt x="525" y="502"/>
                    <a:pt x="463" y="507"/>
                  </a:cubicBezTo>
                  <a:cubicBezTo>
                    <a:pt x="464" y="510"/>
                    <a:pt x="464" y="512"/>
                    <a:pt x="465" y="515"/>
                  </a:cubicBezTo>
                  <a:cubicBezTo>
                    <a:pt x="495" y="515"/>
                    <a:pt x="526" y="519"/>
                    <a:pt x="555" y="514"/>
                  </a:cubicBezTo>
                  <a:cubicBezTo>
                    <a:pt x="582" y="508"/>
                    <a:pt x="607" y="492"/>
                    <a:pt x="633" y="481"/>
                  </a:cubicBezTo>
                  <a:cubicBezTo>
                    <a:pt x="637" y="479"/>
                    <a:pt x="644" y="477"/>
                    <a:pt x="646" y="479"/>
                  </a:cubicBezTo>
                  <a:cubicBezTo>
                    <a:pt x="650" y="482"/>
                    <a:pt x="654" y="489"/>
                    <a:pt x="654" y="493"/>
                  </a:cubicBezTo>
                  <a:cubicBezTo>
                    <a:pt x="653" y="500"/>
                    <a:pt x="649" y="506"/>
                    <a:pt x="646" y="513"/>
                  </a:cubicBezTo>
                  <a:cubicBezTo>
                    <a:pt x="631" y="541"/>
                    <a:pt x="617" y="570"/>
                    <a:pt x="600" y="603"/>
                  </a:cubicBezTo>
                  <a:cubicBezTo>
                    <a:pt x="595" y="602"/>
                    <a:pt x="584" y="599"/>
                    <a:pt x="573" y="597"/>
                  </a:cubicBezTo>
                  <a:cubicBezTo>
                    <a:pt x="554" y="594"/>
                    <a:pt x="534" y="592"/>
                    <a:pt x="514" y="589"/>
                  </a:cubicBezTo>
                  <a:cubicBezTo>
                    <a:pt x="496" y="585"/>
                    <a:pt x="478" y="580"/>
                    <a:pt x="459" y="576"/>
                  </a:cubicBezTo>
                  <a:cubicBezTo>
                    <a:pt x="444" y="574"/>
                    <a:pt x="426" y="566"/>
                    <a:pt x="414" y="571"/>
                  </a:cubicBezTo>
                  <a:cubicBezTo>
                    <a:pt x="389" y="581"/>
                    <a:pt x="368" y="576"/>
                    <a:pt x="345" y="569"/>
                  </a:cubicBezTo>
                  <a:cubicBezTo>
                    <a:pt x="307" y="558"/>
                    <a:pt x="270" y="539"/>
                    <a:pt x="231" y="534"/>
                  </a:cubicBezTo>
                  <a:cubicBezTo>
                    <a:pt x="163" y="523"/>
                    <a:pt x="136" y="471"/>
                    <a:pt x="104" y="421"/>
                  </a:cubicBezTo>
                  <a:cubicBezTo>
                    <a:pt x="62" y="354"/>
                    <a:pt x="35" y="280"/>
                    <a:pt x="18" y="202"/>
                  </a:cubicBezTo>
                  <a:cubicBezTo>
                    <a:pt x="11" y="171"/>
                    <a:pt x="0" y="139"/>
                    <a:pt x="4" y="109"/>
                  </a:cubicBezTo>
                  <a:cubicBezTo>
                    <a:pt x="8" y="72"/>
                    <a:pt x="26" y="36"/>
                    <a:pt x="38" y="0"/>
                  </a:cubicBezTo>
                  <a:cubicBezTo>
                    <a:pt x="41" y="0"/>
                    <a:pt x="44" y="0"/>
                    <a:pt x="4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p:cNvSpPr>
              <a:spLocks noEditPoints="1"/>
            </p:cNvSpPr>
            <p:nvPr/>
          </p:nvSpPr>
          <p:spPr bwMode="auto">
            <a:xfrm>
              <a:off x="6375401" y="4437063"/>
              <a:ext cx="892175" cy="1449388"/>
            </a:xfrm>
            <a:custGeom>
              <a:avLst/>
              <a:gdLst>
                <a:gd name="T0" fmla="*/ 33 w 937"/>
                <a:gd name="T1" fmla="*/ 782 h 1524"/>
                <a:gd name="T2" fmla="*/ 108 w 937"/>
                <a:gd name="T3" fmla="*/ 788 h 1524"/>
                <a:gd name="T4" fmla="*/ 371 w 937"/>
                <a:gd name="T5" fmla="*/ 827 h 1524"/>
                <a:gd name="T6" fmla="*/ 495 w 937"/>
                <a:gd name="T7" fmla="*/ 846 h 1524"/>
                <a:gd name="T8" fmla="*/ 667 w 937"/>
                <a:gd name="T9" fmla="*/ 1022 h 1524"/>
                <a:gd name="T10" fmla="*/ 839 w 937"/>
                <a:gd name="T11" fmla="*/ 993 h 1524"/>
                <a:gd name="T12" fmla="*/ 796 w 937"/>
                <a:gd name="T13" fmla="*/ 737 h 1524"/>
                <a:gd name="T14" fmla="*/ 840 w 937"/>
                <a:gd name="T15" fmla="*/ 230 h 1524"/>
                <a:gd name="T16" fmla="*/ 844 w 937"/>
                <a:gd name="T17" fmla="*/ 76 h 1524"/>
                <a:gd name="T18" fmla="*/ 875 w 937"/>
                <a:gd name="T19" fmla="*/ 21 h 1524"/>
                <a:gd name="T20" fmla="*/ 921 w 937"/>
                <a:gd name="T21" fmla="*/ 128 h 1524"/>
                <a:gd name="T22" fmla="*/ 898 w 937"/>
                <a:gd name="T23" fmla="*/ 43 h 1524"/>
                <a:gd name="T24" fmla="*/ 903 w 937"/>
                <a:gd name="T25" fmla="*/ 155 h 1524"/>
                <a:gd name="T26" fmla="*/ 816 w 937"/>
                <a:gd name="T27" fmla="*/ 492 h 1524"/>
                <a:gd name="T28" fmla="*/ 837 w 937"/>
                <a:gd name="T29" fmla="*/ 746 h 1524"/>
                <a:gd name="T30" fmla="*/ 847 w 937"/>
                <a:gd name="T31" fmla="*/ 831 h 1524"/>
                <a:gd name="T32" fmla="*/ 866 w 937"/>
                <a:gd name="T33" fmla="*/ 968 h 1524"/>
                <a:gd name="T34" fmla="*/ 934 w 937"/>
                <a:gd name="T35" fmla="*/ 1277 h 1524"/>
                <a:gd name="T36" fmla="*/ 834 w 937"/>
                <a:gd name="T37" fmla="*/ 1309 h 1524"/>
                <a:gd name="T38" fmla="*/ 838 w 937"/>
                <a:gd name="T39" fmla="*/ 1344 h 1524"/>
                <a:gd name="T40" fmla="*/ 850 w 937"/>
                <a:gd name="T41" fmla="*/ 1356 h 1524"/>
                <a:gd name="T42" fmla="*/ 873 w 937"/>
                <a:gd name="T43" fmla="*/ 1495 h 1524"/>
                <a:gd name="T44" fmla="*/ 801 w 937"/>
                <a:gd name="T45" fmla="*/ 1409 h 1524"/>
                <a:gd name="T46" fmla="*/ 793 w 937"/>
                <a:gd name="T47" fmla="*/ 1380 h 1524"/>
                <a:gd name="T48" fmla="*/ 649 w 937"/>
                <a:gd name="T49" fmla="*/ 1407 h 1524"/>
                <a:gd name="T50" fmla="*/ 668 w 937"/>
                <a:gd name="T51" fmla="*/ 1299 h 1524"/>
                <a:gd name="T52" fmla="*/ 881 w 937"/>
                <a:gd name="T53" fmla="*/ 1247 h 1524"/>
                <a:gd name="T54" fmla="*/ 841 w 937"/>
                <a:gd name="T55" fmla="*/ 1188 h 1524"/>
                <a:gd name="T56" fmla="*/ 742 w 937"/>
                <a:gd name="T57" fmla="*/ 1134 h 1524"/>
                <a:gd name="T58" fmla="*/ 642 w 937"/>
                <a:gd name="T59" fmla="*/ 1101 h 1524"/>
                <a:gd name="T60" fmla="*/ 602 w 937"/>
                <a:gd name="T61" fmla="*/ 1053 h 1524"/>
                <a:gd name="T62" fmla="*/ 511 w 937"/>
                <a:gd name="T63" fmla="*/ 893 h 1524"/>
                <a:gd name="T64" fmla="*/ 340 w 937"/>
                <a:gd name="T65" fmla="*/ 875 h 1524"/>
                <a:gd name="T66" fmla="*/ 234 w 937"/>
                <a:gd name="T67" fmla="*/ 839 h 1524"/>
                <a:gd name="T68" fmla="*/ 0 w 937"/>
                <a:gd name="T69" fmla="*/ 756 h 1524"/>
                <a:gd name="T70" fmla="*/ 861 w 937"/>
                <a:gd name="T71" fmla="*/ 1455 h 1524"/>
                <a:gd name="T72" fmla="*/ 812 w 937"/>
                <a:gd name="T73" fmla="*/ 1436 h 1524"/>
                <a:gd name="T74" fmla="*/ 729 w 937"/>
                <a:gd name="T75" fmla="*/ 1059 h 1524"/>
                <a:gd name="T76" fmla="*/ 635 w 937"/>
                <a:gd name="T77" fmla="*/ 1053 h 1524"/>
                <a:gd name="T78" fmla="*/ 639 w 937"/>
                <a:gd name="T79" fmla="*/ 1075 h 1524"/>
                <a:gd name="T80" fmla="*/ 714 w 937"/>
                <a:gd name="T81" fmla="*/ 1344 h 1524"/>
                <a:gd name="T82" fmla="*/ 660 w 937"/>
                <a:gd name="T83" fmla="*/ 1346 h 1524"/>
                <a:gd name="T84" fmla="*/ 714 w 937"/>
                <a:gd name="T85" fmla="*/ 1344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7" h="1524">
                  <a:moveTo>
                    <a:pt x="7" y="749"/>
                  </a:moveTo>
                  <a:cubicBezTo>
                    <a:pt x="16" y="760"/>
                    <a:pt x="23" y="773"/>
                    <a:pt x="33" y="782"/>
                  </a:cubicBezTo>
                  <a:cubicBezTo>
                    <a:pt x="41" y="789"/>
                    <a:pt x="53" y="793"/>
                    <a:pt x="64" y="794"/>
                  </a:cubicBezTo>
                  <a:cubicBezTo>
                    <a:pt x="78" y="794"/>
                    <a:pt x="93" y="790"/>
                    <a:pt x="108" y="788"/>
                  </a:cubicBezTo>
                  <a:cubicBezTo>
                    <a:pt x="153" y="782"/>
                    <a:pt x="196" y="788"/>
                    <a:pt x="235" y="816"/>
                  </a:cubicBezTo>
                  <a:cubicBezTo>
                    <a:pt x="278" y="848"/>
                    <a:pt x="325" y="827"/>
                    <a:pt x="371" y="827"/>
                  </a:cubicBezTo>
                  <a:cubicBezTo>
                    <a:pt x="387" y="827"/>
                    <a:pt x="403" y="824"/>
                    <a:pt x="417" y="818"/>
                  </a:cubicBezTo>
                  <a:cubicBezTo>
                    <a:pt x="452" y="804"/>
                    <a:pt x="475" y="822"/>
                    <a:pt x="495" y="846"/>
                  </a:cubicBezTo>
                  <a:cubicBezTo>
                    <a:pt x="542" y="900"/>
                    <a:pt x="589" y="954"/>
                    <a:pt x="636" y="1008"/>
                  </a:cubicBezTo>
                  <a:cubicBezTo>
                    <a:pt x="643" y="1016"/>
                    <a:pt x="657" y="1022"/>
                    <a:pt x="667" y="1022"/>
                  </a:cubicBezTo>
                  <a:cubicBezTo>
                    <a:pt x="717" y="1022"/>
                    <a:pt x="767" y="1019"/>
                    <a:pt x="817" y="1018"/>
                  </a:cubicBezTo>
                  <a:cubicBezTo>
                    <a:pt x="833" y="1018"/>
                    <a:pt x="841" y="1010"/>
                    <a:pt x="839" y="993"/>
                  </a:cubicBezTo>
                  <a:cubicBezTo>
                    <a:pt x="837" y="969"/>
                    <a:pt x="836" y="944"/>
                    <a:pt x="832" y="920"/>
                  </a:cubicBezTo>
                  <a:cubicBezTo>
                    <a:pt x="821" y="859"/>
                    <a:pt x="811" y="797"/>
                    <a:pt x="796" y="737"/>
                  </a:cubicBezTo>
                  <a:cubicBezTo>
                    <a:pt x="764" y="605"/>
                    <a:pt x="785" y="473"/>
                    <a:pt x="792" y="340"/>
                  </a:cubicBezTo>
                  <a:cubicBezTo>
                    <a:pt x="794" y="294"/>
                    <a:pt x="809" y="261"/>
                    <a:pt x="840" y="230"/>
                  </a:cubicBezTo>
                  <a:cubicBezTo>
                    <a:pt x="867" y="203"/>
                    <a:pt x="876" y="171"/>
                    <a:pt x="854" y="134"/>
                  </a:cubicBezTo>
                  <a:cubicBezTo>
                    <a:pt x="845" y="118"/>
                    <a:pt x="849" y="95"/>
                    <a:pt x="844" y="76"/>
                  </a:cubicBezTo>
                  <a:cubicBezTo>
                    <a:pt x="841" y="66"/>
                    <a:pt x="834" y="58"/>
                    <a:pt x="826" y="44"/>
                  </a:cubicBezTo>
                  <a:cubicBezTo>
                    <a:pt x="834" y="21"/>
                    <a:pt x="846" y="14"/>
                    <a:pt x="875" y="21"/>
                  </a:cubicBezTo>
                  <a:cubicBezTo>
                    <a:pt x="880" y="15"/>
                    <a:pt x="885" y="9"/>
                    <a:pt x="891" y="0"/>
                  </a:cubicBezTo>
                  <a:cubicBezTo>
                    <a:pt x="902" y="45"/>
                    <a:pt x="911" y="86"/>
                    <a:pt x="921" y="128"/>
                  </a:cubicBezTo>
                  <a:cubicBezTo>
                    <a:pt x="899" y="125"/>
                    <a:pt x="897" y="123"/>
                    <a:pt x="898" y="95"/>
                  </a:cubicBezTo>
                  <a:cubicBezTo>
                    <a:pt x="898" y="80"/>
                    <a:pt x="898" y="65"/>
                    <a:pt x="898" y="43"/>
                  </a:cubicBezTo>
                  <a:cubicBezTo>
                    <a:pt x="873" y="81"/>
                    <a:pt x="875" y="117"/>
                    <a:pt x="898" y="144"/>
                  </a:cubicBezTo>
                  <a:cubicBezTo>
                    <a:pt x="900" y="147"/>
                    <a:pt x="904" y="152"/>
                    <a:pt x="903" y="155"/>
                  </a:cubicBezTo>
                  <a:cubicBezTo>
                    <a:pt x="898" y="181"/>
                    <a:pt x="899" y="215"/>
                    <a:pt x="883" y="232"/>
                  </a:cubicBezTo>
                  <a:cubicBezTo>
                    <a:pt x="814" y="308"/>
                    <a:pt x="812" y="399"/>
                    <a:pt x="816" y="492"/>
                  </a:cubicBezTo>
                  <a:cubicBezTo>
                    <a:pt x="818" y="528"/>
                    <a:pt x="825" y="565"/>
                    <a:pt x="820" y="600"/>
                  </a:cubicBezTo>
                  <a:cubicBezTo>
                    <a:pt x="811" y="652"/>
                    <a:pt x="835" y="697"/>
                    <a:pt x="837" y="746"/>
                  </a:cubicBezTo>
                  <a:cubicBezTo>
                    <a:pt x="838" y="762"/>
                    <a:pt x="837" y="778"/>
                    <a:pt x="838" y="794"/>
                  </a:cubicBezTo>
                  <a:cubicBezTo>
                    <a:pt x="840" y="806"/>
                    <a:pt x="843" y="819"/>
                    <a:pt x="847" y="831"/>
                  </a:cubicBezTo>
                  <a:cubicBezTo>
                    <a:pt x="848" y="838"/>
                    <a:pt x="854" y="845"/>
                    <a:pt x="853" y="850"/>
                  </a:cubicBezTo>
                  <a:cubicBezTo>
                    <a:pt x="841" y="892"/>
                    <a:pt x="862" y="929"/>
                    <a:pt x="866" y="968"/>
                  </a:cubicBezTo>
                  <a:cubicBezTo>
                    <a:pt x="874" y="1033"/>
                    <a:pt x="898" y="1096"/>
                    <a:pt x="913" y="1161"/>
                  </a:cubicBezTo>
                  <a:cubicBezTo>
                    <a:pt x="922" y="1199"/>
                    <a:pt x="928" y="1238"/>
                    <a:pt x="934" y="1277"/>
                  </a:cubicBezTo>
                  <a:cubicBezTo>
                    <a:pt x="937" y="1296"/>
                    <a:pt x="931" y="1305"/>
                    <a:pt x="910" y="1304"/>
                  </a:cubicBezTo>
                  <a:cubicBezTo>
                    <a:pt x="885" y="1304"/>
                    <a:pt x="859" y="1304"/>
                    <a:pt x="834" y="1309"/>
                  </a:cubicBezTo>
                  <a:cubicBezTo>
                    <a:pt x="803" y="1315"/>
                    <a:pt x="799" y="1325"/>
                    <a:pt x="808" y="1360"/>
                  </a:cubicBezTo>
                  <a:cubicBezTo>
                    <a:pt x="816" y="1356"/>
                    <a:pt x="824" y="1352"/>
                    <a:pt x="838" y="1344"/>
                  </a:cubicBezTo>
                  <a:cubicBezTo>
                    <a:pt x="830" y="1357"/>
                    <a:pt x="825" y="1364"/>
                    <a:pt x="819" y="1374"/>
                  </a:cubicBezTo>
                  <a:cubicBezTo>
                    <a:pt x="837" y="1382"/>
                    <a:pt x="850" y="1386"/>
                    <a:pt x="850" y="1356"/>
                  </a:cubicBezTo>
                  <a:cubicBezTo>
                    <a:pt x="859" y="1364"/>
                    <a:pt x="871" y="1369"/>
                    <a:pt x="872" y="1376"/>
                  </a:cubicBezTo>
                  <a:cubicBezTo>
                    <a:pt x="877" y="1415"/>
                    <a:pt x="893" y="1455"/>
                    <a:pt x="873" y="1495"/>
                  </a:cubicBezTo>
                  <a:cubicBezTo>
                    <a:pt x="861" y="1520"/>
                    <a:pt x="836" y="1524"/>
                    <a:pt x="824" y="1499"/>
                  </a:cubicBezTo>
                  <a:cubicBezTo>
                    <a:pt x="812" y="1471"/>
                    <a:pt x="808" y="1439"/>
                    <a:pt x="801" y="1409"/>
                  </a:cubicBezTo>
                  <a:cubicBezTo>
                    <a:pt x="799" y="1399"/>
                    <a:pt x="802" y="1388"/>
                    <a:pt x="802" y="1376"/>
                  </a:cubicBezTo>
                  <a:cubicBezTo>
                    <a:pt x="797" y="1378"/>
                    <a:pt x="793" y="1378"/>
                    <a:pt x="793" y="1380"/>
                  </a:cubicBezTo>
                  <a:cubicBezTo>
                    <a:pt x="763" y="1432"/>
                    <a:pt x="711" y="1416"/>
                    <a:pt x="666" y="1420"/>
                  </a:cubicBezTo>
                  <a:cubicBezTo>
                    <a:pt x="661" y="1421"/>
                    <a:pt x="650" y="1413"/>
                    <a:pt x="649" y="1407"/>
                  </a:cubicBezTo>
                  <a:cubicBezTo>
                    <a:pt x="643" y="1379"/>
                    <a:pt x="637" y="1351"/>
                    <a:pt x="636" y="1322"/>
                  </a:cubicBezTo>
                  <a:cubicBezTo>
                    <a:pt x="635" y="1302"/>
                    <a:pt x="652" y="1301"/>
                    <a:pt x="668" y="1299"/>
                  </a:cubicBezTo>
                  <a:cubicBezTo>
                    <a:pt x="731" y="1293"/>
                    <a:pt x="794" y="1285"/>
                    <a:pt x="858" y="1279"/>
                  </a:cubicBezTo>
                  <a:cubicBezTo>
                    <a:pt x="880" y="1277"/>
                    <a:pt x="888" y="1269"/>
                    <a:pt x="881" y="1247"/>
                  </a:cubicBezTo>
                  <a:cubicBezTo>
                    <a:pt x="880" y="1244"/>
                    <a:pt x="879" y="1240"/>
                    <a:pt x="879" y="1237"/>
                  </a:cubicBezTo>
                  <a:cubicBezTo>
                    <a:pt x="883" y="1206"/>
                    <a:pt x="865" y="1196"/>
                    <a:pt x="841" y="1188"/>
                  </a:cubicBezTo>
                  <a:cubicBezTo>
                    <a:pt x="829" y="1184"/>
                    <a:pt x="816" y="1179"/>
                    <a:pt x="809" y="1170"/>
                  </a:cubicBezTo>
                  <a:cubicBezTo>
                    <a:pt x="792" y="1146"/>
                    <a:pt x="767" y="1142"/>
                    <a:pt x="742" y="1134"/>
                  </a:cubicBezTo>
                  <a:cubicBezTo>
                    <a:pt x="727" y="1130"/>
                    <a:pt x="713" y="1121"/>
                    <a:pt x="698" y="1116"/>
                  </a:cubicBezTo>
                  <a:cubicBezTo>
                    <a:pt x="680" y="1110"/>
                    <a:pt x="661" y="1103"/>
                    <a:pt x="642" y="1101"/>
                  </a:cubicBezTo>
                  <a:cubicBezTo>
                    <a:pt x="616" y="1097"/>
                    <a:pt x="603" y="1085"/>
                    <a:pt x="602" y="1059"/>
                  </a:cubicBezTo>
                  <a:cubicBezTo>
                    <a:pt x="602" y="1057"/>
                    <a:pt x="601" y="1055"/>
                    <a:pt x="602" y="1053"/>
                  </a:cubicBezTo>
                  <a:cubicBezTo>
                    <a:pt x="619" y="995"/>
                    <a:pt x="578" y="966"/>
                    <a:pt x="543" y="933"/>
                  </a:cubicBezTo>
                  <a:cubicBezTo>
                    <a:pt x="531" y="921"/>
                    <a:pt x="519" y="908"/>
                    <a:pt x="511" y="893"/>
                  </a:cubicBezTo>
                  <a:cubicBezTo>
                    <a:pt x="498" y="868"/>
                    <a:pt x="472" y="853"/>
                    <a:pt x="446" y="858"/>
                  </a:cubicBezTo>
                  <a:cubicBezTo>
                    <a:pt x="410" y="864"/>
                    <a:pt x="375" y="870"/>
                    <a:pt x="340" y="875"/>
                  </a:cubicBezTo>
                  <a:cubicBezTo>
                    <a:pt x="316" y="878"/>
                    <a:pt x="294" y="874"/>
                    <a:pt x="274" y="857"/>
                  </a:cubicBezTo>
                  <a:cubicBezTo>
                    <a:pt x="263" y="848"/>
                    <a:pt x="246" y="847"/>
                    <a:pt x="234" y="839"/>
                  </a:cubicBezTo>
                  <a:cubicBezTo>
                    <a:pt x="195" y="816"/>
                    <a:pt x="154" y="828"/>
                    <a:pt x="114" y="827"/>
                  </a:cubicBezTo>
                  <a:cubicBezTo>
                    <a:pt x="62" y="826"/>
                    <a:pt x="22" y="805"/>
                    <a:pt x="0" y="756"/>
                  </a:cubicBezTo>
                  <a:cubicBezTo>
                    <a:pt x="2" y="753"/>
                    <a:pt x="5" y="751"/>
                    <a:pt x="7" y="749"/>
                  </a:cubicBezTo>
                  <a:close/>
                  <a:moveTo>
                    <a:pt x="861" y="1455"/>
                  </a:moveTo>
                  <a:cubicBezTo>
                    <a:pt x="857" y="1430"/>
                    <a:pt x="884" y="1395"/>
                    <a:pt x="834" y="1399"/>
                  </a:cubicBezTo>
                  <a:cubicBezTo>
                    <a:pt x="810" y="1401"/>
                    <a:pt x="810" y="1419"/>
                    <a:pt x="812" y="1436"/>
                  </a:cubicBezTo>
                  <a:cubicBezTo>
                    <a:pt x="817" y="1470"/>
                    <a:pt x="842" y="1448"/>
                    <a:pt x="861" y="1455"/>
                  </a:cubicBezTo>
                  <a:close/>
                  <a:moveTo>
                    <a:pt x="729" y="1059"/>
                  </a:moveTo>
                  <a:cubicBezTo>
                    <a:pt x="729" y="1057"/>
                    <a:pt x="729" y="1055"/>
                    <a:pt x="729" y="1053"/>
                  </a:cubicBezTo>
                  <a:cubicBezTo>
                    <a:pt x="697" y="1053"/>
                    <a:pt x="666" y="1052"/>
                    <a:pt x="635" y="1053"/>
                  </a:cubicBezTo>
                  <a:cubicBezTo>
                    <a:pt x="631" y="1053"/>
                    <a:pt x="628" y="1063"/>
                    <a:pt x="624" y="1068"/>
                  </a:cubicBezTo>
                  <a:cubicBezTo>
                    <a:pt x="629" y="1070"/>
                    <a:pt x="634" y="1076"/>
                    <a:pt x="639" y="1075"/>
                  </a:cubicBezTo>
                  <a:cubicBezTo>
                    <a:pt x="669" y="1071"/>
                    <a:pt x="699" y="1065"/>
                    <a:pt x="729" y="1059"/>
                  </a:cubicBezTo>
                  <a:close/>
                  <a:moveTo>
                    <a:pt x="714" y="1344"/>
                  </a:moveTo>
                  <a:cubicBezTo>
                    <a:pt x="704" y="1324"/>
                    <a:pt x="688" y="1321"/>
                    <a:pt x="672" y="1326"/>
                  </a:cubicBezTo>
                  <a:cubicBezTo>
                    <a:pt x="666" y="1328"/>
                    <a:pt x="661" y="1338"/>
                    <a:pt x="660" y="1346"/>
                  </a:cubicBezTo>
                  <a:cubicBezTo>
                    <a:pt x="660" y="1349"/>
                    <a:pt x="669" y="1358"/>
                    <a:pt x="673" y="1357"/>
                  </a:cubicBezTo>
                  <a:cubicBezTo>
                    <a:pt x="686" y="1355"/>
                    <a:pt x="699" y="1349"/>
                    <a:pt x="714" y="1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Shape 79"/>
            <p:cNvSpPr>
              <a:spLocks noEditPoints="1"/>
            </p:cNvSpPr>
            <p:nvPr/>
          </p:nvSpPr>
          <p:spPr bwMode="auto">
            <a:xfrm>
              <a:off x="7808913" y="3189288"/>
              <a:ext cx="615950" cy="760413"/>
            </a:xfrm>
            <a:custGeom>
              <a:avLst/>
              <a:gdLst>
                <a:gd name="T0" fmla="*/ 429 w 647"/>
                <a:gd name="T1" fmla="*/ 400 h 799"/>
                <a:gd name="T2" fmla="*/ 410 w 647"/>
                <a:gd name="T3" fmla="*/ 490 h 799"/>
                <a:gd name="T4" fmla="*/ 432 w 647"/>
                <a:gd name="T5" fmla="*/ 541 h 799"/>
                <a:gd name="T6" fmla="*/ 417 w 647"/>
                <a:gd name="T7" fmla="*/ 596 h 799"/>
                <a:gd name="T8" fmla="*/ 420 w 647"/>
                <a:gd name="T9" fmla="*/ 641 h 799"/>
                <a:gd name="T10" fmla="*/ 399 w 647"/>
                <a:gd name="T11" fmla="*/ 637 h 799"/>
                <a:gd name="T12" fmla="*/ 389 w 647"/>
                <a:gd name="T13" fmla="*/ 714 h 799"/>
                <a:gd name="T14" fmla="*/ 356 w 647"/>
                <a:gd name="T15" fmla="*/ 776 h 799"/>
                <a:gd name="T16" fmla="*/ 333 w 647"/>
                <a:gd name="T17" fmla="*/ 699 h 799"/>
                <a:gd name="T18" fmla="*/ 292 w 647"/>
                <a:gd name="T19" fmla="*/ 578 h 799"/>
                <a:gd name="T20" fmla="*/ 197 w 647"/>
                <a:gd name="T21" fmla="*/ 537 h 799"/>
                <a:gd name="T22" fmla="*/ 146 w 647"/>
                <a:gd name="T23" fmla="*/ 547 h 799"/>
                <a:gd name="T24" fmla="*/ 38 w 647"/>
                <a:gd name="T25" fmla="*/ 710 h 799"/>
                <a:gd name="T26" fmla="*/ 46 w 647"/>
                <a:gd name="T27" fmla="*/ 799 h 799"/>
                <a:gd name="T28" fmla="*/ 22 w 647"/>
                <a:gd name="T29" fmla="*/ 781 h 799"/>
                <a:gd name="T30" fmla="*/ 2 w 647"/>
                <a:gd name="T31" fmla="*/ 688 h 799"/>
                <a:gd name="T32" fmla="*/ 11 w 647"/>
                <a:gd name="T33" fmla="*/ 650 h 799"/>
                <a:gd name="T34" fmla="*/ 33 w 647"/>
                <a:gd name="T35" fmla="*/ 592 h 799"/>
                <a:gd name="T36" fmla="*/ 76 w 647"/>
                <a:gd name="T37" fmla="*/ 546 h 799"/>
                <a:gd name="T38" fmla="*/ 196 w 647"/>
                <a:gd name="T39" fmla="*/ 511 h 799"/>
                <a:gd name="T40" fmla="*/ 279 w 647"/>
                <a:gd name="T41" fmla="*/ 538 h 799"/>
                <a:gd name="T42" fmla="*/ 324 w 647"/>
                <a:gd name="T43" fmla="*/ 425 h 799"/>
                <a:gd name="T44" fmla="*/ 398 w 647"/>
                <a:gd name="T45" fmla="*/ 325 h 799"/>
                <a:gd name="T46" fmla="*/ 451 w 647"/>
                <a:gd name="T47" fmla="*/ 304 h 799"/>
                <a:gd name="T48" fmla="*/ 479 w 647"/>
                <a:gd name="T49" fmla="*/ 291 h 799"/>
                <a:gd name="T50" fmla="*/ 526 w 647"/>
                <a:gd name="T51" fmla="*/ 182 h 799"/>
                <a:gd name="T52" fmla="*/ 506 w 647"/>
                <a:gd name="T53" fmla="*/ 65 h 799"/>
                <a:gd name="T54" fmla="*/ 582 w 647"/>
                <a:gd name="T55" fmla="*/ 7 h 799"/>
                <a:gd name="T56" fmla="*/ 548 w 647"/>
                <a:gd name="T57" fmla="*/ 45 h 799"/>
                <a:gd name="T58" fmla="*/ 545 w 647"/>
                <a:gd name="T59" fmla="*/ 154 h 799"/>
                <a:gd name="T60" fmla="*/ 571 w 647"/>
                <a:gd name="T61" fmla="*/ 256 h 799"/>
                <a:gd name="T62" fmla="*/ 554 w 647"/>
                <a:gd name="T63" fmla="*/ 283 h 799"/>
                <a:gd name="T64" fmla="*/ 515 w 647"/>
                <a:gd name="T65" fmla="*/ 318 h 799"/>
                <a:gd name="T66" fmla="*/ 473 w 647"/>
                <a:gd name="T67" fmla="*/ 338 h 799"/>
                <a:gd name="T68" fmla="*/ 394 w 647"/>
                <a:gd name="T69" fmla="*/ 388 h 799"/>
                <a:gd name="T70" fmla="*/ 362 w 647"/>
                <a:gd name="T71" fmla="*/ 427 h 799"/>
                <a:gd name="T72" fmla="*/ 344 w 647"/>
                <a:gd name="T73" fmla="*/ 456 h 799"/>
                <a:gd name="T74" fmla="*/ 320 w 647"/>
                <a:gd name="T75" fmla="*/ 550 h 799"/>
                <a:gd name="T76" fmla="*/ 328 w 647"/>
                <a:gd name="T77" fmla="*/ 574 h 799"/>
                <a:gd name="T78" fmla="*/ 345 w 647"/>
                <a:gd name="T79" fmla="*/ 556 h 799"/>
                <a:gd name="T80" fmla="*/ 407 w 647"/>
                <a:gd name="T81" fmla="*/ 405 h 799"/>
                <a:gd name="T82" fmla="*/ 425 w 647"/>
                <a:gd name="T83" fmla="*/ 380 h 799"/>
                <a:gd name="T84" fmla="*/ 490 w 647"/>
                <a:gd name="T85" fmla="*/ 362 h 799"/>
                <a:gd name="T86" fmla="*/ 578 w 647"/>
                <a:gd name="T87" fmla="*/ 425 h 799"/>
                <a:gd name="T88" fmla="*/ 637 w 647"/>
                <a:gd name="T89" fmla="*/ 496 h 799"/>
                <a:gd name="T90" fmla="*/ 645 w 647"/>
                <a:gd name="T91" fmla="*/ 527 h 799"/>
                <a:gd name="T92" fmla="*/ 592 w 647"/>
                <a:gd name="T93" fmla="*/ 684 h 799"/>
                <a:gd name="T94" fmla="*/ 549 w 647"/>
                <a:gd name="T95" fmla="*/ 784 h 799"/>
                <a:gd name="T96" fmla="*/ 484 w 647"/>
                <a:gd name="T97" fmla="*/ 787 h 799"/>
                <a:gd name="T98" fmla="*/ 450 w 647"/>
                <a:gd name="T99" fmla="*/ 747 h 799"/>
                <a:gd name="T100" fmla="*/ 468 w 647"/>
                <a:gd name="T101" fmla="*/ 697 h 799"/>
                <a:gd name="T102" fmla="*/ 461 w 647"/>
                <a:gd name="T103" fmla="*/ 654 h 799"/>
                <a:gd name="T104" fmla="*/ 454 w 647"/>
                <a:gd name="T105" fmla="*/ 600 h 799"/>
                <a:gd name="T106" fmla="*/ 459 w 647"/>
                <a:gd name="T107" fmla="*/ 570 h 799"/>
                <a:gd name="T108" fmla="*/ 429 w 647"/>
                <a:gd name="T109" fmla="*/ 400 h 799"/>
                <a:gd name="T110" fmla="*/ 474 w 647"/>
                <a:gd name="T111" fmla="*/ 754 h 799"/>
                <a:gd name="T112" fmla="*/ 481 w 647"/>
                <a:gd name="T113" fmla="*/ 758 h 799"/>
                <a:gd name="T114" fmla="*/ 518 w 647"/>
                <a:gd name="T115" fmla="*/ 712 h 799"/>
                <a:gd name="T116" fmla="*/ 474 w 647"/>
                <a:gd name="T117" fmla="*/ 75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7" h="799">
                  <a:moveTo>
                    <a:pt x="429" y="400"/>
                  </a:moveTo>
                  <a:cubicBezTo>
                    <a:pt x="404" y="425"/>
                    <a:pt x="397" y="460"/>
                    <a:pt x="410" y="490"/>
                  </a:cubicBezTo>
                  <a:cubicBezTo>
                    <a:pt x="417" y="507"/>
                    <a:pt x="425" y="524"/>
                    <a:pt x="432" y="541"/>
                  </a:cubicBezTo>
                  <a:cubicBezTo>
                    <a:pt x="441" y="563"/>
                    <a:pt x="443" y="582"/>
                    <a:pt x="417" y="596"/>
                  </a:cubicBezTo>
                  <a:cubicBezTo>
                    <a:pt x="392" y="610"/>
                    <a:pt x="419" y="624"/>
                    <a:pt x="420" y="641"/>
                  </a:cubicBezTo>
                  <a:cubicBezTo>
                    <a:pt x="413" y="640"/>
                    <a:pt x="407" y="639"/>
                    <a:pt x="399" y="637"/>
                  </a:cubicBezTo>
                  <a:cubicBezTo>
                    <a:pt x="395" y="663"/>
                    <a:pt x="386" y="689"/>
                    <a:pt x="389" y="714"/>
                  </a:cubicBezTo>
                  <a:cubicBezTo>
                    <a:pt x="392" y="742"/>
                    <a:pt x="379" y="756"/>
                    <a:pt x="356" y="776"/>
                  </a:cubicBezTo>
                  <a:cubicBezTo>
                    <a:pt x="347" y="748"/>
                    <a:pt x="331" y="723"/>
                    <a:pt x="333" y="699"/>
                  </a:cubicBezTo>
                  <a:cubicBezTo>
                    <a:pt x="337" y="651"/>
                    <a:pt x="318" y="615"/>
                    <a:pt x="292" y="578"/>
                  </a:cubicBezTo>
                  <a:cubicBezTo>
                    <a:pt x="268" y="542"/>
                    <a:pt x="241" y="522"/>
                    <a:pt x="197" y="537"/>
                  </a:cubicBezTo>
                  <a:cubicBezTo>
                    <a:pt x="181" y="543"/>
                    <a:pt x="162" y="541"/>
                    <a:pt x="146" y="547"/>
                  </a:cubicBezTo>
                  <a:cubicBezTo>
                    <a:pt x="82" y="568"/>
                    <a:pt x="34" y="642"/>
                    <a:pt x="38" y="710"/>
                  </a:cubicBezTo>
                  <a:cubicBezTo>
                    <a:pt x="40" y="737"/>
                    <a:pt x="43" y="764"/>
                    <a:pt x="46" y="799"/>
                  </a:cubicBezTo>
                  <a:cubicBezTo>
                    <a:pt x="34" y="790"/>
                    <a:pt x="24" y="787"/>
                    <a:pt x="22" y="781"/>
                  </a:cubicBezTo>
                  <a:cubicBezTo>
                    <a:pt x="14" y="750"/>
                    <a:pt x="6" y="719"/>
                    <a:pt x="2" y="688"/>
                  </a:cubicBezTo>
                  <a:cubicBezTo>
                    <a:pt x="0" y="676"/>
                    <a:pt x="7" y="662"/>
                    <a:pt x="11" y="650"/>
                  </a:cubicBezTo>
                  <a:cubicBezTo>
                    <a:pt x="18" y="630"/>
                    <a:pt x="22" y="609"/>
                    <a:pt x="33" y="592"/>
                  </a:cubicBezTo>
                  <a:cubicBezTo>
                    <a:pt x="44" y="574"/>
                    <a:pt x="58" y="553"/>
                    <a:pt x="76" y="546"/>
                  </a:cubicBezTo>
                  <a:cubicBezTo>
                    <a:pt x="114" y="530"/>
                    <a:pt x="156" y="521"/>
                    <a:pt x="196" y="511"/>
                  </a:cubicBezTo>
                  <a:cubicBezTo>
                    <a:pt x="228" y="503"/>
                    <a:pt x="257" y="508"/>
                    <a:pt x="279" y="538"/>
                  </a:cubicBezTo>
                  <a:cubicBezTo>
                    <a:pt x="295" y="498"/>
                    <a:pt x="305" y="459"/>
                    <a:pt x="324" y="425"/>
                  </a:cubicBezTo>
                  <a:cubicBezTo>
                    <a:pt x="345" y="389"/>
                    <a:pt x="371" y="356"/>
                    <a:pt x="398" y="325"/>
                  </a:cubicBezTo>
                  <a:cubicBezTo>
                    <a:pt x="410" y="313"/>
                    <a:pt x="433" y="311"/>
                    <a:pt x="451" y="304"/>
                  </a:cubicBezTo>
                  <a:cubicBezTo>
                    <a:pt x="460" y="300"/>
                    <a:pt x="470" y="296"/>
                    <a:pt x="479" y="291"/>
                  </a:cubicBezTo>
                  <a:cubicBezTo>
                    <a:pt x="521" y="270"/>
                    <a:pt x="536" y="228"/>
                    <a:pt x="526" y="182"/>
                  </a:cubicBezTo>
                  <a:cubicBezTo>
                    <a:pt x="518" y="143"/>
                    <a:pt x="499" y="108"/>
                    <a:pt x="506" y="65"/>
                  </a:cubicBezTo>
                  <a:cubicBezTo>
                    <a:pt x="513" y="20"/>
                    <a:pt x="530" y="0"/>
                    <a:pt x="582" y="7"/>
                  </a:cubicBezTo>
                  <a:cubicBezTo>
                    <a:pt x="569" y="21"/>
                    <a:pt x="559" y="34"/>
                    <a:pt x="548" y="45"/>
                  </a:cubicBezTo>
                  <a:cubicBezTo>
                    <a:pt x="527" y="68"/>
                    <a:pt x="526" y="130"/>
                    <a:pt x="545" y="154"/>
                  </a:cubicBezTo>
                  <a:cubicBezTo>
                    <a:pt x="569" y="184"/>
                    <a:pt x="574" y="219"/>
                    <a:pt x="571" y="256"/>
                  </a:cubicBezTo>
                  <a:cubicBezTo>
                    <a:pt x="571" y="266"/>
                    <a:pt x="562" y="280"/>
                    <a:pt x="554" y="283"/>
                  </a:cubicBezTo>
                  <a:cubicBezTo>
                    <a:pt x="535" y="289"/>
                    <a:pt x="526" y="303"/>
                    <a:pt x="515" y="318"/>
                  </a:cubicBezTo>
                  <a:cubicBezTo>
                    <a:pt x="506" y="329"/>
                    <a:pt x="487" y="339"/>
                    <a:pt x="473" y="338"/>
                  </a:cubicBezTo>
                  <a:cubicBezTo>
                    <a:pt x="434" y="336"/>
                    <a:pt x="409" y="351"/>
                    <a:pt x="394" y="388"/>
                  </a:cubicBezTo>
                  <a:cubicBezTo>
                    <a:pt x="388" y="403"/>
                    <a:pt x="372" y="414"/>
                    <a:pt x="362" y="427"/>
                  </a:cubicBezTo>
                  <a:cubicBezTo>
                    <a:pt x="355" y="436"/>
                    <a:pt x="347" y="445"/>
                    <a:pt x="344" y="456"/>
                  </a:cubicBezTo>
                  <a:cubicBezTo>
                    <a:pt x="335" y="487"/>
                    <a:pt x="327" y="518"/>
                    <a:pt x="320" y="550"/>
                  </a:cubicBezTo>
                  <a:cubicBezTo>
                    <a:pt x="318" y="557"/>
                    <a:pt x="325" y="566"/>
                    <a:pt x="328" y="574"/>
                  </a:cubicBezTo>
                  <a:cubicBezTo>
                    <a:pt x="334" y="568"/>
                    <a:pt x="342" y="563"/>
                    <a:pt x="345" y="556"/>
                  </a:cubicBezTo>
                  <a:cubicBezTo>
                    <a:pt x="366" y="506"/>
                    <a:pt x="386" y="455"/>
                    <a:pt x="407" y="405"/>
                  </a:cubicBezTo>
                  <a:cubicBezTo>
                    <a:pt x="411" y="396"/>
                    <a:pt x="418" y="387"/>
                    <a:pt x="425" y="380"/>
                  </a:cubicBezTo>
                  <a:cubicBezTo>
                    <a:pt x="443" y="361"/>
                    <a:pt x="462" y="351"/>
                    <a:pt x="490" y="362"/>
                  </a:cubicBezTo>
                  <a:cubicBezTo>
                    <a:pt x="526" y="375"/>
                    <a:pt x="554" y="397"/>
                    <a:pt x="578" y="425"/>
                  </a:cubicBezTo>
                  <a:cubicBezTo>
                    <a:pt x="598" y="449"/>
                    <a:pt x="618" y="472"/>
                    <a:pt x="637" y="496"/>
                  </a:cubicBezTo>
                  <a:cubicBezTo>
                    <a:pt x="643" y="504"/>
                    <a:pt x="647" y="518"/>
                    <a:pt x="645" y="527"/>
                  </a:cubicBezTo>
                  <a:cubicBezTo>
                    <a:pt x="629" y="580"/>
                    <a:pt x="611" y="632"/>
                    <a:pt x="592" y="684"/>
                  </a:cubicBezTo>
                  <a:cubicBezTo>
                    <a:pt x="579" y="718"/>
                    <a:pt x="563" y="751"/>
                    <a:pt x="549" y="784"/>
                  </a:cubicBezTo>
                  <a:cubicBezTo>
                    <a:pt x="527" y="785"/>
                    <a:pt x="506" y="786"/>
                    <a:pt x="484" y="787"/>
                  </a:cubicBezTo>
                  <a:cubicBezTo>
                    <a:pt x="460" y="788"/>
                    <a:pt x="444" y="771"/>
                    <a:pt x="450" y="747"/>
                  </a:cubicBezTo>
                  <a:cubicBezTo>
                    <a:pt x="454" y="730"/>
                    <a:pt x="461" y="714"/>
                    <a:pt x="468" y="697"/>
                  </a:cubicBezTo>
                  <a:cubicBezTo>
                    <a:pt x="474" y="681"/>
                    <a:pt x="475" y="668"/>
                    <a:pt x="461" y="654"/>
                  </a:cubicBezTo>
                  <a:cubicBezTo>
                    <a:pt x="446" y="639"/>
                    <a:pt x="440" y="621"/>
                    <a:pt x="454" y="600"/>
                  </a:cubicBezTo>
                  <a:cubicBezTo>
                    <a:pt x="459" y="592"/>
                    <a:pt x="461" y="579"/>
                    <a:pt x="459" y="570"/>
                  </a:cubicBezTo>
                  <a:cubicBezTo>
                    <a:pt x="450" y="514"/>
                    <a:pt x="440" y="458"/>
                    <a:pt x="429" y="400"/>
                  </a:cubicBezTo>
                  <a:close/>
                  <a:moveTo>
                    <a:pt x="474" y="754"/>
                  </a:moveTo>
                  <a:cubicBezTo>
                    <a:pt x="477" y="755"/>
                    <a:pt x="479" y="757"/>
                    <a:pt x="481" y="758"/>
                  </a:cubicBezTo>
                  <a:cubicBezTo>
                    <a:pt x="493" y="744"/>
                    <a:pt x="504" y="729"/>
                    <a:pt x="518" y="712"/>
                  </a:cubicBezTo>
                  <a:cubicBezTo>
                    <a:pt x="484" y="708"/>
                    <a:pt x="474" y="719"/>
                    <a:pt x="474" y="7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p:cNvSpPr>
              <a:spLocks/>
            </p:cNvSpPr>
            <p:nvPr/>
          </p:nvSpPr>
          <p:spPr bwMode="auto">
            <a:xfrm>
              <a:off x="3717926" y="5038725"/>
              <a:ext cx="298450" cy="776288"/>
            </a:xfrm>
            <a:custGeom>
              <a:avLst/>
              <a:gdLst>
                <a:gd name="T0" fmla="*/ 246 w 313"/>
                <a:gd name="T1" fmla="*/ 79 h 815"/>
                <a:gd name="T2" fmla="*/ 248 w 313"/>
                <a:gd name="T3" fmla="*/ 115 h 815"/>
                <a:gd name="T4" fmla="*/ 286 w 313"/>
                <a:gd name="T5" fmla="*/ 0 h 815"/>
                <a:gd name="T6" fmla="*/ 311 w 313"/>
                <a:gd name="T7" fmla="*/ 82 h 815"/>
                <a:gd name="T8" fmla="*/ 305 w 313"/>
                <a:gd name="T9" fmla="*/ 110 h 815"/>
                <a:gd name="T10" fmla="*/ 292 w 313"/>
                <a:gd name="T11" fmla="*/ 170 h 815"/>
                <a:gd name="T12" fmla="*/ 275 w 313"/>
                <a:gd name="T13" fmla="*/ 253 h 815"/>
                <a:gd name="T14" fmla="*/ 263 w 313"/>
                <a:gd name="T15" fmla="*/ 307 h 815"/>
                <a:gd name="T16" fmla="*/ 251 w 313"/>
                <a:gd name="T17" fmla="*/ 383 h 815"/>
                <a:gd name="T18" fmla="*/ 256 w 313"/>
                <a:gd name="T19" fmla="*/ 417 h 815"/>
                <a:gd name="T20" fmla="*/ 124 w 313"/>
                <a:gd name="T21" fmla="*/ 462 h 815"/>
                <a:gd name="T22" fmla="*/ 125 w 313"/>
                <a:gd name="T23" fmla="*/ 468 h 815"/>
                <a:gd name="T24" fmla="*/ 142 w 313"/>
                <a:gd name="T25" fmla="*/ 473 h 815"/>
                <a:gd name="T26" fmla="*/ 151 w 313"/>
                <a:gd name="T27" fmla="*/ 502 h 815"/>
                <a:gd name="T28" fmla="*/ 145 w 313"/>
                <a:gd name="T29" fmla="*/ 522 h 815"/>
                <a:gd name="T30" fmla="*/ 167 w 313"/>
                <a:gd name="T31" fmla="*/ 532 h 815"/>
                <a:gd name="T32" fmla="*/ 220 w 313"/>
                <a:gd name="T33" fmla="*/ 537 h 815"/>
                <a:gd name="T34" fmla="*/ 190 w 313"/>
                <a:gd name="T35" fmla="*/ 590 h 815"/>
                <a:gd name="T36" fmla="*/ 179 w 313"/>
                <a:gd name="T37" fmla="*/ 639 h 815"/>
                <a:gd name="T38" fmla="*/ 186 w 313"/>
                <a:gd name="T39" fmla="*/ 641 h 815"/>
                <a:gd name="T40" fmla="*/ 206 w 313"/>
                <a:gd name="T41" fmla="*/ 592 h 815"/>
                <a:gd name="T42" fmla="*/ 223 w 313"/>
                <a:gd name="T43" fmla="*/ 579 h 815"/>
                <a:gd name="T44" fmla="*/ 229 w 313"/>
                <a:gd name="T45" fmla="*/ 598 h 815"/>
                <a:gd name="T46" fmla="*/ 172 w 313"/>
                <a:gd name="T47" fmla="*/ 795 h 815"/>
                <a:gd name="T48" fmla="*/ 137 w 313"/>
                <a:gd name="T49" fmla="*/ 797 h 815"/>
                <a:gd name="T50" fmla="*/ 124 w 313"/>
                <a:gd name="T51" fmla="*/ 779 h 815"/>
                <a:gd name="T52" fmla="*/ 111 w 313"/>
                <a:gd name="T53" fmla="*/ 769 h 815"/>
                <a:gd name="T54" fmla="*/ 14 w 313"/>
                <a:gd name="T55" fmla="*/ 781 h 815"/>
                <a:gd name="T56" fmla="*/ 0 w 313"/>
                <a:gd name="T57" fmla="*/ 750 h 815"/>
                <a:gd name="T58" fmla="*/ 15 w 313"/>
                <a:gd name="T59" fmla="*/ 622 h 815"/>
                <a:gd name="T60" fmla="*/ 31 w 313"/>
                <a:gd name="T61" fmla="*/ 544 h 815"/>
                <a:gd name="T62" fmla="*/ 42 w 313"/>
                <a:gd name="T63" fmla="*/ 521 h 815"/>
                <a:gd name="T64" fmla="*/ 77 w 313"/>
                <a:gd name="T65" fmla="*/ 442 h 815"/>
                <a:gd name="T66" fmla="*/ 93 w 313"/>
                <a:gd name="T67" fmla="*/ 406 h 815"/>
                <a:gd name="T68" fmla="*/ 158 w 313"/>
                <a:gd name="T69" fmla="*/ 237 h 815"/>
                <a:gd name="T70" fmla="*/ 227 w 313"/>
                <a:gd name="T71" fmla="*/ 95 h 815"/>
                <a:gd name="T72" fmla="*/ 240 w 313"/>
                <a:gd name="T73" fmla="*/ 77 h 815"/>
                <a:gd name="T74" fmla="*/ 246 w 313"/>
                <a:gd name="T75" fmla="*/ 7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3" h="815">
                  <a:moveTo>
                    <a:pt x="246" y="79"/>
                  </a:moveTo>
                  <a:cubicBezTo>
                    <a:pt x="247" y="89"/>
                    <a:pt x="247" y="99"/>
                    <a:pt x="248" y="115"/>
                  </a:cubicBezTo>
                  <a:cubicBezTo>
                    <a:pt x="282" y="82"/>
                    <a:pt x="257" y="35"/>
                    <a:pt x="286" y="0"/>
                  </a:cubicBezTo>
                  <a:cubicBezTo>
                    <a:pt x="296" y="31"/>
                    <a:pt x="305" y="56"/>
                    <a:pt x="311" y="82"/>
                  </a:cubicBezTo>
                  <a:cubicBezTo>
                    <a:pt x="313" y="90"/>
                    <a:pt x="307" y="100"/>
                    <a:pt x="305" y="110"/>
                  </a:cubicBezTo>
                  <a:cubicBezTo>
                    <a:pt x="300" y="130"/>
                    <a:pt x="292" y="150"/>
                    <a:pt x="292" y="170"/>
                  </a:cubicBezTo>
                  <a:cubicBezTo>
                    <a:pt x="292" y="199"/>
                    <a:pt x="291" y="226"/>
                    <a:pt x="275" y="253"/>
                  </a:cubicBezTo>
                  <a:cubicBezTo>
                    <a:pt x="267" y="268"/>
                    <a:pt x="267" y="289"/>
                    <a:pt x="263" y="307"/>
                  </a:cubicBezTo>
                  <a:cubicBezTo>
                    <a:pt x="259" y="332"/>
                    <a:pt x="254" y="358"/>
                    <a:pt x="251" y="383"/>
                  </a:cubicBezTo>
                  <a:cubicBezTo>
                    <a:pt x="250" y="393"/>
                    <a:pt x="254" y="403"/>
                    <a:pt x="256" y="417"/>
                  </a:cubicBezTo>
                  <a:cubicBezTo>
                    <a:pt x="218" y="442"/>
                    <a:pt x="173" y="457"/>
                    <a:pt x="124" y="462"/>
                  </a:cubicBezTo>
                  <a:cubicBezTo>
                    <a:pt x="124" y="464"/>
                    <a:pt x="125" y="466"/>
                    <a:pt x="125" y="468"/>
                  </a:cubicBezTo>
                  <a:cubicBezTo>
                    <a:pt x="131" y="470"/>
                    <a:pt x="137" y="470"/>
                    <a:pt x="142" y="473"/>
                  </a:cubicBezTo>
                  <a:cubicBezTo>
                    <a:pt x="155" y="479"/>
                    <a:pt x="164" y="486"/>
                    <a:pt x="151" y="502"/>
                  </a:cubicBezTo>
                  <a:cubicBezTo>
                    <a:pt x="147" y="508"/>
                    <a:pt x="142" y="519"/>
                    <a:pt x="145" y="522"/>
                  </a:cubicBezTo>
                  <a:cubicBezTo>
                    <a:pt x="149" y="528"/>
                    <a:pt x="159" y="531"/>
                    <a:pt x="167" y="532"/>
                  </a:cubicBezTo>
                  <a:cubicBezTo>
                    <a:pt x="182" y="534"/>
                    <a:pt x="197" y="535"/>
                    <a:pt x="220" y="537"/>
                  </a:cubicBezTo>
                  <a:cubicBezTo>
                    <a:pt x="208" y="558"/>
                    <a:pt x="202" y="577"/>
                    <a:pt x="190" y="590"/>
                  </a:cubicBezTo>
                  <a:cubicBezTo>
                    <a:pt x="175" y="606"/>
                    <a:pt x="177" y="622"/>
                    <a:pt x="179" y="639"/>
                  </a:cubicBezTo>
                  <a:cubicBezTo>
                    <a:pt x="181" y="640"/>
                    <a:pt x="184" y="640"/>
                    <a:pt x="186" y="641"/>
                  </a:cubicBezTo>
                  <a:cubicBezTo>
                    <a:pt x="193" y="625"/>
                    <a:pt x="198" y="608"/>
                    <a:pt x="206" y="592"/>
                  </a:cubicBezTo>
                  <a:cubicBezTo>
                    <a:pt x="209" y="586"/>
                    <a:pt x="217" y="583"/>
                    <a:pt x="223" y="579"/>
                  </a:cubicBezTo>
                  <a:cubicBezTo>
                    <a:pt x="225" y="585"/>
                    <a:pt x="231" y="593"/>
                    <a:pt x="229" y="598"/>
                  </a:cubicBezTo>
                  <a:cubicBezTo>
                    <a:pt x="211" y="664"/>
                    <a:pt x="192" y="730"/>
                    <a:pt x="172" y="795"/>
                  </a:cubicBezTo>
                  <a:cubicBezTo>
                    <a:pt x="166" y="815"/>
                    <a:pt x="150" y="815"/>
                    <a:pt x="137" y="797"/>
                  </a:cubicBezTo>
                  <a:cubicBezTo>
                    <a:pt x="133" y="791"/>
                    <a:pt x="129" y="784"/>
                    <a:pt x="124" y="779"/>
                  </a:cubicBezTo>
                  <a:cubicBezTo>
                    <a:pt x="120" y="775"/>
                    <a:pt x="115" y="772"/>
                    <a:pt x="111" y="769"/>
                  </a:cubicBezTo>
                  <a:cubicBezTo>
                    <a:pt x="94" y="790"/>
                    <a:pt x="35" y="799"/>
                    <a:pt x="14" y="781"/>
                  </a:cubicBezTo>
                  <a:cubicBezTo>
                    <a:pt x="6" y="774"/>
                    <a:pt x="0" y="760"/>
                    <a:pt x="0" y="750"/>
                  </a:cubicBezTo>
                  <a:cubicBezTo>
                    <a:pt x="3" y="707"/>
                    <a:pt x="8" y="664"/>
                    <a:pt x="15" y="622"/>
                  </a:cubicBezTo>
                  <a:cubicBezTo>
                    <a:pt x="18" y="596"/>
                    <a:pt x="25" y="570"/>
                    <a:pt x="31" y="544"/>
                  </a:cubicBezTo>
                  <a:cubicBezTo>
                    <a:pt x="33" y="536"/>
                    <a:pt x="36" y="526"/>
                    <a:pt x="42" y="521"/>
                  </a:cubicBezTo>
                  <a:cubicBezTo>
                    <a:pt x="66" y="500"/>
                    <a:pt x="72" y="472"/>
                    <a:pt x="77" y="442"/>
                  </a:cubicBezTo>
                  <a:cubicBezTo>
                    <a:pt x="79" y="430"/>
                    <a:pt x="88" y="418"/>
                    <a:pt x="93" y="406"/>
                  </a:cubicBezTo>
                  <a:cubicBezTo>
                    <a:pt x="115" y="350"/>
                    <a:pt x="134" y="293"/>
                    <a:pt x="158" y="237"/>
                  </a:cubicBezTo>
                  <a:cubicBezTo>
                    <a:pt x="178" y="189"/>
                    <a:pt x="203" y="143"/>
                    <a:pt x="227" y="95"/>
                  </a:cubicBezTo>
                  <a:cubicBezTo>
                    <a:pt x="230" y="89"/>
                    <a:pt x="235" y="83"/>
                    <a:pt x="240" y="77"/>
                  </a:cubicBezTo>
                  <a:cubicBezTo>
                    <a:pt x="242" y="78"/>
                    <a:pt x="244" y="79"/>
                    <a:pt x="246"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p:cNvSpPr>
              <a:spLocks/>
            </p:cNvSpPr>
            <p:nvPr/>
          </p:nvSpPr>
          <p:spPr bwMode="auto">
            <a:xfrm>
              <a:off x="5207001" y="3827463"/>
              <a:ext cx="1362075" cy="957263"/>
            </a:xfrm>
            <a:custGeom>
              <a:avLst/>
              <a:gdLst>
                <a:gd name="T0" fmla="*/ 200 w 1432"/>
                <a:gd name="T1" fmla="*/ 685 h 1005"/>
                <a:gd name="T2" fmla="*/ 233 w 1432"/>
                <a:gd name="T3" fmla="*/ 715 h 1005"/>
                <a:gd name="T4" fmla="*/ 146 w 1432"/>
                <a:gd name="T5" fmla="*/ 715 h 1005"/>
                <a:gd name="T6" fmla="*/ 75 w 1432"/>
                <a:gd name="T7" fmla="*/ 724 h 1005"/>
                <a:gd name="T8" fmla="*/ 124 w 1432"/>
                <a:gd name="T9" fmla="*/ 624 h 1005"/>
                <a:gd name="T10" fmla="*/ 174 w 1432"/>
                <a:gd name="T11" fmla="*/ 511 h 1005"/>
                <a:gd name="T12" fmla="*/ 156 w 1432"/>
                <a:gd name="T13" fmla="*/ 523 h 1005"/>
                <a:gd name="T14" fmla="*/ 91 w 1432"/>
                <a:gd name="T15" fmla="*/ 656 h 1005"/>
                <a:gd name="T16" fmla="*/ 48 w 1432"/>
                <a:gd name="T17" fmla="*/ 754 h 1005"/>
                <a:gd name="T18" fmla="*/ 42 w 1432"/>
                <a:gd name="T19" fmla="*/ 727 h 1005"/>
                <a:gd name="T20" fmla="*/ 46 w 1432"/>
                <a:gd name="T21" fmla="*/ 589 h 1005"/>
                <a:gd name="T22" fmla="*/ 136 w 1432"/>
                <a:gd name="T23" fmla="*/ 412 h 1005"/>
                <a:gd name="T24" fmla="*/ 80 w 1432"/>
                <a:gd name="T25" fmla="*/ 270 h 1005"/>
                <a:gd name="T26" fmla="*/ 81 w 1432"/>
                <a:gd name="T27" fmla="*/ 174 h 1005"/>
                <a:gd name="T28" fmla="*/ 167 w 1432"/>
                <a:gd name="T29" fmla="*/ 51 h 1005"/>
                <a:gd name="T30" fmla="*/ 328 w 1432"/>
                <a:gd name="T31" fmla="*/ 22 h 1005"/>
                <a:gd name="T32" fmla="*/ 464 w 1432"/>
                <a:gd name="T33" fmla="*/ 78 h 1005"/>
                <a:gd name="T34" fmla="*/ 595 w 1432"/>
                <a:gd name="T35" fmla="*/ 285 h 1005"/>
                <a:gd name="T36" fmla="*/ 797 w 1432"/>
                <a:gd name="T37" fmla="*/ 348 h 1005"/>
                <a:gd name="T38" fmla="*/ 940 w 1432"/>
                <a:gd name="T39" fmla="*/ 530 h 1005"/>
                <a:gd name="T40" fmla="*/ 1046 w 1432"/>
                <a:gd name="T41" fmla="*/ 740 h 1005"/>
                <a:gd name="T42" fmla="*/ 1116 w 1432"/>
                <a:gd name="T43" fmla="*/ 854 h 1005"/>
                <a:gd name="T44" fmla="*/ 1243 w 1432"/>
                <a:gd name="T45" fmla="*/ 927 h 1005"/>
                <a:gd name="T46" fmla="*/ 1432 w 1432"/>
                <a:gd name="T47" fmla="*/ 1005 h 1005"/>
                <a:gd name="T48" fmla="*/ 1295 w 1432"/>
                <a:gd name="T49" fmla="*/ 977 h 1005"/>
                <a:gd name="T50" fmla="*/ 1116 w 1432"/>
                <a:gd name="T51" fmla="*/ 885 h 1005"/>
                <a:gd name="T52" fmla="*/ 1010 w 1432"/>
                <a:gd name="T53" fmla="*/ 708 h 1005"/>
                <a:gd name="T54" fmla="*/ 960 w 1432"/>
                <a:gd name="T55" fmla="*/ 588 h 1005"/>
                <a:gd name="T56" fmla="*/ 833 w 1432"/>
                <a:gd name="T57" fmla="*/ 413 h 1005"/>
                <a:gd name="T58" fmla="*/ 601 w 1432"/>
                <a:gd name="T59" fmla="*/ 325 h 1005"/>
                <a:gd name="T60" fmla="*/ 495 w 1432"/>
                <a:gd name="T61" fmla="*/ 158 h 1005"/>
                <a:gd name="T62" fmla="*/ 386 w 1432"/>
                <a:gd name="T63" fmla="*/ 69 h 1005"/>
                <a:gd name="T64" fmla="*/ 265 w 1432"/>
                <a:gd name="T65" fmla="*/ 57 h 1005"/>
                <a:gd name="T66" fmla="*/ 153 w 1432"/>
                <a:gd name="T67" fmla="*/ 117 h 1005"/>
                <a:gd name="T68" fmla="*/ 109 w 1432"/>
                <a:gd name="T69" fmla="*/ 204 h 1005"/>
                <a:gd name="T70" fmla="*/ 132 w 1432"/>
                <a:gd name="T71" fmla="*/ 292 h 1005"/>
                <a:gd name="T72" fmla="*/ 180 w 1432"/>
                <a:gd name="T73" fmla="*/ 451 h 1005"/>
                <a:gd name="T74" fmla="*/ 227 w 1432"/>
                <a:gd name="T75" fmla="*/ 529 h 1005"/>
                <a:gd name="T76" fmla="*/ 212 w 1432"/>
                <a:gd name="T77" fmla="*/ 603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2" h="1005">
                  <a:moveTo>
                    <a:pt x="231" y="684"/>
                  </a:moveTo>
                  <a:cubicBezTo>
                    <a:pt x="218" y="684"/>
                    <a:pt x="209" y="685"/>
                    <a:pt x="200" y="685"/>
                  </a:cubicBezTo>
                  <a:cubicBezTo>
                    <a:pt x="197" y="688"/>
                    <a:pt x="194" y="692"/>
                    <a:pt x="191" y="695"/>
                  </a:cubicBezTo>
                  <a:cubicBezTo>
                    <a:pt x="205" y="701"/>
                    <a:pt x="219" y="708"/>
                    <a:pt x="233" y="715"/>
                  </a:cubicBezTo>
                  <a:cubicBezTo>
                    <a:pt x="230" y="719"/>
                    <a:pt x="227" y="724"/>
                    <a:pt x="224" y="729"/>
                  </a:cubicBezTo>
                  <a:cubicBezTo>
                    <a:pt x="199" y="724"/>
                    <a:pt x="173" y="720"/>
                    <a:pt x="146" y="715"/>
                  </a:cubicBezTo>
                  <a:cubicBezTo>
                    <a:pt x="146" y="716"/>
                    <a:pt x="147" y="722"/>
                    <a:pt x="148" y="724"/>
                  </a:cubicBezTo>
                  <a:cubicBezTo>
                    <a:pt x="125" y="724"/>
                    <a:pt x="101" y="724"/>
                    <a:pt x="75" y="724"/>
                  </a:cubicBezTo>
                  <a:cubicBezTo>
                    <a:pt x="78" y="716"/>
                    <a:pt x="79" y="710"/>
                    <a:pt x="81" y="705"/>
                  </a:cubicBezTo>
                  <a:cubicBezTo>
                    <a:pt x="95" y="678"/>
                    <a:pt x="110" y="651"/>
                    <a:pt x="124" y="624"/>
                  </a:cubicBezTo>
                  <a:cubicBezTo>
                    <a:pt x="125" y="622"/>
                    <a:pt x="125" y="619"/>
                    <a:pt x="127" y="617"/>
                  </a:cubicBezTo>
                  <a:cubicBezTo>
                    <a:pt x="167" y="593"/>
                    <a:pt x="149" y="542"/>
                    <a:pt x="174" y="511"/>
                  </a:cubicBezTo>
                  <a:cubicBezTo>
                    <a:pt x="175" y="510"/>
                    <a:pt x="173" y="506"/>
                    <a:pt x="170" y="499"/>
                  </a:cubicBezTo>
                  <a:cubicBezTo>
                    <a:pt x="164" y="509"/>
                    <a:pt x="160" y="516"/>
                    <a:pt x="156" y="523"/>
                  </a:cubicBezTo>
                  <a:cubicBezTo>
                    <a:pt x="147" y="542"/>
                    <a:pt x="138" y="562"/>
                    <a:pt x="128" y="581"/>
                  </a:cubicBezTo>
                  <a:cubicBezTo>
                    <a:pt x="116" y="606"/>
                    <a:pt x="102" y="630"/>
                    <a:pt x="91" y="656"/>
                  </a:cubicBezTo>
                  <a:cubicBezTo>
                    <a:pt x="79" y="685"/>
                    <a:pt x="69" y="716"/>
                    <a:pt x="58" y="746"/>
                  </a:cubicBezTo>
                  <a:cubicBezTo>
                    <a:pt x="57" y="749"/>
                    <a:pt x="51" y="751"/>
                    <a:pt x="48" y="754"/>
                  </a:cubicBezTo>
                  <a:cubicBezTo>
                    <a:pt x="46" y="746"/>
                    <a:pt x="45" y="738"/>
                    <a:pt x="43" y="728"/>
                  </a:cubicBezTo>
                  <a:cubicBezTo>
                    <a:pt x="44" y="729"/>
                    <a:pt x="43" y="727"/>
                    <a:pt x="42" y="727"/>
                  </a:cubicBezTo>
                  <a:cubicBezTo>
                    <a:pt x="3" y="720"/>
                    <a:pt x="0" y="710"/>
                    <a:pt x="18" y="673"/>
                  </a:cubicBezTo>
                  <a:cubicBezTo>
                    <a:pt x="30" y="646"/>
                    <a:pt x="36" y="617"/>
                    <a:pt x="46" y="589"/>
                  </a:cubicBezTo>
                  <a:cubicBezTo>
                    <a:pt x="48" y="581"/>
                    <a:pt x="50" y="572"/>
                    <a:pt x="55" y="566"/>
                  </a:cubicBezTo>
                  <a:cubicBezTo>
                    <a:pt x="95" y="521"/>
                    <a:pt x="118" y="467"/>
                    <a:pt x="136" y="412"/>
                  </a:cubicBezTo>
                  <a:cubicBezTo>
                    <a:pt x="142" y="395"/>
                    <a:pt x="136" y="373"/>
                    <a:pt x="132" y="354"/>
                  </a:cubicBezTo>
                  <a:cubicBezTo>
                    <a:pt x="125" y="320"/>
                    <a:pt x="111" y="289"/>
                    <a:pt x="80" y="270"/>
                  </a:cubicBezTo>
                  <a:cubicBezTo>
                    <a:pt x="78" y="268"/>
                    <a:pt x="74" y="264"/>
                    <a:pt x="74" y="261"/>
                  </a:cubicBezTo>
                  <a:cubicBezTo>
                    <a:pt x="76" y="232"/>
                    <a:pt x="73" y="202"/>
                    <a:pt x="81" y="174"/>
                  </a:cubicBezTo>
                  <a:cubicBezTo>
                    <a:pt x="90" y="145"/>
                    <a:pt x="110" y="119"/>
                    <a:pt x="124" y="90"/>
                  </a:cubicBezTo>
                  <a:cubicBezTo>
                    <a:pt x="133" y="71"/>
                    <a:pt x="146" y="59"/>
                    <a:pt x="167" y="51"/>
                  </a:cubicBezTo>
                  <a:cubicBezTo>
                    <a:pt x="192" y="42"/>
                    <a:pt x="216" y="30"/>
                    <a:pt x="240" y="17"/>
                  </a:cubicBezTo>
                  <a:cubicBezTo>
                    <a:pt x="270" y="0"/>
                    <a:pt x="299" y="13"/>
                    <a:pt x="328" y="22"/>
                  </a:cubicBezTo>
                  <a:cubicBezTo>
                    <a:pt x="360" y="31"/>
                    <a:pt x="392" y="39"/>
                    <a:pt x="422" y="50"/>
                  </a:cubicBezTo>
                  <a:cubicBezTo>
                    <a:pt x="438" y="56"/>
                    <a:pt x="456" y="65"/>
                    <a:pt x="464" y="78"/>
                  </a:cubicBezTo>
                  <a:cubicBezTo>
                    <a:pt x="502" y="139"/>
                    <a:pt x="535" y="203"/>
                    <a:pt x="571" y="265"/>
                  </a:cubicBezTo>
                  <a:cubicBezTo>
                    <a:pt x="576" y="274"/>
                    <a:pt x="586" y="282"/>
                    <a:pt x="595" y="285"/>
                  </a:cubicBezTo>
                  <a:cubicBezTo>
                    <a:pt x="645" y="301"/>
                    <a:pt x="695" y="316"/>
                    <a:pt x="745" y="331"/>
                  </a:cubicBezTo>
                  <a:cubicBezTo>
                    <a:pt x="762" y="337"/>
                    <a:pt x="780" y="340"/>
                    <a:pt x="797" y="348"/>
                  </a:cubicBezTo>
                  <a:cubicBezTo>
                    <a:pt x="811" y="355"/>
                    <a:pt x="827" y="364"/>
                    <a:pt x="835" y="377"/>
                  </a:cubicBezTo>
                  <a:cubicBezTo>
                    <a:pt x="871" y="427"/>
                    <a:pt x="903" y="481"/>
                    <a:pt x="940" y="530"/>
                  </a:cubicBezTo>
                  <a:cubicBezTo>
                    <a:pt x="963" y="559"/>
                    <a:pt x="991" y="583"/>
                    <a:pt x="1002" y="622"/>
                  </a:cubicBezTo>
                  <a:cubicBezTo>
                    <a:pt x="1014" y="662"/>
                    <a:pt x="1030" y="701"/>
                    <a:pt x="1046" y="740"/>
                  </a:cubicBezTo>
                  <a:cubicBezTo>
                    <a:pt x="1059" y="770"/>
                    <a:pt x="1074" y="800"/>
                    <a:pt x="1089" y="829"/>
                  </a:cubicBezTo>
                  <a:cubicBezTo>
                    <a:pt x="1095" y="839"/>
                    <a:pt x="1106" y="847"/>
                    <a:pt x="1116" y="854"/>
                  </a:cubicBezTo>
                  <a:cubicBezTo>
                    <a:pt x="1142" y="872"/>
                    <a:pt x="1169" y="890"/>
                    <a:pt x="1197" y="907"/>
                  </a:cubicBezTo>
                  <a:cubicBezTo>
                    <a:pt x="1211" y="915"/>
                    <a:pt x="1227" y="924"/>
                    <a:pt x="1243" y="927"/>
                  </a:cubicBezTo>
                  <a:cubicBezTo>
                    <a:pt x="1291" y="935"/>
                    <a:pt x="1338" y="940"/>
                    <a:pt x="1386" y="947"/>
                  </a:cubicBezTo>
                  <a:cubicBezTo>
                    <a:pt x="1415" y="951"/>
                    <a:pt x="1419" y="977"/>
                    <a:pt x="1432" y="1005"/>
                  </a:cubicBezTo>
                  <a:cubicBezTo>
                    <a:pt x="1391" y="976"/>
                    <a:pt x="1351" y="974"/>
                    <a:pt x="1310" y="978"/>
                  </a:cubicBezTo>
                  <a:cubicBezTo>
                    <a:pt x="1305" y="978"/>
                    <a:pt x="1299" y="978"/>
                    <a:pt x="1295" y="977"/>
                  </a:cubicBezTo>
                  <a:cubicBezTo>
                    <a:pt x="1247" y="962"/>
                    <a:pt x="1198" y="949"/>
                    <a:pt x="1159" y="915"/>
                  </a:cubicBezTo>
                  <a:cubicBezTo>
                    <a:pt x="1146" y="903"/>
                    <a:pt x="1128" y="897"/>
                    <a:pt x="1116" y="885"/>
                  </a:cubicBezTo>
                  <a:cubicBezTo>
                    <a:pt x="1099" y="868"/>
                    <a:pt x="1083" y="850"/>
                    <a:pt x="1072" y="829"/>
                  </a:cubicBezTo>
                  <a:cubicBezTo>
                    <a:pt x="1049" y="789"/>
                    <a:pt x="1029" y="749"/>
                    <a:pt x="1010" y="708"/>
                  </a:cubicBezTo>
                  <a:cubicBezTo>
                    <a:pt x="994" y="673"/>
                    <a:pt x="982" y="637"/>
                    <a:pt x="968" y="601"/>
                  </a:cubicBezTo>
                  <a:cubicBezTo>
                    <a:pt x="966" y="596"/>
                    <a:pt x="964" y="592"/>
                    <a:pt x="960" y="588"/>
                  </a:cubicBezTo>
                  <a:cubicBezTo>
                    <a:pt x="938" y="558"/>
                    <a:pt x="915" y="528"/>
                    <a:pt x="893" y="498"/>
                  </a:cubicBezTo>
                  <a:cubicBezTo>
                    <a:pt x="873" y="470"/>
                    <a:pt x="856" y="439"/>
                    <a:pt x="833" y="413"/>
                  </a:cubicBezTo>
                  <a:cubicBezTo>
                    <a:pt x="819" y="398"/>
                    <a:pt x="798" y="386"/>
                    <a:pt x="778" y="380"/>
                  </a:cubicBezTo>
                  <a:cubicBezTo>
                    <a:pt x="719" y="360"/>
                    <a:pt x="659" y="344"/>
                    <a:pt x="601" y="325"/>
                  </a:cubicBezTo>
                  <a:cubicBezTo>
                    <a:pt x="575" y="317"/>
                    <a:pt x="558" y="300"/>
                    <a:pt x="548" y="274"/>
                  </a:cubicBezTo>
                  <a:cubicBezTo>
                    <a:pt x="532" y="235"/>
                    <a:pt x="513" y="196"/>
                    <a:pt x="495" y="158"/>
                  </a:cubicBezTo>
                  <a:cubicBezTo>
                    <a:pt x="489" y="147"/>
                    <a:pt x="481" y="137"/>
                    <a:pt x="476" y="126"/>
                  </a:cubicBezTo>
                  <a:cubicBezTo>
                    <a:pt x="460" y="84"/>
                    <a:pt x="424" y="76"/>
                    <a:pt x="386" y="69"/>
                  </a:cubicBezTo>
                  <a:cubicBezTo>
                    <a:pt x="368" y="66"/>
                    <a:pt x="350" y="59"/>
                    <a:pt x="331" y="57"/>
                  </a:cubicBezTo>
                  <a:cubicBezTo>
                    <a:pt x="309" y="55"/>
                    <a:pt x="286" y="53"/>
                    <a:pt x="265" y="57"/>
                  </a:cubicBezTo>
                  <a:cubicBezTo>
                    <a:pt x="240" y="62"/>
                    <a:pt x="215" y="72"/>
                    <a:pt x="192" y="84"/>
                  </a:cubicBezTo>
                  <a:cubicBezTo>
                    <a:pt x="177" y="91"/>
                    <a:pt x="162" y="103"/>
                    <a:pt x="153" y="117"/>
                  </a:cubicBezTo>
                  <a:cubicBezTo>
                    <a:pt x="137" y="139"/>
                    <a:pt x="124" y="165"/>
                    <a:pt x="111" y="189"/>
                  </a:cubicBezTo>
                  <a:cubicBezTo>
                    <a:pt x="109" y="194"/>
                    <a:pt x="108" y="199"/>
                    <a:pt x="109" y="204"/>
                  </a:cubicBezTo>
                  <a:cubicBezTo>
                    <a:pt x="109" y="224"/>
                    <a:pt x="109" y="244"/>
                    <a:pt x="113" y="263"/>
                  </a:cubicBezTo>
                  <a:cubicBezTo>
                    <a:pt x="115" y="274"/>
                    <a:pt x="124" y="284"/>
                    <a:pt x="132" y="292"/>
                  </a:cubicBezTo>
                  <a:cubicBezTo>
                    <a:pt x="146" y="305"/>
                    <a:pt x="156" y="316"/>
                    <a:pt x="156" y="340"/>
                  </a:cubicBezTo>
                  <a:cubicBezTo>
                    <a:pt x="157" y="377"/>
                    <a:pt x="169" y="414"/>
                    <a:pt x="180" y="451"/>
                  </a:cubicBezTo>
                  <a:cubicBezTo>
                    <a:pt x="183" y="464"/>
                    <a:pt x="197" y="475"/>
                    <a:pt x="208" y="484"/>
                  </a:cubicBezTo>
                  <a:cubicBezTo>
                    <a:pt x="223" y="496"/>
                    <a:pt x="232" y="510"/>
                    <a:pt x="227" y="529"/>
                  </a:cubicBezTo>
                  <a:cubicBezTo>
                    <a:pt x="222" y="548"/>
                    <a:pt x="239" y="574"/>
                    <a:pt x="210" y="586"/>
                  </a:cubicBezTo>
                  <a:cubicBezTo>
                    <a:pt x="209" y="587"/>
                    <a:pt x="211" y="598"/>
                    <a:pt x="212" y="603"/>
                  </a:cubicBezTo>
                  <a:cubicBezTo>
                    <a:pt x="218" y="629"/>
                    <a:pt x="224" y="655"/>
                    <a:pt x="231" y="6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Shape 82"/>
            <p:cNvSpPr>
              <a:spLocks noEditPoints="1"/>
            </p:cNvSpPr>
            <p:nvPr/>
          </p:nvSpPr>
          <p:spPr bwMode="auto">
            <a:xfrm>
              <a:off x="7177088" y="4584700"/>
              <a:ext cx="454025" cy="300038"/>
            </a:xfrm>
            <a:custGeom>
              <a:avLst/>
              <a:gdLst>
                <a:gd name="T0" fmla="*/ 223 w 477"/>
                <a:gd name="T1" fmla="*/ 0 h 314"/>
                <a:gd name="T2" fmla="*/ 200 w 477"/>
                <a:gd name="T3" fmla="*/ 84 h 314"/>
                <a:gd name="T4" fmla="*/ 213 w 477"/>
                <a:gd name="T5" fmla="*/ 64 h 314"/>
                <a:gd name="T6" fmla="*/ 338 w 477"/>
                <a:gd name="T7" fmla="*/ 33 h 314"/>
                <a:gd name="T8" fmla="*/ 419 w 477"/>
                <a:gd name="T9" fmla="*/ 107 h 314"/>
                <a:gd name="T10" fmla="*/ 460 w 477"/>
                <a:gd name="T11" fmla="*/ 166 h 314"/>
                <a:gd name="T12" fmla="*/ 463 w 477"/>
                <a:gd name="T13" fmla="*/ 219 h 314"/>
                <a:gd name="T14" fmla="*/ 467 w 477"/>
                <a:gd name="T15" fmla="*/ 234 h 314"/>
                <a:gd name="T16" fmla="*/ 429 w 477"/>
                <a:gd name="T17" fmla="*/ 293 h 314"/>
                <a:gd name="T18" fmla="*/ 286 w 477"/>
                <a:gd name="T19" fmla="*/ 310 h 314"/>
                <a:gd name="T20" fmla="*/ 97 w 477"/>
                <a:gd name="T21" fmla="*/ 256 h 314"/>
                <a:gd name="T22" fmla="*/ 50 w 477"/>
                <a:gd name="T23" fmla="*/ 235 h 314"/>
                <a:gd name="T24" fmla="*/ 30 w 477"/>
                <a:gd name="T25" fmla="*/ 133 h 314"/>
                <a:gd name="T26" fmla="*/ 78 w 477"/>
                <a:gd name="T27" fmla="*/ 62 h 314"/>
                <a:gd name="T28" fmla="*/ 134 w 477"/>
                <a:gd name="T29" fmla="*/ 17 h 314"/>
                <a:gd name="T30" fmla="*/ 223 w 477"/>
                <a:gd name="T31" fmla="*/ 0 h 314"/>
                <a:gd name="T32" fmla="*/ 264 w 477"/>
                <a:gd name="T33" fmla="*/ 120 h 314"/>
                <a:gd name="T34" fmla="*/ 271 w 477"/>
                <a:gd name="T35" fmla="*/ 120 h 314"/>
                <a:gd name="T36" fmla="*/ 271 w 477"/>
                <a:gd name="T37" fmla="*/ 46 h 314"/>
                <a:gd name="T38" fmla="*/ 260 w 477"/>
                <a:gd name="T39" fmla="*/ 46 h 314"/>
                <a:gd name="T40" fmla="*/ 264 w 477"/>
                <a:gd name="T41" fmla="*/ 12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7" h="314">
                  <a:moveTo>
                    <a:pt x="223" y="0"/>
                  </a:moveTo>
                  <a:cubicBezTo>
                    <a:pt x="210" y="27"/>
                    <a:pt x="185" y="49"/>
                    <a:pt x="200" y="84"/>
                  </a:cubicBezTo>
                  <a:cubicBezTo>
                    <a:pt x="205" y="77"/>
                    <a:pt x="210" y="71"/>
                    <a:pt x="213" y="64"/>
                  </a:cubicBezTo>
                  <a:cubicBezTo>
                    <a:pt x="234" y="10"/>
                    <a:pt x="291" y="0"/>
                    <a:pt x="338" y="33"/>
                  </a:cubicBezTo>
                  <a:cubicBezTo>
                    <a:pt x="369" y="54"/>
                    <a:pt x="389" y="85"/>
                    <a:pt x="419" y="107"/>
                  </a:cubicBezTo>
                  <a:cubicBezTo>
                    <a:pt x="437" y="121"/>
                    <a:pt x="451" y="144"/>
                    <a:pt x="460" y="166"/>
                  </a:cubicBezTo>
                  <a:cubicBezTo>
                    <a:pt x="467" y="181"/>
                    <a:pt x="462" y="201"/>
                    <a:pt x="463" y="219"/>
                  </a:cubicBezTo>
                  <a:cubicBezTo>
                    <a:pt x="463" y="224"/>
                    <a:pt x="465" y="229"/>
                    <a:pt x="467" y="234"/>
                  </a:cubicBezTo>
                  <a:cubicBezTo>
                    <a:pt x="477" y="265"/>
                    <a:pt x="462" y="289"/>
                    <a:pt x="429" y="293"/>
                  </a:cubicBezTo>
                  <a:cubicBezTo>
                    <a:pt x="381" y="299"/>
                    <a:pt x="334" y="307"/>
                    <a:pt x="286" y="310"/>
                  </a:cubicBezTo>
                  <a:cubicBezTo>
                    <a:pt x="218" y="314"/>
                    <a:pt x="156" y="289"/>
                    <a:pt x="97" y="256"/>
                  </a:cubicBezTo>
                  <a:cubicBezTo>
                    <a:pt x="82" y="248"/>
                    <a:pt x="66" y="241"/>
                    <a:pt x="50" y="235"/>
                  </a:cubicBezTo>
                  <a:cubicBezTo>
                    <a:pt x="9" y="220"/>
                    <a:pt x="0" y="165"/>
                    <a:pt x="30" y="133"/>
                  </a:cubicBezTo>
                  <a:cubicBezTo>
                    <a:pt x="49" y="113"/>
                    <a:pt x="64" y="87"/>
                    <a:pt x="78" y="62"/>
                  </a:cubicBezTo>
                  <a:cubicBezTo>
                    <a:pt x="91" y="39"/>
                    <a:pt x="106" y="21"/>
                    <a:pt x="134" y="17"/>
                  </a:cubicBezTo>
                  <a:cubicBezTo>
                    <a:pt x="163" y="12"/>
                    <a:pt x="191" y="6"/>
                    <a:pt x="223" y="0"/>
                  </a:cubicBezTo>
                  <a:close/>
                  <a:moveTo>
                    <a:pt x="264" y="120"/>
                  </a:moveTo>
                  <a:cubicBezTo>
                    <a:pt x="266" y="120"/>
                    <a:pt x="269" y="120"/>
                    <a:pt x="271" y="120"/>
                  </a:cubicBezTo>
                  <a:cubicBezTo>
                    <a:pt x="271" y="95"/>
                    <a:pt x="271" y="70"/>
                    <a:pt x="271" y="46"/>
                  </a:cubicBezTo>
                  <a:cubicBezTo>
                    <a:pt x="267" y="46"/>
                    <a:pt x="264" y="46"/>
                    <a:pt x="260" y="46"/>
                  </a:cubicBezTo>
                  <a:cubicBezTo>
                    <a:pt x="261" y="71"/>
                    <a:pt x="263" y="96"/>
                    <a:pt x="264"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p:cNvSpPr>
              <a:spLocks noEditPoints="1"/>
            </p:cNvSpPr>
            <p:nvPr/>
          </p:nvSpPr>
          <p:spPr bwMode="auto">
            <a:xfrm>
              <a:off x="7094538" y="4035425"/>
              <a:ext cx="374650" cy="434975"/>
            </a:xfrm>
            <a:custGeom>
              <a:avLst/>
              <a:gdLst>
                <a:gd name="T0" fmla="*/ 207 w 394"/>
                <a:gd name="T1" fmla="*/ 458 h 458"/>
                <a:gd name="T2" fmla="*/ 188 w 394"/>
                <a:gd name="T3" fmla="*/ 429 h 458"/>
                <a:gd name="T4" fmla="*/ 171 w 394"/>
                <a:gd name="T5" fmla="*/ 233 h 458"/>
                <a:gd name="T6" fmla="*/ 165 w 394"/>
                <a:gd name="T7" fmla="*/ 157 h 458"/>
                <a:gd name="T8" fmla="*/ 148 w 394"/>
                <a:gd name="T9" fmla="*/ 221 h 458"/>
                <a:gd name="T10" fmla="*/ 120 w 394"/>
                <a:gd name="T11" fmla="*/ 163 h 458"/>
                <a:gd name="T12" fmla="*/ 119 w 394"/>
                <a:gd name="T13" fmla="*/ 88 h 458"/>
                <a:gd name="T14" fmla="*/ 83 w 394"/>
                <a:gd name="T15" fmla="*/ 125 h 458"/>
                <a:gd name="T16" fmla="*/ 104 w 394"/>
                <a:gd name="T17" fmla="*/ 177 h 458"/>
                <a:gd name="T18" fmla="*/ 135 w 394"/>
                <a:gd name="T19" fmla="*/ 343 h 458"/>
                <a:gd name="T20" fmla="*/ 122 w 394"/>
                <a:gd name="T21" fmla="*/ 384 h 458"/>
                <a:gd name="T22" fmla="*/ 61 w 394"/>
                <a:gd name="T23" fmla="*/ 385 h 458"/>
                <a:gd name="T24" fmla="*/ 5 w 394"/>
                <a:gd name="T25" fmla="*/ 284 h 458"/>
                <a:gd name="T26" fmla="*/ 0 w 394"/>
                <a:gd name="T27" fmla="*/ 211 h 458"/>
                <a:gd name="T28" fmla="*/ 6 w 394"/>
                <a:gd name="T29" fmla="*/ 192 h 458"/>
                <a:gd name="T30" fmla="*/ 161 w 394"/>
                <a:gd name="T31" fmla="*/ 42 h 458"/>
                <a:gd name="T32" fmla="*/ 220 w 394"/>
                <a:gd name="T33" fmla="*/ 17 h 458"/>
                <a:gd name="T34" fmla="*/ 302 w 394"/>
                <a:gd name="T35" fmla="*/ 3 h 458"/>
                <a:gd name="T36" fmla="*/ 341 w 394"/>
                <a:gd name="T37" fmla="*/ 28 h 458"/>
                <a:gd name="T38" fmla="*/ 379 w 394"/>
                <a:gd name="T39" fmla="*/ 163 h 458"/>
                <a:gd name="T40" fmla="*/ 339 w 394"/>
                <a:gd name="T41" fmla="*/ 261 h 458"/>
                <a:gd name="T42" fmla="*/ 280 w 394"/>
                <a:gd name="T43" fmla="*/ 328 h 458"/>
                <a:gd name="T44" fmla="*/ 242 w 394"/>
                <a:gd name="T45" fmla="*/ 398 h 458"/>
                <a:gd name="T46" fmla="*/ 207 w 394"/>
                <a:gd name="T47" fmla="*/ 458 h 458"/>
                <a:gd name="T48" fmla="*/ 245 w 394"/>
                <a:gd name="T49" fmla="*/ 45 h 458"/>
                <a:gd name="T50" fmla="*/ 248 w 394"/>
                <a:gd name="T51" fmla="*/ 52 h 458"/>
                <a:gd name="T52" fmla="*/ 285 w 394"/>
                <a:gd name="T53" fmla="*/ 30 h 458"/>
                <a:gd name="T54" fmla="*/ 245 w 394"/>
                <a:gd name="T55" fmla="*/ 45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458">
                  <a:moveTo>
                    <a:pt x="207" y="458"/>
                  </a:moveTo>
                  <a:cubicBezTo>
                    <a:pt x="198" y="445"/>
                    <a:pt x="189" y="438"/>
                    <a:pt x="188" y="429"/>
                  </a:cubicBezTo>
                  <a:cubicBezTo>
                    <a:pt x="176" y="364"/>
                    <a:pt x="161" y="300"/>
                    <a:pt x="171" y="233"/>
                  </a:cubicBezTo>
                  <a:cubicBezTo>
                    <a:pt x="175" y="208"/>
                    <a:pt x="172" y="183"/>
                    <a:pt x="165" y="157"/>
                  </a:cubicBezTo>
                  <a:cubicBezTo>
                    <a:pt x="160" y="179"/>
                    <a:pt x="154" y="201"/>
                    <a:pt x="148" y="221"/>
                  </a:cubicBezTo>
                  <a:cubicBezTo>
                    <a:pt x="139" y="202"/>
                    <a:pt x="125" y="184"/>
                    <a:pt x="120" y="163"/>
                  </a:cubicBezTo>
                  <a:cubicBezTo>
                    <a:pt x="115" y="142"/>
                    <a:pt x="119" y="119"/>
                    <a:pt x="119" y="88"/>
                  </a:cubicBezTo>
                  <a:cubicBezTo>
                    <a:pt x="102" y="105"/>
                    <a:pt x="89" y="119"/>
                    <a:pt x="83" y="125"/>
                  </a:cubicBezTo>
                  <a:cubicBezTo>
                    <a:pt x="92" y="147"/>
                    <a:pt x="101" y="161"/>
                    <a:pt x="104" y="177"/>
                  </a:cubicBezTo>
                  <a:cubicBezTo>
                    <a:pt x="115" y="232"/>
                    <a:pt x="125" y="287"/>
                    <a:pt x="135" y="343"/>
                  </a:cubicBezTo>
                  <a:cubicBezTo>
                    <a:pt x="137" y="358"/>
                    <a:pt x="141" y="374"/>
                    <a:pt x="122" y="384"/>
                  </a:cubicBezTo>
                  <a:cubicBezTo>
                    <a:pt x="101" y="394"/>
                    <a:pt x="83" y="403"/>
                    <a:pt x="61" y="385"/>
                  </a:cubicBezTo>
                  <a:cubicBezTo>
                    <a:pt x="29" y="359"/>
                    <a:pt x="11" y="325"/>
                    <a:pt x="5" y="284"/>
                  </a:cubicBezTo>
                  <a:cubicBezTo>
                    <a:pt x="2" y="260"/>
                    <a:pt x="1" y="236"/>
                    <a:pt x="0" y="211"/>
                  </a:cubicBezTo>
                  <a:cubicBezTo>
                    <a:pt x="0" y="205"/>
                    <a:pt x="2" y="196"/>
                    <a:pt x="6" y="192"/>
                  </a:cubicBezTo>
                  <a:cubicBezTo>
                    <a:pt x="57" y="141"/>
                    <a:pt x="108" y="90"/>
                    <a:pt x="161" y="42"/>
                  </a:cubicBezTo>
                  <a:cubicBezTo>
                    <a:pt x="176" y="28"/>
                    <a:pt x="199" y="22"/>
                    <a:pt x="220" y="17"/>
                  </a:cubicBezTo>
                  <a:cubicBezTo>
                    <a:pt x="247" y="10"/>
                    <a:pt x="275" y="8"/>
                    <a:pt x="302" y="3"/>
                  </a:cubicBezTo>
                  <a:cubicBezTo>
                    <a:pt x="323" y="0"/>
                    <a:pt x="336" y="7"/>
                    <a:pt x="341" y="28"/>
                  </a:cubicBezTo>
                  <a:cubicBezTo>
                    <a:pt x="353" y="73"/>
                    <a:pt x="364" y="119"/>
                    <a:pt x="379" y="163"/>
                  </a:cubicBezTo>
                  <a:cubicBezTo>
                    <a:pt x="394" y="208"/>
                    <a:pt x="360" y="232"/>
                    <a:pt x="339" y="261"/>
                  </a:cubicBezTo>
                  <a:cubicBezTo>
                    <a:pt x="321" y="285"/>
                    <a:pt x="297" y="304"/>
                    <a:pt x="280" y="328"/>
                  </a:cubicBezTo>
                  <a:cubicBezTo>
                    <a:pt x="264" y="349"/>
                    <a:pt x="255" y="375"/>
                    <a:pt x="242" y="398"/>
                  </a:cubicBezTo>
                  <a:cubicBezTo>
                    <a:pt x="232" y="416"/>
                    <a:pt x="222" y="433"/>
                    <a:pt x="207" y="458"/>
                  </a:cubicBezTo>
                  <a:close/>
                  <a:moveTo>
                    <a:pt x="245" y="45"/>
                  </a:moveTo>
                  <a:cubicBezTo>
                    <a:pt x="246" y="47"/>
                    <a:pt x="247" y="49"/>
                    <a:pt x="248" y="52"/>
                  </a:cubicBezTo>
                  <a:cubicBezTo>
                    <a:pt x="286" y="51"/>
                    <a:pt x="286" y="51"/>
                    <a:pt x="285" y="30"/>
                  </a:cubicBezTo>
                  <a:cubicBezTo>
                    <a:pt x="271" y="35"/>
                    <a:pt x="258" y="40"/>
                    <a:pt x="245"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p:cNvSpPr>
              <a:spLocks noEditPoints="1"/>
            </p:cNvSpPr>
            <p:nvPr/>
          </p:nvSpPr>
          <p:spPr bwMode="auto">
            <a:xfrm>
              <a:off x="6130926" y="4786313"/>
              <a:ext cx="481013" cy="280988"/>
            </a:xfrm>
            <a:custGeom>
              <a:avLst/>
              <a:gdLst>
                <a:gd name="T0" fmla="*/ 48 w 504"/>
                <a:gd name="T1" fmla="*/ 191 h 294"/>
                <a:gd name="T2" fmla="*/ 52 w 504"/>
                <a:gd name="T3" fmla="*/ 215 h 294"/>
                <a:gd name="T4" fmla="*/ 87 w 504"/>
                <a:gd name="T5" fmla="*/ 257 h 294"/>
                <a:gd name="T6" fmla="*/ 101 w 504"/>
                <a:gd name="T7" fmla="*/ 282 h 294"/>
                <a:gd name="T8" fmla="*/ 47 w 504"/>
                <a:gd name="T9" fmla="*/ 290 h 294"/>
                <a:gd name="T10" fmla="*/ 15 w 504"/>
                <a:gd name="T11" fmla="*/ 261 h 294"/>
                <a:gd name="T12" fmla="*/ 10 w 504"/>
                <a:gd name="T13" fmla="*/ 135 h 294"/>
                <a:gd name="T14" fmla="*/ 0 w 504"/>
                <a:gd name="T15" fmla="*/ 93 h 294"/>
                <a:gd name="T16" fmla="*/ 93 w 504"/>
                <a:gd name="T17" fmla="*/ 177 h 294"/>
                <a:gd name="T18" fmla="*/ 100 w 504"/>
                <a:gd name="T19" fmla="*/ 169 h 294"/>
                <a:gd name="T20" fmla="*/ 86 w 504"/>
                <a:gd name="T21" fmla="*/ 154 h 294"/>
                <a:gd name="T22" fmla="*/ 35 w 504"/>
                <a:gd name="T23" fmla="*/ 95 h 294"/>
                <a:gd name="T24" fmla="*/ 48 w 504"/>
                <a:gd name="T25" fmla="*/ 64 h 294"/>
                <a:gd name="T26" fmla="*/ 186 w 504"/>
                <a:gd name="T27" fmla="*/ 60 h 294"/>
                <a:gd name="T28" fmla="*/ 240 w 504"/>
                <a:gd name="T29" fmla="*/ 58 h 294"/>
                <a:gd name="T30" fmla="*/ 262 w 504"/>
                <a:gd name="T31" fmla="*/ 49 h 294"/>
                <a:gd name="T32" fmla="*/ 241 w 504"/>
                <a:gd name="T33" fmla="*/ 26 h 294"/>
                <a:gd name="T34" fmla="*/ 308 w 504"/>
                <a:gd name="T35" fmla="*/ 10 h 294"/>
                <a:gd name="T36" fmla="*/ 288 w 504"/>
                <a:gd name="T37" fmla="*/ 0 h 294"/>
                <a:gd name="T38" fmla="*/ 388 w 504"/>
                <a:gd name="T39" fmla="*/ 13 h 294"/>
                <a:gd name="T40" fmla="*/ 460 w 504"/>
                <a:gd name="T41" fmla="*/ 72 h 294"/>
                <a:gd name="T42" fmla="*/ 450 w 504"/>
                <a:gd name="T43" fmla="*/ 228 h 294"/>
                <a:gd name="T44" fmla="*/ 391 w 504"/>
                <a:gd name="T45" fmla="*/ 276 h 294"/>
                <a:gd name="T46" fmla="*/ 312 w 504"/>
                <a:gd name="T47" fmla="*/ 275 h 294"/>
                <a:gd name="T48" fmla="*/ 226 w 504"/>
                <a:gd name="T49" fmla="*/ 241 h 294"/>
                <a:gd name="T50" fmla="*/ 142 w 504"/>
                <a:gd name="T51" fmla="*/ 213 h 294"/>
                <a:gd name="T52" fmla="*/ 202 w 504"/>
                <a:gd name="T53" fmla="*/ 261 h 294"/>
                <a:gd name="T54" fmla="*/ 257 w 504"/>
                <a:gd name="T55" fmla="*/ 274 h 294"/>
                <a:gd name="T56" fmla="*/ 142 w 504"/>
                <a:gd name="T57" fmla="*/ 263 h 294"/>
                <a:gd name="T58" fmla="*/ 56 w 504"/>
                <a:gd name="T59" fmla="*/ 192 h 294"/>
                <a:gd name="T60" fmla="*/ 48 w 504"/>
                <a:gd name="T61" fmla="*/ 191 h 294"/>
                <a:gd name="T62" fmla="*/ 287 w 504"/>
                <a:gd name="T63" fmla="*/ 120 h 294"/>
                <a:gd name="T64" fmla="*/ 326 w 504"/>
                <a:gd name="T65" fmla="*/ 132 h 294"/>
                <a:gd name="T66" fmla="*/ 344 w 504"/>
                <a:gd name="T67" fmla="*/ 126 h 294"/>
                <a:gd name="T68" fmla="*/ 331 w 504"/>
                <a:gd name="T69" fmla="*/ 111 h 294"/>
                <a:gd name="T70" fmla="*/ 287 w 504"/>
                <a:gd name="T71" fmla="*/ 12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294">
                  <a:moveTo>
                    <a:pt x="48" y="191"/>
                  </a:moveTo>
                  <a:cubicBezTo>
                    <a:pt x="49" y="199"/>
                    <a:pt x="47" y="209"/>
                    <a:pt x="52" y="215"/>
                  </a:cubicBezTo>
                  <a:cubicBezTo>
                    <a:pt x="62" y="230"/>
                    <a:pt x="76" y="243"/>
                    <a:pt x="87" y="257"/>
                  </a:cubicBezTo>
                  <a:cubicBezTo>
                    <a:pt x="93" y="265"/>
                    <a:pt x="97" y="275"/>
                    <a:pt x="101" y="282"/>
                  </a:cubicBezTo>
                  <a:cubicBezTo>
                    <a:pt x="82" y="285"/>
                    <a:pt x="64" y="287"/>
                    <a:pt x="47" y="290"/>
                  </a:cubicBezTo>
                  <a:cubicBezTo>
                    <a:pt x="25" y="294"/>
                    <a:pt x="16" y="285"/>
                    <a:pt x="15" y="261"/>
                  </a:cubicBezTo>
                  <a:cubicBezTo>
                    <a:pt x="14" y="219"/>
                    <a:pt x="13" y="177"/>
                    <a:pt x="10" y="135"/>
                  </a:cubicBezTo>
                  <a:cubicBezTo>
                    <a:pt x="9" y="122"/>
                    <a:pt x="0" y="109"/>
                    <a:pt x="0" y="93"/>
                  </a:cubicBezTo>
                  <a:cubicBezTo>
                    <a:pt x="31" y="121"/>
                    <a:pt x="62" y="149"/>
                    <a:pt x="93" y="177"/>
                  </a:cubicBezTo>
                  <a:cubicBezTo>
                    <a:pt x="95" y="175"/>
                    <a:pt x="98" y="172"/>
                    <a:pt x="100" y="169"/>
                  </a:cubicBezTo>
                  <a:cubicBezTo>
                    <a:pt x="95" y="164"/>
                    <a:pt x="90" y="159"/>
                    <a:pt x="86" y="154"/>
                  </a:cubicBezTo>
                  <a:cubicBezTo>
                    <a:pt x="68" y="134"/>
                    <a:pt x="51" y="115"/>
                    <a:pt x="35" y="95"/>
                  </a:cubicBezTo>
                  <a:cubicBezTo>
                    <a:pt x="21" y="78"/>
                    <a:pt x="29" y="65"/>
                    <a:pt x="48" y="64"/>
                  </a:cubicBezTo>
                  <a:cubicBezTo>
                    <a:pt x="94" y="61"/>
                    <a:pt x="140" y="61"/>
                    <a:pt x="186" y="60"/>
                  </a:cubicBezTo>
                  <a:cubicBezTo>
                    <a:pt x="204" y="60"/>
                    <a:pt x="222" y="60"/>
                    <a:pt x="240" y="58"/>
                  </a:cubicBezTo>
                  <a:cubicBezTo>
                    <a:pt x="248" y="57"/>
                    <a:pt x="255" y="52"/>
                    <a:pt x="262" y="49"/>
                  </a:cubicBezTo>
                  <a:cubicBezTo>
                    <a:pt x="257" y="43"/>
                    <a:pt x="251" y="36"/>
                    <a:pt x="241" y="26"/>
                  </a:cubicBezTo>
                  <a:cubicBezTo>
                    <a:pt x="263" y="20"/>
                    <a:pt x="284" y="15"/>
                    <a:pt x="308" y="10"/>
                  </a:cubicBezTo>
                  <a:cubicBezTo>
                    <a:pt x="301" y="7"/>
                    <a:pt x="297" y="5"/>
                    <a:pt x="288" y="0"/>
                  </a:cubicBezTo>
                  <a:cubicBezTo>
                    <a:pt x="326" y="4"/>
                    <a:pt x="360" y="1"/>
                    <a:pt x="388" y="13"/>
                  </a:cubicBezTo>
                  <a:cubicBezTo>
                    <a:pt x="416" y="24"/>
                    <a:pt x="441" y="48"/>
                    <a:pt x="460" y="72"/>
                  </a:cubicBezTo>
                  <a:cubicBezTo>
                    <a:pt x="504" y="130"/>
                    <a:pt x="493" y="180"/>
                    <a:pt x="450" y="228"/>
                  </a:cubicBezTo>
                  <a:cubicBezTo>
                    <a:pt x="433" y="246"/>
                    <a:pt x="413" y="268"/>
                    <a:pt x="391" y="276"/>
                  </a:cubicBezTo>
                  <a:cubicBezTo>
                    <a:pt x="367" y="284"/>
                    <a:pt x="337" y="281"/>
                    <a:pt x="312" y="275"/>
                  </a:cubicBezTo>
                  <a:cubicBezTo>
                    <a:pt x="282" y="268"/>
                    <a:pt x="255" y="251"/>
                    <a:pt x="226" y="241"/>
                  </a:cubicBezTo>
                  <a:cubicBezTo>
                    <a:pt x="201" y="231"/>
                    <a:pt x="174" y="223"/>
                    <a:pt x="142" y="213"/>
                  </a:cubicBezTo>
                  <a:cubicBezTo>
                    <a:pt x="157" y="245"/>
                    <a:pt x="172" y="261"/>
                    <a:pt x="202" y="261"/>
                  </a:cubicBezTo>
                  <a:cubicBezTo>
                    <a:pt x="220" y="261"/>
                    <a:pt x="239" y="267"/>
                    <a:pt x="257" y="274"/>
                  </a:cubicBezTo>
                  <a:cubicBezTo>
                    <a:pt x="216" y="289"/>
                    <a:pt x="178" y="290"/>
                    <a:pt x="142" y="263"/>
                  </a:cubicBezTo>
                  <a:cubicBezTo>
                    <a:pt x="113" y="240"/>
                    <a:pt x="85" y="216"/>
                    <a:pt x="56" y="192"/>
                  </a:cubicBezTo>
                  <a:cubicBezTo>
                    <a:pt x="53" y="192"/>
                    <a:pt x="51" y="191"/>
                    <a:pt x="48" y="191"/>
                  </a:cubicBezTo>
                  <a:close/>
                  <a:moveTo>
                    <a:pt x="287" y="120"/>
                  </a:moveTo>
                  <a:cubicBezTo>
                    <a:pt x="302" y="125"/>
                    <a:pt x="314" y="130"/>
                    <a:pt x="326" y="132"/>
                  </a:cubicBezTo>
                  <a:cubicBezTo>
                    <a:pt x="332" y="133"/>
                    <a:pt x="338" y="128"/>
                    <a:pt x="344" y="126"/>
                  </a:cubicBezTo>
                  <a:cubicBezTo>
                    <a:pt x="340" y="121"/>
                    <a:pt x="336" y="114"/>
                    <a:pt x="331" y="111"/>
                  </a:cubicBezTo>
                  <a:cubicBezTo>
                    <a:pt x="316" y="101"/>
                    <a:pt x="302" y="100"/>
                    <a:pt x="287"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p:cNvSpPr>
              <a:spLocks/>
            </p:cNvSpPr>
            <p:nvPr/>
          </p:nvSpPr>
          <p:spPr bwMode="auto">
            <a:xfrm>
              <a:off x="5705476" y="4183063"/>
              <a:ext cx="458788" cy="395288"/>
            </a:xfrm>
            <a:custGeom>
              <a:avLst/>
              <a:gdLst>
                <a:gd name="T0" fmla="*/ 333 w 482"/>
                <a:gd name="T1" fmla="*/ 153 h 415"/>
                <a:gd name="T2" fmla="*/ 315 w 482"/>
                <a:gd name="T3" fmla="*/ 149 h 415"/>
                <a:gd name="T4" fmla="*/ 364 w 482"/>
                <a:gd name="T5" fmla="*/ 195 h 415"/>
                <a:gd name="T6" fmla="*/ 364 w 482"/>
                <a:gd name="T7" fmla="*/ 242 h 415"/>
                <a:gd name="T8" fmla="*/ 394 w 482"/>
                <a:gd name="T9" fmla="*/ 276 h 415"/>
                <a:gd name="T10" fmla="*/ 387 w 482"/>
                <a:gd name="T11" fmla="*/ 283 h 415"/>
                <a:gd name="T12" fmla="*/ 354 w 482"/>
                <a:gd name="T13" fmla="*/ 234 h 415"/>
                <a:gd name="T14" fmla="*/ 344 w 482"/>
                <a:gd name="T15" fmla="*/ 246 h 415"/>
                <a:gd name="T16" fmla="*/ 405 w 482"/>
                <a:gd name="T17" fmla="*/ 321 h 415"/>
                <a:gd name="T18" fmla="*/ 447 w 482"/>
                <a:gd name="T19" fmla="*/ 305 h 415"/>
                <a:gd name="T20" fmla="*/ 482 w 482"/>
                <a:gd name="T21" fmla="*/ 398 h 415"/>
                <a:gd name="T22" fmla="*/ 350 w 482"/>
                <a:gd name="T23" fmla="*/ 334 h 415"/>
                <a:gd name="T24" fmla="*/ 292 w 482"/>
                <a:gd name="T25" fmla="*/ 369 h 415"/>
                <a:gd name="T26" fmla="*/ 332 w 482"/>
                <a:gd name="T27" fmla="*/ 395 h 415"/>
                <a:gd name="T28" fmla="*/ 231 w 482"/>
                <a:gd name="T29" fmla="*/ 390 h 415"/>
                <a:gd name="T30" fmla="*/ 143 w 482"/>
                <a:gd name="T31" fmla="*/ 301 h 415"/>
                <a:gd name="T32" fmla="*/ 126 w 482"/>
                <a:gd name="T33" fmla="*/ 253 h 415"/>
                <a:gd name="T34" fmla="*/ 98 w 482"/>
                <a:gd name="T35" fmla="*/ 220 h 415"/>
                <a:gd name="T36" fmla="*/ 84 w 482"/>
                <a:gd name="T37" fmla="*/ 174 h 415"/>
                <a:gd name="T38" fmla="*/ 89 w 482"/>
                <a:gd name="T39" fmla="*/ 150 h 415"/>
                <a:gd name="T40" fmla="*/ 81 w 482"/>
                <a:gd name="T41" fmla="*/ 145 h 415"/>
                <a:gd name="T42" fmla="*/ 57 w 482"/>
                <a:gd name="T43" fmla="*/ 172 h 415"/>
                <a:gd name="T44" fmla="*/ 38 w 482"/>
                <a:gd name="T45" fmla="*/ 192 h 415"/>
                <a:gd name="T46" fmla="*/ 4 w 482"/>
                <a:gd name="T47" fmla="*/ 167 h 415"/>
                <a:gd name="T48" fmla="*/ 2 w 482"/>
                <a:gd name="T49" fmla="*/ 143 h 415"/>
                <a:gd name="T50" fmla="*/ 26 w 482"/>
                <a:gd name="T51" fmla="*/ 53 h 415"/>
                <a:gd name="T52" fmla="*/ 104 w 482"/>
                <a:gd name="T53" fmla="*/ 9 h 415"/>
                <a:gd name="T54" fmla="*/ 277 w 482"/>
                <a:gd name="T55" fmla="*/ 71 h 415"/>
                <a:gd name="T56" fmla="*/ 333 w 482"/>
                <a:gd name="T57" fmla="*/ 15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415">
                  <a:moveTo>
                    <a:pt x="333" y="153"/>
                  </a:moveTo>
                  <a:cubicBezTo>
                    <a:pt x="324" y="151"/>
                    <a:pt x="320" y="150"/>
                    <a:pt x="315" y="149"/>
                  </a:cubicBezTo>
                  <a:cubicBezTo>
                    <a:pt x="313" y="183"/>
                    <a:pt x="348" y="178"/>
                    <a:pt x="364" y="195"/>
                  </a:cubicBezTo>
                  <a:cubicBezTo>
                    <a:pt x="338" y="212"/>
                    <a:pt x="349" y="226"/>
                    <a:pt x="364" y="242"/>
                  </a:cubicBezTo>
                  <a:cubicBezTo>
                    <a:pt x="375" y="252"/>
                    <a:pt x="384" y="265"/>
                    <a:pt x="394" y="276"/>
                  </a:cubicBezTo>
                  <a:cubicBezTo>
                    <a:pt x="392" y="278"/>
                    <a:pt x="389" y="281"/>
                    <a:pt x="387" y="283"/>
                  </a:cubicBezTo>
                  <a:cubicBezTo>
                    <a:pt x="376" y="267"/>
                    <a:pt x="366" y="251"/>
                    <a:pt x="354" y="234"/>
                  </a:cubicBezTo>
                  <a:cubicBezTo>
                    <a:pt x="346" y="244"/>
                    <a:pt x="344" y="246"/>
                    <a:pt x="344" y="246"/>
                  </a:cubicBezTo>
                  <a:cubicBezTo>
                    <a:pt x="364" y="271"/>
                    <a:pt x="383" y="298"/>
                    <a:pt x="405" y="321"/>
                  </a:cubicBezTo>
                  <a:cubicBezTo>
                    <a:pt x="415" y="331"/>
                    <a:pt x="433" y="334"/>
                    <a:pt x="447" y="305"/>
                  </a:cubicBezTo>
                  <a:cubicBezTo>
                    <a:pt x="460" y="341"/>
                    <a:pt x="471" y="369"/>
                    <a:pt x="482" y="398"/>
                  </a:cubicBezTo>
                  <a:cubicBezTo>
                    <a:pt x="436" y="376"/>
                    <a:pt x="395" y="356"/>
                    <a:pt x="350" y="334"/>
                  </a:cubicBezTo>
                  <a:cubicBezTo>
                    <a:pt x="347" y="374"/>
                    <a:pt x="309" y="348"/>
                    <a:pt x="292" y="369"/>
                  </a:cubicBezTo>
                  <a:cubicBezTo>
                    <a:pt x="306" y="378"/>
                    <a:pt x="319" y="386"/>
                    <a:pt x="332" y="395"/>
                  </a:cubicBezTo>
                  <a:cubicBezTo>
                    <a:pt x="309" y="415"/>
                    <a:pt x="248" y="410"/>
                    <a:pt x="231" y="390"/>
                  </a:cubicBezTo>
                  <a:cubicBezTo>
                    <a:pt x="202" y="359"/>
                    <a:pt x="171" y="332"/>
                    <a:pt x="143" y="301"/>
                  </a:cubicBezTo>
                  <a:cubicBezTo>
                    <a:pt x="133" y="289"/>
                    <a:pt x="130" y="270"/>
                    <a:pt x="126" y="253"/>
                  </a:cubicBezTo>
                  <a:cubicBezTo>
                    <a:pt x="122" y="238"/>
                    <a:pt x="128" y="215"/>
                    <a:pt x="98" y="220"/>
                  </a:cubicBezTo>
                  <a:cubicBezTo>
                    <a:pt x="96" y="220"/>
                    <a:pt x="87" y="190"/>
                    <a:pt x="84" y="174"/>
                  </a:cubicBezTo>
                  <a:cubicBezTo>
                    <a:pt x="83" y="167"/>
                    <a:pt x="87" y="158"/>
                    <a:pt x="89" y="150"/>
                  </a:cubicBezTo>
                  <a:cubicBezTo>
                    <a:pt x="87" y="148"/>
                    <a:pt x="84" y="147"/>
                    <a:pt x="81" y="145"/>
                  </a:cubicBezTo>
                  <a:cubicBezTo>
                    <a:pt x="73" y="154"/>
                    <a:pt x="65" y="163"/>
                    <a:pt x="57" y="172"/>
                  </a:cubicBezTo>
                  <a:cubicBezTo>
                    <a:pt x="51" y="179"/>
                    <a:pt x="43" y="193"/>
                    <a:pt x="38" y="192"/>
                  </a:cubicBezTo>
                  <a:cubicBezTo>
                    <a:pt x="25" y="188"/>
                    <a:pt x="5" y="189"/>
                    <a:pt x="4" y="167"/>
                  </a:cubicBezTo>
                  <a:cubicBezTo>
                    <a:pt x="3" y="159"/>
                    <a:pt x="0" y="151"/>
                    <a:pt x="2" y="143"/>
                  </a:cubicBezTo>
                  <a:cubicBezTo>
                    <a:pt x="9" y="113"/>
                    <a:pt x="16" y="82"/>
                    <a:pt x="26" y="53"/>
                  </a:cubicBezTo>
                  <a:cubicBezTo>
                    <a:pt x="37" y="23"/>
                    <a:pt x="74" y="0"/>
                    <a:pt x="104" y="9"/>
                  </a:cubicBezTo>
                  <a:cubicBezTo>
                    <a:pt x="163" y="26"/>
                    <a:pt x="225" y="35"/>
                    <a:pt x="277" y="71"/>
                  </a:cubicBezTo>
                  <a:cubicBezTo>
                    <a:pt x="303" y="90"/>
                    <a:pt x="330" y="111"/>
                    <a:pt x="333" y="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p:cNvSpPr>
              <a:spLocks noEditPoints="1"/>
            </p:cNvSpPr>
            <p:nvPr/>
          </p:nvSpPr>
          <p:spPr bwMode="auto">
            <a:xfrm>
              <a:off x="7532688" y="4125913"/>
              <a:ext cx="306388" cy="406400"/>
            </a:xfrm>
            <a:custGeom>
              <a:avLst/>
              <a:gdLst>
                <a:gd name="T0" fmla="*/ 238 w 322"/>
                <a:gd name="T1" fmla="*/ 217 h 428"/>
                <a:gd name="T2" fmla="*/ 225 w 322"/>
                <a:gd name="T3" fmla="*/ 238 h 428"/>
                <a:gd name="T4" fmla="*/ 189 w 322"/>
                <a:gd name="T5" fmla="*/ 282 h 428"/>
                <a:gd name="T6" fmla="*/ 162 w 322"/>
                <a:gd name="T7" fmla="*/ 349 h 428"/>
                <a:gd name="T8" fmla="*/ 128 w 322"/>
                <a:gd name="T9" fmla="*/ 410 h 428"/>
                <a:gd name="T10" fmla="*/ 63 w 322"/>
                <a:gd name="T11" fmla="*/ 395 h 428"/>
                <a:gd name="T12" fmla="*/ 12 w 322"/>
                <a:gd name="T13" fmla="*/ 218 h 428"/>
                <a:gd name="T14" fmla="*/ 1 w 322"/>
                <a:gd name="T15" fmla="*/ 159 h 428"/>
                <a:gd name="T16" fmla="*/ 12 w 322"/>
                <a:gd name="T17" fmla="*/ 126 h 428"/>
                <a:gd name="T18" fmla="*/ 164 w 322"/>
                <a:gd name="T19" fmla="*/ 11 h 428"/>
                <a:gd name="T20" fmla="*/ 202 w 322"/>
                <a:gd name="T21" fmla="*/ 20 h 428"/>
                <a:gd name="T22" fmla="*/ 216 w 322"/>
                <a:gd name="T23" fmla="*/ 35 h 428"/>
                <a:gd name="T24" fmla="*/ 289 w 322"/>
                <a:gd name="T25" fmla="*/ 183 h 428"/>
                <a:gd name="T26" fmla="*/ 316 w 322"/>
                <a:gd name="T27" fmla="*/ 328 h 428"/>
                <a:gd name="T28" fmla="*/ 281 w 322"/>
                <a:gd name="T29" fmla="*/ 383 h 428"/>
                <a:gd name="T30" fmla="*/ 229 w 322"/>
                <a:gd name="T31" fmla="*/ 393 h 428"/>
                <a:gd name="T32" fmla="*/ 198 w 322"/>
                <a:gd name="T33" fmla="*/ 362 h 428"/>
                <a:gd name="T34" fmla="*/ 240 w 322"/>
                <a:gd name="T35" fmla="*/ 246 h 428"/>
                <a:gd name="T36" fmla="*/ 247 w 322"/>
                <a:gd name="T37" fmla="*/ 221 h 428"/>
                <a:gd name="T38" fmla="*/ 238 w 322"/>
                <a:gd name="T39" fmla="*/ 217 h 428"/>
                <a:gd name="T40" fmla="*/ 235 w 322"/>
                <a:gd name="T41" fmla="*/ 84 h 428"/>
                <a:gd name="T42" fmla="*/ 272 w 322"/>
                <a:gd name="T43" fmla="*/ 180 h 428"/>
                <a:gd name="T44" fmla="*/ 235 w 322"/>
                <a:gd name="T45" fmla="*/ 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2" h="428">
                  <a:moveTo>
                    <a:pt x="238" y="217"/>
                  </a:moveTo>
                  <a:cubicBezTo>
                    <a:pt x="234" y="224"/>
                    <a:pt x="229" y="231"/>
                    <a:pt x="225" y="238"/>
                  </a:cubicBezTo>
                  <a:cubicBezTo>
                    <a:pt x="217" y="256"/>
                    <a:pt x="207" y="269"/>
                    <a:pt x="189" y="282"/>
                  </a:cubicBezTo>
                  <a:cubicBezTo>
                    <a:pt x="172" y="294"/>
                    <a:pt x="163" y="326"/>
                    <a:pt x="162" y="349"/>
                  </a:cubicBezTo>
                  <a:cubicBezTo>
                    <a:pt x="161" y="378"/>
                    <a:pt x="148" y="395"/>
                    <a:pt x="128" y="410"/>
                  </a:cubicBezTo>
                  <a:cubicBezTo>
                    <a:pt x="106" y="428"/>
                    <a:pt x="71" y="421"/>
                    <a:pt x="63" y="395"/>
                  </a:cubicBezTo>
                  <a:cubicBezTo>
                    <a:pt x="45" y="337"/>
                    <a:pt x="28" y="278"/>
                    <a:pt x="12" y="218"/>
                  </a:cubicBezTo>
                  <a:cubicBezTo>
                    <a:pt x="7" y="199"/>
                    <a:pt x="2" y="179"/>
                    <a:pt x="1" y="159"/>
                  </a:cubicBezTo>
                  <a:cubicBezTo>
                    <a:pt x="0" y="148"/>
                    <a:pt x="4" y="132"/>
                    <a:pt x="12" y="126"/>
                  </a:cubicBezTo>
                  <a:cubicBezTo>
                    <a:pt x="62" y="86"/>
                    <a:pt x="113" y="48"/>
                    <a:pt x="164" y="11"/>
                  </a:cubicBezTo>
                  <a:cubicBezTo>
                    <a:pt x="179" y="0"/>
                    <a:pt x="192" y="5"/>
                    <a:pt x="202" y="20"/>
                  </a:cubicBezTo>
                  <a:cubicBezTo>
                    <a:pt x="206" y="26"/>
                    <a:pt x="211" y="31"/>
                    <a:pt x="216" y="35"/>
                  </a:cubicBezTo>
                  <a:cubicBezTo>
                    <a:pt x="264" y="73"/>
                    <a:pt x="285" y="122"/>
                    <a:pt x="289" y="183"/>
                  </a:cubicBezTo>
                  <a:cubicBezTo>
                    <a:pt x="292" y="232"/>
                    <a:pt x="305" y="280"/>
                    <a:pt x="316" y="328"/>
                  </a:cubicBezTo>
                  <a:cubicBezTo>
                    <a:pt x="322" y="356"/>
                    <a:pt x="309" y="379"/>
                    <a:pt x="281" y="383"/>
                  </a:cubicBezTo>
                  <a:cubicBezTo>
                    <a:pt x="263" y="385"/>
                    <a:pt x="246" y="389"/>
                    <a:pt x="229" y="393"/>
                  </a:cubicBezTo>
                  <a:cubicBezTo>
                    <a:pt x="204" y="398"/>
                    <a:pt x="191" y="387"/>
                    <a:pt x="198" y="362"/>
                  </a:cubicBezTo>
                  <a:cubicBezTo>
                    <a:pt x="210" y="322"/>
                    <a:pt x="226" y="284"/>
                    <a:pt x="240" y="246"/>
                  </a:cubicBezTo>
                  <a:cubicBezTo>
                    <a:pt x="243" y="238"/>
                    <a:pt x="245" y="229"/>
                    <a:pt x="247" y="221"/>
                  </a:cubicBezTo>
                  <a:cubicBezTo>
                    <a:pt x="244" y="219"/>
                    <a:pt x="241" y="218"/>
                    <a:pt x="238" y="217"/>
                  </a:cubicBezTo>
                  <a:close/>
                  <a:moveTo>
                    <a:pt x="235" y="84"/>
                  </a:moveTo>
                  <a:cubicBezTo>
                    <a:pt x="249" y="118"/>
                    <a:pt x="259" y="147"/>
                    <a:pt x="272" y="180"/>
                  </a:cubicBezTo>
                  <a:cubicBezTo>
                    <a:pt x="280" y="144"/>
                    <a:pt x="264" y="101"/>
                    <a:pt x="235"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p:cNvSpPr>
              <a:spLocks/>
            </p:cNvSpPr>
            <p:nvPr/>
          </p:nvSpPr>
          <p:spPr bwMode="auto">
            <a:xfrm>
              <a:off x="4067176" y="4114800"/>
              <a:ext cx="935038" cy="746125"/>
            </a:xfrm>
            <a:custGeom>
              <a:avLst/>
              <a:gdLst>
                <a:gd name="T0" fmla="*/ 809 w 983"/>
                <a:gd name="T1" fmla="*/ 382 h 783"/>
                <a:gd name="T2" fmla="*/ 739 w 983"/>
                <a:gd name="T3" fmla="*/ 358 h 783"/>
                <a:gd name="T4" fmla="*/ 633 w 983"/>
                <a:gd name="T5" fmla="*/ 299 h 783"/>
                <a:gd name="T6" fmla="*/ 584 w 983"/>
                <a:gd name="T7" fmla="*/ 277 h 783"/>
                <a:gd name="T8" fmla="*/ 535 w 983"/>
                <a:gd name="T9" fmla="*/ 267 h 783"/>
                <a:gd name="T10" fmla="*/ 448 w 983"/>
                <a:gd name="T11" fmla="*/ 293 h 783"/>
                <a:gd name="T12" fmla="*/ 426 w 983"/>
                <a:gd name="T13" fmla="*/ 295 h 783"/>
                <a:gd name="T14" fmla="*/ 332 w 983"/>
                <a:gd name="T15" fmla="*/ 333 h 783"/>
                <a:gd name="T16" fmla="*/ 271 w 983"/>
                <a:gd name="T17" fmla="*/ 499 h 783"/>
                <a:gd name="T18" fmla="*/ 273 w 983"/>
                <a:gd name="T19" fmla="*/ 552 h 783"/>
                <a:gd name="T20" fmla="*/ 296 w 983"/>
                <a:gd name="T21" fmla="*/ 578 h 783"/>
                <a:gd name="T22" fmla="*/ 317 w 983"/>
                <a:gd name="T23" fmla="*/ 593 h 783"/>
                <a:gd name="T24" fmla="*/ 299 w 983"/>
                <a:gd name="T25" fmla="*/ 616 h 783"/>
                <a:gd name="T26" fmla="*/ 207 w 983"/>
                <a:gd name="T27" fmla="*/ 654 h 783"/>
                <a:gd name="T28" fmla="*/ 53 w 983"/>
                <a:gd name="T29" fmla="*/ 752 h 783"/>
                <a:gd name="T30" fmla="*/ 5 w 983"/>
                <a:gd name="T31" fmla="*/ 783 h 783"/>
                <a:gd name="T32" fmla="*/ 21 w 983"/>
                <a:gd name="T33" fmla="*/ 729 h 783"/>
                <a:gd name="T34" fmla="*/ 85 w 983"/>
                <a:gd name="T35" fmla="*/ 669 h 783"/>
                <a:gd name="T36" fmla="*/ 94 w 983"/>
                <a:gd name="T37" fmla="*/ 660 h 783"/>
                <a:gd name="T38" fmla="*/ 193 w 983"/>
                <a:gd name="T39" fmla="*/ 605 h 783"/>
                <a:gd name="T40" fmla="*/ 230 w 983"/>
                <a:gd name="T41" fmla="*/ 595 h 783"/>
                <a:gd name="T42" fmla="*/ 231 w 983"/>
                <a:gd name="T43" fmla="*/ 522 h 783"/>
                <a:gd name="T44" fmla="*/ 254 w 983"/>
                <a:gd name="T45" fmla="*/ 393 h 783"/>
                <a:gd name="T46" fmla="*/ 362 w 983"/>
                <a:gd name="T47" fmla="*/ 248 h 783"/>
                <a:gd name="T48" fmla="*/ 393 w 983"/>
                <a:gd name="T49" fmla="*/ 244 h 783"/>
                <a:gd name="T50" fmla="*/ 484 w 983"/>
                <a:gd name="T51" fmla="*/ 237 h 783"/>
                <a:gd name="T52" fmla="*/ 594 w 983"/>
                <a:gd name="T53" fmla="*/ 242 h 783"/>
                <a:gd name="T54" fmla="*/ 667 w 983"/>
                <a:gd name="T55" fmla="*/ 281 h 783"/>
                <a:gd name="T56" fmla="*/ 691 w 983"/>
                <a:gd name="T57" fmla="*/ 284 h 783"/>
                <a:gd name="T58" fmla="*/ 762 w 983"/>
                <a:gd name="T59" fmla="*/ 341 h 783"/>
                <a:gd name="T60" fmla="*/ 725 w 983"/>
                <a:gd name="T61" fmla="*/ 255 h 783"/>
                <a:gd name="T62" fmla="*/ 719 w 983"/>
                <a:gd name="T63" fmla="*/ 228 h 783"/>
                <a:gd name="T64" fmla="*/ 746 w 983"/>
                <a:gd name="T65" fmla="*/ 133 h 783"/>
                <a:gd name="T66" fmla="*/ 750 w 983"/>
                <a:gd name="T67" fmla="*/ 92 h 783"/>
                <a:gd name="T68" fmla="*/ 772 w 983"/>
                <a:gd name="T69" fmla="*/ 73 h 783"/>
                <a:gd name="T70" fmla="*/ 737 w 983"/>
                <a:gd name="T71" fmla="*/ 55 h 783"/>
                <a:gd name="T72" fmla="*/ 737 w 983"/>
                <a:gd name="T73" fmla="*/ 47 h 783"/>
                <a:gd name="T74" fmla="*/ 783 w 983"/>
                <a:gd name="T75" fmla="*/ 47 h 783"/>
                <a:gd name="T76" fmla="*/ 878 w 983"/>
                <a:gd name="T77" fmla="*/ 17 h 783"/>
                <a:gd name="T78" fmla="*/ 913 w 983"/>
                <a:gd name="T79" fmla="*/ 5 h 783"/>
                <a:gd name="T80" fmla="*/ 949 w 983"/>
                <a:gd name="T81" fmla="*/ 0 h 783"/>
                <a:gd name="T82" fmla="*/ 981 w 983"/>
                <a:gd name="T83" fmla="*/ 0 h 783"/>
                <a:gd name="T84" fmla="*/ 983 w 983"/>
                <a:gd name="T85" fmla="*/ 13 h 783"/>
                <a:gd name="T86" fmla="*/ 952 w 983"/>
                <a:gd name="T87" fmla="*/ 23 h 783"/>
                <a:gd name="T88" fmla="*/ 898 w 983"/>
                <a:gd name="T89" fmla="*/ 41 h 783"/>
                <a:gd name="T90" fmla="*/ 831 w 983"/>
                <a:gd name="T91" fmla="*/ 75 h 783"/>
                <a:gd name="T92" fmla="*/ 804 w 983"/>
                <a:gd name="T93" fmla="*/ 110 h 783"/>
                <a:gd name="T94" fmla="*/ 779 w 983"/>
                <a:gd name="T95" fmla="*/ 158 h 783"/>
                <a:gd name="T96" fmla="*/ 768 w 983"/>
                <a:gd name="T97" fmla="*/ 296 h 783"/>
                <a:gd name="T98" fmla="*/ 808 w 983"/>
                <a:gd name="T99" fmla="*/ 383 h 783"/>
                <a:gd name="T100" fmla="*/ 809 w 983"/>
                <a:gd name="T101" fmla="*/ 38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783">
                  <a:moveTo>
                    <a:pt x="809" y="382"/>
                  </a:moveTo>
                  <a:cubicBezTo>
                    <a:pt x="776" y="401"/>
                    <a:pt x="759" y="376"/>
                    <a:pt x="739" y="358"/>
                  </a:cubicBezTo>
                  <a:cubicBezTo>
                    <a:pt x="709" y="330"/>
                    <a:pt x="676" y="306"/>
                    <a:pt x="633" y="299"/>
                  </a:cubicBezTo>
                  <a:cubicBezTo>
                    <a:pt x="616" y="297"/>
                    <a:pt x="601" y="283"/>
                    <a:pt x="584" y="277"/>
                  </a:cubicBezTo>
                  <a:cubicBezTo>
                    <a:pt x="568" y="272"/>
                    <a:pt x="550" y="264"/>
                    <a:pt x="535" y="267"/>
                  </a:cubicBezTo>
                  <a:cubicBezTo>
                    <a:pt x="505" y="272"/>
                    <a:pt x="477" y="284"/>
                    <a:pt x="448" y="293"/>
                  </a:cubicBezTo>
                  <a:cubicBezTo>
                    <a:pt x="441" y="295"/>
                    <a:pt x="433" y="297"/>
                    <a:pt x="426" y="295"/>
                  </a:cubicBezTo>
                  <a:cubicBezTo>
                    <a:pt x="386" y="286"/>
                    <a:pt x="350" y="295"/>
                    <a:pt x="332" y="333"/>
                  </a:cubicBezTo>
                  <a:cubicBezTo>
                    <a:pt x="306" y="386"/>
                    <a:pt x="271" y="437"/>
                    <a:pt x="271" y="499"/>
                  </a:cubicBezTo>
                  <a:cubicBezTo>
                    <a:pt x="270" y="517"/>
                    <a:pt x="273" y="534"/>
                    <a:pt x="273" y="552"/>
                  </a:cubicBezTo>
                  <a:cubicBezTo>
                    <a:pt x="274" y="567"/>
                    <a:pt x="279" y="576"/>
                    <a:pt x="296" y="578"/>
                  </a:cubicBezTo>
                  <a:cubicBezTo>
                    <a:pt x="304" y="579"/>
                    <a:pt x="310" y="588"/>
                    <a:pt x="317" y="593"/>
                  </a:cubicBezTo>
                  <a:cubicBezTo>
                    <a:pt x="311" y="601"/>
                    <a:pt x="307" y="612"/>
                    <a:pt x="299" y="616"/>
                  </a:cubicBezTo>
                  <a:cubicBezTo>
                    <a:pt x="269" y="630"/>
                    <a:pt x="238" y="643"/>
                    <a:pt x="207" y="654"/>
                  </a:cubicBezTo>
                  <a:cubicBezTo>
                    <a:pt x="147" y="674"/>
                    <a:pt x="103" y="717"/>
                    <a:pt x="53" y="752"/>
                  </a:cubicBezTo>
                  <a:cubicBezTo>
                    <a:pt x="38" y="762"/>
                    <a:pt x="23" y="772"/>
                    <a:pt x="5" y="783"/>
                  </a:cubicBezTo>
                  <a:cubicBezTo>
                    <a:pt x="0" y="758"/>
                    <a:pt x="1" y="744"/>
                    <a:pt x="21" y="729"/>
                  </a:cubicBezTo>
                  <a:cubicBezTo>
                    <a:pt x="45" y="713"/>
                    <a:pt x="64" y="689"/>
                    <a:pt x="85" y="669"/>
                  </a:cubicBezTo>
                  <a:cubicBezTo>
                    <a:pt x="88" y="666"/>
                    <a:pt x="90" y="662"/>
                    <a:pt x="94" y="660"/>
                  </a:cubicBezTo>
                  <a:cubicBezTo>
                    <a:pt x="127" y="641"/>
                    <a:pt x="160" y="623"/>
                    <a:pt x="193" y="605"/>
                  </a:cubicBezTo>
                  <a:cubicBezTo>
                    <a:pt x="203" y="600"/>
                    <a:pt x="214" y="599"/>
                    <a:pt x="230" y="595"/>
                  </a:cubicBezTo>
                  <a:cubicBezTo>
                    <a:pt x="230" y="572"/>
                    <a:pt x="227" y="547"/>
                    <a:pt x="231" y="522"/>
                  </a:cubicBezTo>
                  <a:cubicBezTo>
                    <a:pt x="236" y="478"/>
                    <a:pt x="239" y="433"/>
                    <a:pt x="254" y="393"/>
                  </a:cubicBezTo>
                  <a:cubicBezTo>
                    <a:pt x="275" y="335"/>
                    <a:pt x="306" y="281"/>
                    <a:pt x="362" y="248"/>
                  </a:cubicBezTo>
                  <a:cubicBezTo>
                    <a:pt x="371" y="243"/>
                    <a:pt x="384" y="241"/>
                    <a:pt x="393" y="244"/>
                  </a:cubicBezTo>
                  <a:cubicBezTo>
                    <a:pt x="424" y="251"/>
                    <a:pt x="452" y="250"/>
                    <a:pt x="484" y="237"/>
                  </a:cubicBezTo>
                  <a:cubicBezTo>
                    <a:pt x="518" y="224"/>
                    <a:pt x="558" y="221"/>
                    <a:pt x="594" y="242"/>
                  </a:cubicBezTo>
                  <a:cubicBezTo>
                    <a:pt x="618" y="255"/>
                    <a:pt x="642" y="269"/>
                    <a:pt x="667" y="281"/>
                  </a:cubicBezTo>
                  <a:cubicBezTo>
                    <a:pt x="674" y="284"/>
                    <a:pt x="683" y="283"/>
                    <a:pt x="691" y="284"/>
                  </a:cubicBezTo>
                  <a:cubicBezTo>
                    <a:pt x="715" y="321"/>
                    <a:pt x="730" y="335"/>
                    <a:pt x="762" y="341"/>
                  </a:cubicBezTo>
                  <a:cubicBezTo>
                    <a:pt x="749" y="310"/>
                    <a:pt x="737" y="283"/>
                    <a:pt x="725" y="255"/>
                  </a:cubicBezTo>
                  <a:cubicBezTo>
                    <a:pt x="722" y="247"/>
                    <a:pt x="717" y="236"/>
                    <a:pt x="719" y="228"/>
                  </a:cubicBezTo>
                  <a:cubicBezTo>
                    <a:pt x="727" y="196"/>
                    <a:pt x="738" y="165"/>
                    <a:pt x="746" y="133"/>
                  </a:cubicBezTo>
                  <a:cubicBezTo>
                    <a:pt x="749" y="119"/>
                    <a:pt x="748" y="105"/>
                    <a:pt x="750" y="92"/>
                  </a:cubicBezTo>
                  <a:cubicBezTo>
                    <a:pt x="756" y="87"/>
                    <a:pt x="763" y="81"/>
                    <a:pt x="772" y="73"/>
                  </a:cubicBezTo>
                  <a:cubicBezTo>
                    <a:pt x="757" y="65"/>
                    <a:pt x="747" y="60"/>
                    <a:pt x="737" y="55"/>
                  </a:cubicBezTo>
                  <a:cubicBezTo>
                    <a:pt x="737" y="52"/>
                    <a:pt x="737" y="50"/>
                    <a:pt x="737" y="47"/>
                  </a:cubicBezTo>
                  <a:cubicBezTo>
                    <a:pt x="753" y="47"/>
                    <a:pt x="768" y="45"/>
                    <a:pt x="783" y="47"/>
                  </a:cubicBezTo>
                  <a:cubicBezTo>
                    <a:pt x="820" y="53"/>
                    <a:pt x="847" y="29"/>
                    <a:pt x="878" y="17"/>
                  </a:cubicBezTo>
                  <a:cubicBezTo>
                    <a:pt x="889" y="12"/>
                    <a:pt x="901" y="8"/>
                    <a:pt x="913" y="5"/>
                  </a:cubicBezTo>
                  <a:cubicBezTo>
                    <a:pt x="925" y="2"/>
                    <a:pt x="937" y="1"/>
                    <a:pt x="949" y="0"/>
                  </a:cubicBezTo>
                  <a:cubicBezTo>
                    <a:pt x="960" y="0"/>
                    <a:pt x="970" y="0"/>
                    <a:pt x="981" y="0"/>
                  </a:cubicBezTo>
                  <a:cubicBezTo>
                    <a:pt x="982" y="4"/>
                    <a:pt x="982" y="9"/>
                    <a:pt x="983" y="13"/>
                  </a:cubicBezTo>
                  <a:cubicBezTo>
                    <a:pt x="973" y="16"/>
                    <a:pt x="962" y="23"/>
                    <a:pt x="952" y="23"/>
                  </a:cubicBezTo>
                  <a:cubicBezTo>
                    <a:pt x="932" y="23"/>
                    <a:pt x="916" y="26"/>
                    <a:pt x="898" y="41"/>
                  </a:cubicBezTo>
                  <a:cubicBezTo>
                    <a:pt x="880" y="57"/>
                    <a:pt x="852" y="62"/>
                    <a:pt x="831" y="75"/>
                  </a:cubicBezTo>
                  <a:cubicBezTo>
                    <a:pt x="820" y="83"/>
                    <a:pt x="812" y="97"/>
                    <a:pt x="804" y="110"/>
                  </a:cubicBezTo>
                  <a:cubicBezTo>
                    <a:pt x="795" y="126"/>
                    <a:pt x="790" y="144"/>
                    <a:pt x="779" y="158"/>
                  </a:cubicBezTo>
                  <a:cubicBezTo>
                    <a:pt x="748" y="199"/>
                    <a:pt x="733" y="246"/>
                    <a:pt x="768" y="296"/>
                  </a:cubicBezTo>
                  <a:cubicBezTo>
                    <a:pt x="786" y="322"/>
                    <a:pt x="795" y="354"/>
                    <a:pt x="808" y="383"/>
                  </a:cubicBezTo>
                  <a:lnTo>
                    <a:pt x="809" y="3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p:cNvSpPr>
              <a:spLocks noEditPoints="1"/>
            </p:cNvSpPr>
            <p:nvPr/>
          </p:nvSpPr>
          <p:spPr bwMode="auto">
            <a:xfrm>
              <a:off x="5464176" y="4557713"/>
              <a:ext cx="334963" cy="314325"/>
            </a:xfrm>
            <a:custGeom>
              <a:avLst/>
              <a:gdLst>
                <a:gd name="T0" fmla="*/ 282 w 353"/>
                <a:gd name="T1" fmla="*/ 231 h 330"/>
                <a:gd name="T2" fmla="*/ 220 w 353"/>
                <a:gd name="T3" fmla="*/ 281 h 330"/>
                <a:gd name="T4" fmla="*/ 170 w 353"/>
                <a:gd name="T5" fmla="*/ 315 h 330"/>
                <a:gd name="T6" fmla="*/ 101 w 353"/>
                <a:gd name="T7" fmla="*/ 297 h 330"/>
                <a:gd name="T8" fmla="*/ 126 w 353"/>
                <a:gd name="T9" fmla="*/ 278 h 330"/>
                <a:gd name="T10" fmla="*/ 87 w 353"/>
                <a:gd name="T11" fmla="*/ 268 h 330"/>
                <a:gd name="T12" fmla="*/ 86 w 353"/>
                <a:gd name="T13" fmla="*/ 261 h 330"/>
                <a:gd name="T14" fmla="*/ 111 w 353"/>
                <a:gd name="T15" fmla="*/ 256 h 330"/>
                <a:gd name="T16" fmla="*/ 136 w 353"/>
                <a:gd name="T17" fmla="*/ 239 h 330"/>
                <a:gd name="T18" fmla="*/ 105 w 353"/>
                <a:gd name="T19" fmla="*/ 242 h 330"/>
                <a:gd name="T20" fmla="*/ 52 w 353"/>
                <a:gd name="T21" fmla="*/ 233 h 330"/>
                <a:gd name="T22" fmla="*/ 40 w 353"/>
                <a:gd name="T23" fmla="*/ 148 h 330"/>
                <a:gd name="T24" fmla="*/ 48 w 353"/>
                <a:gd name="T25" fmla="*/ 184 h 330"/>
                <a:gd name="T26" fmla="*/ 108 w 353"/>
                <a:gd name="T27" fmla="*/ 225 h 330"/>
                <a:gd name="T28" fmla="*/ 121 w 353"/>
                <a:gd name="T29" fmla="*/ 198 h 330"/>
                <a:gd name="T30" fmla="*/ 96 w 353"/>
                <a:gd name="T31" fmla="*/ 204 h 330"/>
                <a:gd name="T32" fmla="*/ 62 w 353"/>
                <a:gd name="T33" fmla="*/ 172 h 330"/>
                <a:gd name="T34" fmla="*/ 17 w 353"/>
                <a:gd name="T35" fmla="*/ 84 h 330"/>
                <a:gd name="T36" fmla="*/ 0 w 353"/>
                <a:gd name="T37" fmla="*/ 67 h 330"/>
                <a:gd name="T38" fmla="*/ 47 w 353"/>
                <a:gd name="T39" fmla="*/ 67 h 330"/>
                <a:gd name="T40" fmla="*/ 49 w 353"/>
                <a:gd name="T41" fmla="*/ 62 h 330"/>
                <a:gd name="T42" fmla="*/ 12 w 353"/>
                <a:gd name="T43" fmla="*/ 34 h 330"/>
                <a:gd name="T44" fmla="*/ 24 w 353"/>
                <a:gd name="T45" fmla="*/ 0 h 330"/>
                <a:gd name="T46" fmla="*/ 127 w 353"/>
                <a:gd name="T47" fmla="*/ 45 h 330"/>
                <a:gd name="T48" fmla="*/ 161 w 353"/>
                <a:gd name="T49" fmla="*/ 31 h 330"/>
                <a:gd name="T50" fmla="*/ 197 w 353"/>
                <a:gd name="T51" fmla="*/ 30 h 330"/>
                <a:gd name="T52" fmla="*/ 213 w 353"/>
                <a:gd name="T53" fmla="*/ 39 h 330"/>
                <a:gd name="T54" fmla="*/ 255 w 353"/>
                <a:gd name="T55" fmla="*/ 99 h 330"/>
                <a:gd name="T56" fmla="*/ 269 w 353"/>
                <a:gd name="T57" fmla="*/ 127 h 330"/>
                <a:gd name="T58" fmla="*/ 292 w 353"/>
                <a:gd name="T59" fmla="*/ 103 h 330"/>
                <a:gd name="T60" fmla="*/ 311 w 353"/>
                <a:gd name="T61" fmla="*/ 151 h 330"/>
                <a:gd name="T62" fmla="*/ 338 w 353"/>
                <a:gd name="T63" fmla="*/ 88 h 330"/>
                <a:gd name="T64" fmla="*/ 352 w 353"/>
                <a:gd name="T65" fmla="*/ 108 h 330"/>
                <a:gd name="T66" fmla="*/ 301 w 353"/>
                <a:gd name="T67" fmla="*/ 181 h 330"/>
                <a:gd name="T68" fmla="*/ 346 w 353"/>
                <a:gd name="T69" fmla="*/ 196 h 330"/>
                <a:gd name="T70" fmla="*/ 294 w 353"/>
                <a:gd name="T71" fmla="*/ 271 h 330"/>
                <a:gd name="T72" fmla="*/ 285 w 353"/>
                <a:gd name="T73" fmla="*/ 268 h 330"/>
                <a:gd name="T74" fmla="*/ 282 w 353"/>
                <a:gd name="T75" fmla="*/ 231 h 330"/>
                <a:gd name="T76" fmla="*/ 105 w 353"/>
                <a:gd name="T77" fmla="*/ 108 h 330"/>
                <a:gd name="T78" fmla="*/ 101 w 353"/>
                <a:gd name="T79" fmla="*/ 100 h 330"/>
                <a:gd name="T80" fmla="*/ 138 w 353"/>
                <a:gd name="T81" fmla="*/ 69 h 330"/>
                <a:gd name="T82" fmla="*/ 75 w 353"/>
                <a:gd name="T83" fmla="*/ 86 h 330"/>
                <a:gd name="T84" fmla="*/ 101 w 353"/>
                <a:gd name="T85" fmla="*/ 128 h 330"/>
                <a:gd name="T86" fmla="*/ 154 w 353"/>
                <a:gd name="T87" fmla="*/ 108 h 330"/>
                <a:gd name="T88" fmla="*/ 105 w 353"/>
                <a:gd name="T89" fmla="*/ 10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3" h="330">
                  <a:moveTo>
                    <a:pt x="282" y="231"/>
                  </a:moveTo>
                  <a:cubicBezTo>
                    <a:pt x="260" y="249"/>
                    <a:pt x="240" y="265"/>
                    <a:pt x="220" y="281"/>
                  </a:cubicBezTo>
                  <a:cubicBezTo>
                    <a:pt x="204" y="293"/>
                    <a:pt x="188" y="305"/>
                    <a:pt x="170" y="315"/>
                  </a:cubicBezTo>
                  <a:cubicBezTo>
                    <a:pt x="143" y="330"/>
                    <a:pt x="120" y="323"/>
                    <a:pt x="101" y="297"/>
                  </a:cubicBezTo>
                  <a:cubicBezTo>
                    <a:pt x="108" y="292"/>
                    <a:pt x="115" y="286"/>
                    <a:pt x="126" y="278"/>
                  </a:cubicBezTo>
                  <a:cubicBezTo>
                    <a:pt x="110" y="274"/>
                    <a:pt x="98" y="271"/>
                    <a:pt x="87" y="268"/>
                  </a:cubicBezTo>
                  <a:cubicBezTo>
                    <a:pt x="86" y="266"/>
                    <a:pt x="86" y="264"/>
                    <a:pt x="86" y="261"/>
                  </a:cubicBezTo>
                  <a:cubicBezTo>
                    <a:pt x="94" y="260"/>
                    <a:pt x="103" y="259"/>
                    <a:pt x="111" y="256"/>
                  </a:cubicBezTo>
                  <a:cubicBezTo>
                    <a:pt x="120" y="253"/>
                    <a:pt x="128" y="249"/>
                    <a:pt x="136" y="239"/>
                  </a:cubicBezTo>
                  <a:cubicBezTo>
                    <a:pt x="126" y="240"/>
                    <a:pt x="115" y="240"/>
                    <a:pt x="105" y="242"/>
                  </a:cubicBezTo>
                  <a:cubicBezTo>
                    <a:pt x="86" y="246"/>
                    <a:pt x="65" y="252"/>
                    <a:pt x="52" y="233"/>
                  </a:cubicBezTo>
                  <a:cubicBezTo>
                    <a:pt x="38" y="211"/>
                    <a:pt x="17" y="187"/>
                    <a:pt x="40" y="148"/>
                  </a:cubicBezTo>
                  <a:cubicBezTo>
                    <a:pt x="44" y="164"/>
                    <a:pt x="49" y="174"/>
                    <a:pt x="48" y="184"/>
                  </a:cubicBezTo>
                  <a:cubicBezTo>
                    <a:pt x="47" y="221"/>
                    <a:pt x="74" y="241"/>
                    <a:pt x="108" y="225"/>
                  </a:cubicBezTo>
                  <a:cubicBezTo>
                    <a:pt x="113" y="222"/>
                    <a:pt x="115" y="211"/>
                    <a:pt x="121" y="198"/>
                  </a:cubicBezTo>
                  <a:cubicBezTo>
                    <a:pt x="107" y="202"/>
                    <a:pt x="102" y="204"/>
                    <a:pt x="96" y="204"/>
                  </a:cubicBezTo>
                  <a:cubicBezTo>
                    <a:pt x="64" y="208"/>
                    <a:pt x="61" y="204"/>
                    <a:pt x="62" y="172"/>
                  </a:cubicBezTo>
                  <a:cubicBezTo>
                    <a:pt x="63" y="135"/>
                    <a:pt x="54" y="102"/>
                    <a:pt x="17" y="84"/>
                  </a:cubicBezTo>
                  <a:cubicBezTo>
                    <a:pt x="12" y="82"/>
                    <a:pt x="9" y="76"/>
                    <a:pt x="0" y="67"/>
                  </a:cubicBezTo>
                  <a:cubicBezTo>
                    <a:pt x="20" y="67"/>
                    <a:pt x="34" y="67"/>
                    <a:pt x="47" y="67"/>
                  </a:cubicBezTo>
                  <a:cubicBezTo>
                    <a:pt x="48" y="66"/>
                    <a:pt x="48" y="64"/>
                    <a:pt x="49" y="62"/>
                  </a:cubicBezTo>
                  <a:cubicBezTo>
                    <a:pt x="37" y="53"/>
                    <a:pt x="25" y="44"/>
                    <a:pt x="12" y="34"/>
                  </a:cubicBezTo>
                  <a:cubicBezTo>
                    <a:pt x="15" y="24"/>
                    <a:pt x="18" y="15"/>
                    <a:pt x="24" y="0"/>
                  </a:cubicBezTo>
                  <a:cubicBezTo>
                    <a:pt x="47" y="47"/>
                    <a:pt x="91" y="37"/>
                    <a:pt x="127" y="45"/>
                  </a:cubicBezTo>
                  <a:cubicBezTo>
                    <a:pt x="137" y="47"/>
                    <a:pt x="151" y="37"/>
                    <a:pt x="161" y="31"/>
                  </a:cubicBezTo>
                  <a:cubicBezTo>
                    <a:pt x="174" y="22"/>
                    <a:pt x="184" y="20"/>
                    <a:pt x="197" y="30"/>
                  </a:cubicBezTo>
                  <a:cubicBezTo>
                    <a:pt x="201" y="34"/>
                    <a:pt x="207" y="36"/>
                    <a:pt x="213" y="39"/>
                  </a:cubicBezTo>
                  <a:cubicBezTo>
                    <a:pt x="239" y="51"/>
                    <a:pt x="254" y="69"/>
                    <a:pt x="255" y="99"/>
                  </a:cubicBezTo>
                  <a:cubicBezTo>
                    <a:pt x="256" y="108"/>
                    <a:pt x="264" y="118"/>
                    <a:pt x="269" y="127"/>
                  </a:cubicBezTo>
                  <a:cubicBezTo>
                    <a:pt x="276" y="119"/>
                    <a:pt x="283" y="112"/>
                    <a:pt x="292" y="103"/>
                  </a:cubicBezTo>
                  <a:cubicBezTo>
                    <a:pt x="318" y="105"/>
                    <a:pt x="318" y="126"/>
                    <a:pt x="311" y="151"/>
                  </a:cubicBezTo>
                  <a:cubicBezTo>
                    <a:pt x="342" y="141"/>
                    <a:pt x="334" y="116"/>
                    <a:pt x="338" y="88"/>
                  </a:cubicBezTo>
                  <a:cubicBezTo>
                    <a:pt x="345" y="99"/>
                    <a:pt x="353" y="105"/>
                    <a:pt x="352" y="108"/>
                  </a:cubicBezTo>
                  <a:cubicBezTo>
                    <a:pt x="343" y="137"/>
                    <a:pt x="341" y="171"/>
                    <a:pt x="301" y="181"/>
                  </a:cubicBezTo>
                  <a:cubicBezTo>
                    <a:pt x="314" y="185"/>
                    <a:pt x="327" y="189"/>
                    <a:pt x="346" y="196"/>
                  </a:cubicBezTo>
                  <a:cubicBezTo>
                    <a:pt x="328" y="223"/>
                    <a:pt x="311" y="247"/>
                    <a:pt x="294" y="271"/>
                  </a:cubicBezTo>
                  <a:cubicBezTo>
                    <a:pt x="291" y="270"/>
                    <a:pt x="288" y="269"/>
                    <a:pt x="285" y="268"/>
                  </a:cubicBezTo>
                  <a:cubicBezTo>
                    <a:pt x="284" y="258"/>
                    <a:pt x="284" y="247"/>
                    <a:pt x="282" y="231"/>
                  </a:cubicBezTo>
                  <a:close/>
                  <a:moveTo>
                    <a:pt x="105" y="108"/>
                  </a:moveTo>
                  <a:cubicBezTo>
                    <a:pt x="104" y="105"/>
                    <a:pt x="102" y="103"/>
                    <a:pt x="101" y="100"/>
                  </a:cubicBezTo>
                  <a:cubicBezTo>
                    <a:pt x="113" y="90"/>
                    <a:pt x="125" y="80"/>
                    <a:pt x="138" y="69"/>
                  </a:cubicBezTo>
                  <a:cubicBezTo>
                    <a:pt x="116" y="63"/>
                    <a:pt x="72" y="75"/>
                    <a:pt x="75" y="86"/>
                  </a:cubicBezTo>
                  <a:cubicBezTo>
                    <a:pt x="78" y="102"/>
                    <a:pt x="89" y="118"/>
                    <a:pt x="101" y="128"/>
                  </a:cubicBezTo>
                  <a:cubicBezTo>
                    <a:pt x="120" y="143"/>
                    <a:pt x="134" y="127"/>
                    <a:pt x="154" y="108"/>
                  </a:cubicBezTo>
                  <a:cubicBezTo>
                    <a:pt x="132" y="108"/>
                    <a:pt x="119" y="108"/>
                    <a:pt x="105"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p:cNvSpPr>
              <a:spLocks noEditPoints="1"/>
            </p:cNvSpPr>
            <p:nvPr/>
          </p:nvSpPr>
          <p:spPr bwMode="auto">
            <a:xfrm>
              <a:off x="5683251" y="4889500"/>
              <a:ext cx="422275" cy="296863"/>
            </a:xfrm>
            <a:custGeom>
              <a:avLst/>
              <a:gdLst>
                <a:gd name="T0" fmla="*/ 439 w 443"/>
                <a:gd name="T1" fmla="*/ 217 h 313"/>
                <a:gd name="T2" fmla="*/ 404 w 443"/>
                <a:gd name="T3" fmla="*/ 199 h 313"/>
                <a:gd name="T4" fmla="*/ 366 w 443"/>
                <a:gd name="T5" fmla="*/ 209 h 313"/>
                <a:gd name="T6" fmla="*/ 361 w 443"/>
                <a:gd name="T7" fmla="*/ 221 h 313"/>
                <a:gd name="T8" fmla="*/ 369 w 443"/>
                <a:gd name="T9" fmla="*/ 293 h 313"/>
                <a:gd name="T10" fmla="*/ 247 w 443"/>
                <a:gd name="T11" fmla="*/ 266 h 313"/>
                <a:gd name="T12" fmla="*/ 124 w 443"/>
                <a:gd name="T13" fmla="*/ 233 h 313"/>
                <a:gd name="T14" fmla="*/ 177 w 443"/>
                <a:gd name="T15" fmla="*/ 310 h 313"/>
                <a:gd name="T16" fmla="*/ 161 w 443"/>
                <a:gd name="T17" fmla="*/ 310 h 313"/>
                <a:gd name="T18" fmla="*/ 96 w 443"/>
                <a:gd name="T19" fmla="*/ 250 h 313"/>
                <a:gd name="T20" fmla="*/ 0 w 443"/>
                <a:gd name="T21" fmla="*/ 86 h 313"/>
                <a:gd name="T22" fmla="*/ 6 w 443"/>
                <a:gd name="T23" fmla="*/ 82 h 313"/>
                <a:gd name="T24" fmla="*/ 44 w 443"/>
                <a:gd name="T25" fmla="*/ 128 h 313"/>
                <a:gd name="T26" fmla="*/ 121 w 443"/>
                <a:gd name="T27" fmla="*/ 127 h 313"/>
                <a:gd name="T28" fmla="*/ 118 w 443"/>
                <a:gd name="T29" fmla="*/ 113 h 313"/>
                <a:gd name="T30" fmla="*/ 73 w 443"/>
                <a:gd name="T31" fmla="*/ 63 h 313"/>
                <a:gd name="T32" fmla="*/ 46 w 443"/>
                <a:gd name="T33" fmla="*/ 0 h 313"/>
                <a:gd name="T34" fmla="*/ 84 w 443"/>
                <a:gd name="T35" fmla="*/ 48 h 313"/>
                <a:gd name="T36" fmla="*/ 106 w 443"/>
                <a:gd name="T37" fmla="*/ 78 h 313"/>
                <a:gd name="T38" fmla="*/ 212 w 443"/>
                <a:gd name="T39" fmla="*/ 96 h 313"/>
                <a:gd name="T40" fmla="*/ 277 w 443"/>
                <a:gd name="T41" fmla="*/ 84 h 313"/>
                <a:gd name="T42" fmla="*/ 305 w 443"/>
                <a:gd name="T43" fmla="*/ 80 h 313"/>
                <a:gd name="T44" fmla="*/ 341 w 443"/>
                <a:gd name="T45" fmla="*/ 88 h 313"/>
                <a:gd name="T46" fmla="*/ 381 w 443"/>
                <a:gd name="T47" fmla="*/ 98 h 313"/>
                <a:gd name="T48" fmla="*/ 432 w 443"/>
                <a:gd name="T49" fmla="*/ 142 h 313"/>
                <a:gd name="T50" fmla="*/ 430 w 443"/>
                <a:gd name="T51" fmla="*/ 178 h 313"/>
                <a:gd name="T52" fmla="*/ 443 w 443"/>
                <a:gd name="T53" fmla="*/ 211 h 313"/>
                <a:gd name="T54" fmla="*/ 439 w 443"/>
                <a:gd name="T55" fmla="*/ 217 h 313"/>
                <a:gd name="T56" fmla="*/ 339 w 443"/>
                <a:gd name="T57" fmla="*/ 148 h 313"/>
                <a:gd name="T58" fmla="*/ 302 w 443"/>
                <a:gd name="T59" fmla="*/ 111 h 313"/>
                <a:gd name="T60" fmla="*/ 277 w 443"/>
                <a:gd name="T61" fmla="*/ 141 h 313"/>
                <a:gd name="T62" fmla="*/ 309 w 443"/>
                <a:gd name="T63" fmla="*/ 173 h 313"/>
                <a:gd name="T64" fmla="*/ 339 w 443"/>
                <a:gd name="T65" fmla="*/ 1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313">
                  <a:moveTo>
                    <a:pt x="439" y="217"/>
                  </a:moveTo>
                  <a:cubicBezTo>
                    <a:pt x="427" y="211"/>
                    <a:pt x="414" y="207"/>
                    <a:pt x="404" y="199"/>
                  </a:cubicBezTo>
                  <a:cubicBezTo>
                    <a:pt x="386" y="186"/>
                    <a:pt x="374" y="186"/>
                    <a:pt x="366" y="209"/>
                  </a:cubicBezTo>
                  <a:cubicBezTo>
                    <a:pt x="365" y="213"/>
                    <a:pt x="363" y="217"/>
                    <a:pt x="361" y="221"/>
                  </a:cubicBezTo>
                  <a:cubicBezTo>
                    <a:pt x="341" y="251"/>
                    <a:pt x="343" y="265"/>
                    <a:pt x="369" y="293"/>
                  </a:cubicBezTo>
                  <a:cubicBezTo>
                    <a:pt x="329" y="283"/>
                    <a:pt x="287" y="261"/>
                    <a:pt x="247" y="266"/>
                  </a:cubicBezTo>
                  <a:cubicBezTo>
                    <a:pt x="199" y="271"/>
                    <a:pt x="169" y="240"/>
                    <a:pt x="124" y="233"/>
                  </a:cubicBezTo>
                  <a:cubicBezTo>
                    <a:pt x="141" y="258"/>
                    <a:pt x="159" y="284"/>
                    <a:pt x="177" y="310"/>
                  </a:cubicBezTo>
                  <a:cubicBezTo>
                    <a:pt x="173" y="310"/>
                    <a:pt x="165" y="313"/>
                    <a:pt x="161" y="310"/>
                  </a:cubicBezTo>
                  <a:cubicBezTo>
                    <a:pt x="139" y="291"/>
                    <a:pt x="112" y="274"/>
                    <a:pt x="96" y="250"/>
                  </a:cubicBezTo>
                  <a:cubicBezTo>
                    <a:pt x="61" y="198"/>
                    <a:pt x="32" y="141"/>
                    <a:pt x="0" y="86"/>
                  </a:cubicBezTo>
                  <a:cubicBezTo>
                    <a:pt x="2" y="85"/>
                    <a:pt x="4" y="83"/>
                    <a:pt x="6" y="82"/>
                  </a:cubicBezTo>
                  <a:cubicBezTo>
                    <a:pt x="19" y="97"/>
                    <a:pt x="31" y="112"/>
                    <a:pt x="44" y="128"/>
                  </a:cubicBezTo>
                  <a:cubicBezTo>
                    <a:pt x="57" y="144"/>
                    <a:pt x="109" y="144"/>
                    <a:pt x="121" y="127"/>
                  </a:cubicBezTo>
                  <a:cubicBezTo>
                    <a:pt x="123" y="125"/>
                    <a:pt x="119" y="113"/>
                    <a:pt x="118" y="113"/>
                  </a:cubicBezTo>
                  <a:cubicBezTo>
                    <a:pt x="85" y="112"/>
                    <a:pt x="86" y="80"/>
                    <a:pt x="73" y="63"/>
                  </a:cubicBezTo>
                  <a:cubicBezTo>
                    <a:pt x="59" y="45"/>
                    <a:pt x="54" y="20"/>
                    <a:pt x="46" y="0"/>
                  </a:cubicBezTo>
                  <a:cubicBezTo>
                    <a:pt x="63" y="8"/>
                    <a:pt x="86" y="14"/>
                    <a:pt x="84" y="48"/>
                  </a:cubicBezTo>
                  <a:cubicBezTo>
                    <a:pt x="83" y="57"/>
                    <a:pt x="97" y="69"/>
                    <a:pt x="106" y="78"/>
                  </a:cubicBezTo>
                  <a:cubicBezTo>
                    <a:pt x="147" y="120"/>
                    <a:pt x="157" y="120"/>
                    <a:pt x="212" y="96"/>
                  </a:cubicBezTo>
                  <a:cubicBezTo>
                    <a:pt x="232" y="87"/>
                    <a:pt x="255" y="88"/>
                    <a:pt x="277" y="84"/>
                  </a:cubicBezTo>
                  <a:cubicBezTo>
                    <a:pt x="286" y="83"/>
                    <a:pt x="296" y="80"/>
                    <a:pt x="305" y="80"/>
                  </a:cubicBezTo>
                  <a:cubicBezTo>
                    <a:pt x="317" y="81"/>
                    <a:pt x="329" y="85"/>
                    <a:pt x="341" y="88"/>
                  </a:cubicBezTo>
                  <a:cubicBezTo>
                    <a:pt x="355" y="91"/>
                    <a:pt x="369" y="101"/>
                    <a:pt x="381" y="98"/>
                  </a:cubicBezTo>
                  <a:cubicBezTo>
                    <a:pt x="437" y="85"/>
                    <a:pt x="425" y="93"/>
                    <a:pt x="432" y="142"/>
                  </a:cubicBezTo>
                  <a:cubicBezTo>
                    <a:pt x="434" y="153"/>
                    <a:pt x="428" y="166"/>
                    <a:pt x="430" y="178"/>
                  </a:cubicBezTo>
                  <a:cubicBezTo>
                    <a:pt x="431" y="189"/>
                    <a:pt x="439" y="200"/>
                    <a:pt x="443" y="211"/>
                  </a:cubicBezTo>
                  <a:cubicBezTo>
                    <a:pt x="442" y="213"/>
                    <a:pt x="441" y="215"/>
                    <a:pt x="439" y="217"/>
                  </a:cubicBezTo>
                  <a:close/>
                  <a:moveTo>
                    <a:pt x="339" y="148"/>
                  </a:moveTo>
                  <a:cubicBezTo>
                    <a:pt x="324" y="133"/>
                    <a:pt x="313" y="122"/>
                    <a:pt x="302" y="111"/>
                  </a:cubicBezTo>
                  <a:cubicBezTo>
                    <a:pt x="293" y="121"/>
                    <a:pt x="275" y="135"/>
                    <a:pt x="277" y="141"/>
                  </a:cubicBezTo>
                  <a:cubicBezTo>
                    <a:pt x="282" y="154"/>
                    <a:pt x="296" y="165"/>
                    <a:pt x="309" y="173"/>
                  </a:cubicBezTo>
                  <a:cubicBezTo>
                    <a:pt x="312" y="174"/>
                    <a:pt x="324" y="160"/>
                    <a:pt x="339"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p:cNvSpPr>
              <a:spLocks/>
            </p:cNvSpPr>
            <p:nvPr/>
          </p:nvSpPr>
          <p:spPr bwMode="auto">
            <a:xfrm>
              <a:off x="5880101" y="4621213"/>
              <a:ext cx="458788" cy="204788"/>
            </a:xfrm>
            <a:custGeom>
              <a:avLst/>
              <a:gdLst>
                <a:gd name="T0" fmla="*/ 478 w 481"/>
                <a:gd name="T1" fmla="*/ 147 h 215"/>
                <a:gd name="T2" fmla="*/ 449 w 481"/>
                <a:gd name="T3" fmla="*/ 137 h 215"/>
                <a:gd name="T4" fmla="*/ 445 w 481"/>
                <a:gd name="T5" fmla="*/ 144 h 215"/>
                <a:gd name="T6" fmla="*/ 475 w 481"/>
                <a:gd name="T7" fmla="*/ 163 h 215"/>
                <a:gd name="T8" fmla="*/ 444 w 481"/>
                <a:gd name="T9" fmla="*/ 190 h 215"/>
                <a:gd name="T10" fmla="*/ 424 w 481"/>
                <a:gd name="T11" fmla="*/ 201 h 215"/>
                <a:gd name="T12" fmla="*/ 296 w 481"/>
                <a:gd name="T13" fmla="*/ 198 h 215"/>
                <a:gd name="T14" fmla="*/ 266 w 481"/>
                <a:gd name="T15" fmla="*/ 163 h 215"/>
                <a:gd name="T16" fmla="*/ 258 w 481"/>
                <a:gd name="T17" fmla="*/ 169 h 215"/>
                <a:gd name="T18" fmla="*/ 243 w 481"/>
                <a:gd name="T19" fmla="*/ 134 h 215"/>
                <a:gd name="T20" fmla="*/ 235 w 481"/>
                <a:gd name="T21" fmla="*/ 136 h 215"/>
                <a:gd name="T22" fmla="*/ 235 w 481"/>
                <a:gd name="T23" fmla="*/ 191 h 215"/>
                <a:gd name="T24" fmla="*/ 120 w 481"/>
                <a:gd name="T25" fmla="*/ 191 h 215"/>
                <a:gd name="T26" fmla="*/ 35 w 481"/>
                <a:gd name="T27" fmla="*/ 167 h 215"/>
                <a:gd name="T28" fmla="*/ 16 w 481"/>
                <a:gd name="T29" fmla="*/ 120 h 215"/>
                <a:gd name="T30" fmla="*/ 62 w 481"/>
                <a:gd name="T31" fmla="*/ 145 h 215"/>
                <a:gd name="T32" fmla="*/ 67 w 481"/>
                <a:gd name="T33" fmla="*/ 162 h 215"/>
                <a:gd name="T34" fmla="*/ 89 w 481"/>
                <a:gd name="T35" fmla="*/ 170 h 215"/>
                <a:gd name="T36" fmla="*/ 98 w 481"/>
                <a:gd name="T37" fmla="*/ 154 h 215"/>
                <a:gd name="T38" fmla="*/ 86 w 481"/>
                <a:gd name="T39" fmla="*/ 71 h 215"/>
                <a:gd name="T40" fmla="*/ 111 w 481"/>
                <a:gd name="T41" fmla="*/ 38 h 215"/>
                <a:gd name="T42" fmla="*/ 436 w 481"/>
                <a:gd name="T43" fmla="*/ 111 h 215"/>
                <a:gd name="T44" fmla="*/ 481 w 481"/>
                <a:gd name="T45" fmla="*/ 141 h 215"/>
                <a:gd name="T46" fmla="*/ 478 w 481"/>
                <a:gd name="T47"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1" h="215">
                  <a:moveTo>
                    <a:pt x="478" y="147"/>
                  </a:moveTo>
                  <a:cubicBezTo>
                    <a:pt x="468" y="143"/>
                    <a:pt x="458" y="140"/>
                    <a:pt x="449" y="137"/>
                  </a:cubicBezTo>
                  <a:cubicBezTo>
                    <a:pt x="447" y="139"/>
                    <a:pt x="446" y="142"/>
                    <a:pt x="445" y="144"/>
                  </a:cubicBezTo>
                  <a:cubicBezTo>
                    <a:pt x="456" y="151"/>
                    <a:pt x="466" y="158"/>
                    <a:pt x="475" y="163"/>
                  </a:cubicBezTo>
                  <a:cubicBezTo>
                    <a:pt x="465" y="172"/>
                    <a:pt x="455" y="181"/>
                    <a:pt x="444" y="190"/>
                  </a:cubicBezTo>
                  <a:cubicBezTo>
                    <a:pt x="438" y="195"/>
                    <a:pt x="431" y="201"/>
                    <a:pt x="424" y="201"/>
                  </a:cubicBezTo>
                  <a:cubicBezTo>
                    <a:pt x="381" y="201"/>
                    <a:pt x="338" y="202"/>
                    <a:pt x="296" y="198"/>
                  </a:cubicBezTo>
                  <a:cubicBezTo>
                    <a:pt x="286" y="197"/>
                    <a:pt x="277" y="176"/>
                    <a:pt x="266" y="163"/>
                  </a:cubicBezTo>
                  <a:cubicBezTo>
                    <a:pt x="267" y="162"/>
                    <a:pt x="263" y="166"/>
                    <a:pt x="258" y="169"/>
                  </a:cubicBezTo>
                  <a:cubicBezTo>
                    <a:pt x="253" y="157"/>
                    <a:pt x="248" y="146"/>
                    <a:pt x="243" y="134"/>
                  </a:cubicBezTo>
                  <a:cubicBezTo>
                    <a:pt x="240" y="135"/>
                    <a:pt x="238" y="135"/>
                    <a:pt x="235" y="136"/>
                  </a:cubicBezTo>
                  <a:cubicBezTo>
                    <a:pt x="235" y="153"/>
                    <a:pt x="235" y="169"/>
                    <a:pt x="235" y="191"/>
                  </a:cubicBezTo>
                  <a:cubicBezTo>
                    <a:pt x="196" y="181"/>
                    <a:pt x="161" y="215"/>
                    <a:pt x="120" y="191"/>
                  </a:cubicBezTo>
                  <a:cubicBezTo>
                    <a:pt x="95" y="177"/>
                    <a:pt x="63" y="176"/>
                    <a:pt x="35" y="167"/>
                  </a:cubicBezTo>
                  <a:cubicBezTo>
                    <a:pt x="5" y="159"/>
                    <a:pt x="0" y="145"/>
                    <a:pt x="16" y="120"/>
                  </a:cubicBezTo>
                  <a:cubicBezTo>
                    <a:pt x="38" y="114"/>
                    <a:pt x="33" y="158"/>
                    <a:pt x="62" y="145"/>
                  </a:cubicBezTo>
                  <a:cubicBezTo>
                    <a:pt x="63" y="150"/>
                    <a:pt x="63" y="159"/>
                    <a:pt x="67" y="162"/>
                  </a:cubicBezTo>
                  <a:cubicBezTo>
                    <a:pt x="73" y="167"/>
                    <a:pt x="82" y="170"/>
                    <a:pt x="89" y="170"/>
                  </a:cubicBezTo>
                  <a:cubicBezTo>
                    <a:pt x="93" y="170"/>
                    <a:pt x="98" y="159"/>
                    <a:pt x="98" y="154"/>
                  </a:cubicBezTo>
                  <a:cubicBezTo>
                    <a:pt x="95" y="126"/>
                    <a:pt x="90" y="99"/>
                    <a:pt x="86" y="71"/>
                  </a:cubicBezTo>
                  <a:cubicBezTo>
                    <a:pt x="82" y="50"/>
                    <a:pt x="91" y="44"/>
                    <a:pt x="111" y="38"/>
                  </a:cubicBezTo>
                  <a:cubicBezTo>
                    <a:pt x="234" y="0"/>
                    <a:pt x="336" y="48"/>
                    <a:pt x="436" y="111"/>
                  </a:cubicBezTo>
                  <a:cubicBezTo>
                    <a:pt x="451" y="121"/>
                    <a:pt x="466" y="131"/>
                    <a:pt x="481" y="141"/>
                  </a:cubicBezTo>
                  <a:cubicBezTo>
                    <a:pt x="480" y="143"/>
                    <a:pt x="479" y="145"/>
                    <a:pt x="478"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p:cNvSpPr>
              <a:spLocks/>
            </p:cNvSpPr>
            <p:nvPr/>
          </p:nvSpPr>
          <p:spPr bwMode="auto">
            <a:xfrm>
              <a:off x="7789863" y="4635500"/>
              <a:ext cx="220663" cy="995363"/>
            </a:xfrm>
            <a:custGeom>
              <a:avLst/>
              <a:gdLst>
                <a:gd name="T0" fmla="*/ 195 w 233"/>
                <a:gd name="T1" fmla="*/ 124 h 1045"/>
                <a:gd name="T2" fmla="*/ 233 w 233"/>
                <a:gd name="T3" fmla="*/ 141 h 1045"/>
                <a:gd name="T4" fmla="*/ 207 w 233"/>
                <a:gd name="T5" fmla="*/ 167 h 1045"/>
                <a:gd name="T6" fmla="*/ 181 w 233"/>
                <a:gd name="T7" fmla="*/ 309 h 1045"/>
                <a:gd name="T8" fmla="*/ 175 w 233"/>
                <a:gd name="T9" fmla="*/ 334 h 1045"/>
                <a:gd name="T10" fmla="*/ 128 w 233"/>
                <a:gd name="T11" fmla="*/ 555 h 1045"/>
                <a:gd name="T12" fmla="*/ 72 w 233"/>
                <a:gd name="T13" fmla="*/ 796 h 1045"/>
                <a:gd name="T14" fmla="*/ 49 w 233"/>
                <a:gd name="T15" fmla="*/ 1037 h 1045"/>
                <a:gd name="T16" fmla="*/ 42 w 233"/>
                <a:gd name="T17" fmla="*/ 1045 h 1045"/>
                <a:gd name="T18" fmla="*/ 0 w 233"/>
                <a:gd name="T19" fmla="*/ 858 h 1045"/>
                <a:gd name="T20" fmla="*/ 32 w 233"/>
                <a:gd name="T21" fmla="*/ 773 h 1045"/>
                <a:gd name="T22" fmla="*/ 36 w 233"/>
                <a:gd name="T23" fmla="*/ 719 h 1045"/>
                <a:gd name="T24" fmla="*/ 55 w 233"/>
                <a:gd name="T25" fmla="*/ 644 h 1045"/>
                <a:gd name="T26" fmla="*/ 102 w 233"/>
                <a:gd name="T27" fmla="*/ 472 h 1045"/>
                <a:gd name="T28" fmla="*/ 134 w 233"/>
                <a:gd name="T29" fmla="*/ 285 h 1045"/>
                <a:gd name="T30" fmla="*/ 137 w 233"/>
                <a:gd name="T31" fmla="*/ 269 h 1045"/>
                <a:gd name="T32" fmla="*/ 144 w 233"/>
                <a:gd name="T33" fmla="*/ 108 h 1045"/>
                <a:gd name="T34" fmla="*/ 65 w 233"/>
                <a:gd name="T35" fmla="*/ 90 h 1045"/>
                <a:gd name="T36" fmla="*/ 22 w 233"/>
                <a:gd name="T37" fmla="*/ 154 h 1045"/>
                <a:gd name="T38" fmla="*/ 1 w 233"/>
                <a:gd name="T39" fmla="*/ 161 h 1045"/>
                <a:gd name="T40" fmla="*/ 62 w 233"/>
                <a:gd name="T41" fmla="*/ 0 h 1045"/>
                <a:gd name="T42" fmla="*/ 151 w 233"/>
                <a:gd name="T43" fmla="*/ 9 h 1045"/>
                <a:gd name="T44" fmla="*/ 147 w 233"/>
                <a:gd name="T45" fmla="*/ 58 h 1045"/>
                <a:gd name="T46" fmla="*/ 195 w 233"/>
                <a:gd name="T47" fmla="*/ 124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1045">
                  <a:moveTo>
                    <a:pt x="195" y="124"/>
                  </a:moveTo>
                  <a:cubicBezTo>
                    <a:pt x="213" y="106"/>
                    <a:pt x="219" y="126"/>
                    <a:pt x="233" y="141"/>
                  </a:cubicBezTo>
                  <a:cubicBezTo>
                    <a:pt x="205" y="136"/>
                    <a:pt x="205" y="150"/>
                    <a:pt x="207" y="167"/>
                  </a:cubicBezTo>
                  <a:cubicBezTo>
                    <a:pt x="214" y="217"/>
                    <a:pt x="194" y="262"/>
                    <a:pt x="181" y="309"/>
                  </a:cubicBezTo>
                  <a:cubicBezTo>
                    <a:pt x="179" y="317"/>
                    <a:pt x="175" y="326"/>
                    <a:pt x="175" y="334"/>
                  </a:cubicBezTo>
                  <a:cubicBezTo>
                    <a:pt x="175" y="411"/>
                    <a:pt x="145" y="482"/>
                    <a:pt x="128" y="555"/>
                  </a:cubicBezTo>
                  <a:cubicBezTo>
                    <a:pt x="109" y="635"/>
                    <a:pt x="86" y="715"/>
                    <a:pt x="72" y="796"/>
                  </a:cubicBezTo>
                  <a:cubicBezTo>
                    <a:pt x="59" y="876"/>
                    <a:pt x="57" y="957"/>
                    <a:pt x="49" y="1037"/>
                  </a:cubicBezTo>
                  <a:cubicBezTo>
                    <a:pt x="49" y="1040"/>
                    <a:pt x="48" y="1042"/>
                    <a:pt x="42" y="1045"/>
                  </a:cubicBezTo>
                  <a:cubicBezTo>
                    <a:pt x="28" y="983"/>
                    <a:pt x="14" y="921"/>
                    <a:pt x="0" y="858"/>
                  </a:cubicBezTo>
                  <a:cubicBezTo>
                    <a:pt x="27" y="845"/>
                    <a:pt x="37" y="817"/>
                    <a:pt x="32" y="773"/>
                  </a:cubicBezTo>
                  <a:cubicBezTo>
                    <a:pt x="30" y="755"/>
                    <a:pt x="33" y="737"/>
                    <a:pt x="36" y="719"/>
                  </a:cubicBezTo>
                  <a:cubicBezTo>
                    <a:pt x="41" y="694"/>
                    <a:pt x="48" y="669"/>
                    <a:pt x="55" y="644"/>
                  </a:cubicBezTo>
                  <a:cubicBezTo>
                    <a:pt x="70" y="587"/>
                    <a:pt x="85" y="529"/>
                    <a:pt x="102" y="472"/>
                  </a:cubicBezTo>
                  <a:cubicBezTo>
                    <a:pt x="121" y="411"/>
                    <a:pt x="140" y="350"/>
                    <a:pt x="134" y="285"/>
                  </a:cubicBezTo>
                  <a:cubicBezTo>
                    <a:pt x="133" y="280"/>
                    <a:pt x="134" y="273"/>
                    <a:pt x="137" y="269"/>
                  </a:cubicBezTo>
                  <a:cubicBezTo>
                    <a:pt x="176" y="217"/>
                    <a:pt x="166" y="163"/>
                    <a:pt x="144" y="108"/>
                  </a:cubicBezTo>
                  <a:cubicBezTo>
                    <a:pt x="119" y="46"/>
                    <a:pt x="111" y="44"/>
                    <a:pt x="65" y="90"/>
                  </a:cubicBezTo>
                  <a:cubicBezTo>
                    <a:pt x="46" y="108"/>
                    <a:pt x="24" y="124"/>
                    <a:pt x="22" y="154"/>
                  </a:cubicBezTo>
                  <a:cubicBezTo>
                    <a:pt x="22" y="158"/>
                    <a:pt x="10" y="162"/>
                    <a:pt x="1" y="161"/>
                  </a:cubicBezTo>
                  <a:cubicBezTo>
                    <a:pt x="22" y="106"/>
                    <a:pt x="43" y="50"/>
                    <a:pt x="62" y="0"/>
                  </a:cubicBezTo>
                  <a:cubicBezTo>
                    <a:pt x="91" y="3"/>
                    <a:pt x="119" y="6"/>
                    <a:pt x="151" y="9"/>
                  </a:cubicBezTo>
                  <a:cubicBezTo>
                    <a:pt x="114" y="25"/>
                    <a:pt x="139" y="43"/>
                    <a:pt x="147" y="58"/>
                  </a:cubicBezTo>
                  <a:cubicBezTo>
                    <a:pt x="161" y="80"/>
                    <a:pt x="178" y="100"/>
                    <a:pt x="195"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p:cNvSpPr>
              <a:spLocks noEditPoints="1"/>
            </p:cNvSpPr>
            <p:nvPr/>
          </p:nvSpPr>
          <p:spPr bwMode="auto">
            <a:xfrm>
              <a:off x="4914901" y="4292600"/>
              <a:ext cx="296863" cy="366713"/>
            </a:xfrm>
            <a:custGeom>
              <a:avLst/>
              <a:gdLst>
                <a:gd name="T0" fmla="*/ 69 w 312"/>
                <a:gd name="T1" fmla="*/ 181 h 385"/>
                <a:gd name="T2" fmla="*/ 24 w 312"/>
                <a:gd name="T3" fmla="*/ 190 h 385"/>
                <a:gd name="T4" fmla="*/ 110 w 312"/>
                <a:gd name="T5" fmla="*/ 189 h 385"/>
                <a:gd name="T6" fmla="*/ 97 w 312"/>
                <a:gd name="T7" fmla="*/ 154 h 385"/>
                <a:gd name="T8" fmla="*/ 47 w 312"/>
                <a:gd name="T9" fmla="*/ 139 h 385"/>
                <a:gd name="T10" fmla="*/ 80 w 312"/>
                <a:gd name="T11" fmla="*/ 113 h 385"/>
                <a:gd name="T12" fmla="*/ 129 w 312"/>
                <a:gd name="T13" fmla="*/ 48 h 385"/>
                <a:gd name="T14" fmla="*/ 136 w 312"/>
                <a:gd name="T15" fmla="*/ 20 h 385"/>
                <a:gd name="T16" fmla="*/ 153 w 312"/>
                <a:gd name="T17" fmla="*/ 0 h 385"/>
                <a:gd name="T18" fmla="*/ 174 w 312"/>
                <a:gd name="T19" fmla="*/ 16 h 385"/>
                <a:gd name="T20" fmla="*/ 181 w 312"/>
                <a:gd name="T21" fmla="*/ 59 h 385"/>
                <a:gd name="T22" fmla="*/ 178 w 312"/>
                <a:gd name="T23" fmla="*/ 95 h 385"/>
                <a:gd name="T24" fmla="*/ 227 w 312"/>
                <a:gd name="T25" fmla="*/ 77 h 385"/>
                <a:gd name="T26" fmla="*/ 249 w 312"/>
                <a:gd name="T27" fmla="*/ 90 h 385"/>
                <a:gd name="T28" fmla="*/ 282 w 312"/>
                <a:gd name="T29" fmla="*/ 211 h 385"/>
                <a:gd name="T30" fmla="*/ 303 w 312"/>
                <a:gd name="T31" fmla="*/ 241 h 385"/>
                <a:gd name="T32" fmla="*/ 312 w 312"/>
                <a:gd name="T33" fmla="*/ 256 h 385"/>
                <a:gd name="T34" fmla="*/ 301 w 312"/>
                <a:gd name="T35" fmla="*/ 267 h 385"/>
                <a:gd name="T36" fmla="*/ 265 w 312"/>
                <a:gd name="T37" fmla="*/ 292 h 385"/>
                <a:gd name="T38" fmla="*/ 251 w 312"/>
                <a:gd name="T39" fmla="*/ 314 h 385"/>
                <a:gd name="T40" fmla="*/ 83 w 312"/>
                <a:gd name="T41" fmla="*/ 327 h 385"/>
                <a:gd name="T42" fmla="*/ 69 w 312"/>
                <a:gd name="T43" fmla="*/ 317 h 385"/>
                <a:gd name="T44" fmla="*/ 21 w 312"/>
                <a:gd name="T45" fmla="*/ 264 h 385"/>
                <a:gd name="T46" fmla="*/ 8 w 312"/>
                <a:gd name="T47" fmla="*/ 221 h 385"/>
                <a:gd name="T48" fmla="*/ 7 w 312"/>
                <a:gd name="T49" fmla="*/ 178 h 385"/>
                <a:gd name="T50" fmla="*/ 46 w 312"/>
                <a:gd name="T51" fmla="*/ 167 h 385"/>
                <a:gd name="T52" fmla="*/ 68 w 312"/>
                <a:gd name="T53" fmla="*/ 172 h 385"/>
                <a:gd name="T54" fmla="*/ 69 w 312"/>
                <a:gd name="T55" fmla="*/ 181 h 385"/>
                <a:gd name="T56" fmla="*/ 231 w 312"/>
                <a:gd name="T57" fmla="*/ 107 h 385"/>
                <a:gd name="T58" fmla="*/ 159 w 312"/>
                <a:gd name="T59" fmla="*/ 196 h 385"/>
                <a:gd name="T60" fmla="*/ 168 w 312"/>
                <a:gd name="T61" fmla="*/ 252 h 385"/>
                <a:gd name="T62" fmla="*/ 188 w 312"/>
                <a:gd name="T63" fmla="*/ 267 h 385"/>
                <a:gd name="T64" fmla="*/ 203 w 312"/>
                <a:gd name="T65" fmla="*/ 228 h 385"/>
                <a:gd name="T66" fmla="*/ 188 w 312"/>
                <a:gd name="T67" fmla="*/ 206 h 385"/>
                <a:gd name="T68" fmla="*/ 201 w 312"/>
                <a:gd name="T69" fmla="*/ 177 h 385"/>
                <a:gd name="T70" fmla="*/ 240 w 312"/>
                <a:gd name="T71" fmla="*/ 140 h 385"/>
                <a:gd name="T72" fmla="*/ 202 w 312"/>
                <a:gd name="T73" fmla="*/ 151 h 385"/>
                <a:gd name="T74" fmla="*/ 198 w 312"/>
                <a:gd name="T75" fmla="*/ 145 h 385"/>
                <a:gd name="T76" fmla="*/ 231 w 312"/>
                <a:gd name="T77" fmla="*/ 107 h 385"/>
                <a:gd name="T78" fmla="*/ 204 w 312"/>
                <a:gd name="T79" fmla="*/ 297 h 385"/>
                <a:gd name="T80" fmla="*/ 201 w 312"/>
                <a:gd name="T81" fmla="*/ 285 h 385"/>
                <a:gd name="T82" fmla="*/ 114 w 312"/>
                <a:gd name="T83" fmla="*/ 303 h 385"/>
                <a:gd name="T84" fmla="*/ 116 w 312"/>
                <a:gd name="T85" fmla="*/ 315 h 385"/>
                <a:gd name="T86" fmla="*/ 204 w 312"/>
                <a:gd name="T87" fmla="*/ 297 h 385"/>
                <a:gd name="T88" fmla="*/ 153 w 312"/>
                <a:gd name="T89" fmla="*/ 285 h 385"/>
                <a:gd name="T90" fmla="*/ 160 w 312"/>
                <a:gd name="T91" fmla="*/ 274 h 385"/>
                <a:gd name="T92" fmla="*/ 113 w 312"/>
                <a:gd name="T93" fmla="*/ 237 h 385"/>
                <a:gd name="T94" fmla="*/ 108 w 312"/>
                <a:gd name="T95" fmla="*/ 257 h 385"/>
                <a:gd name="T96" fmla="*/ 153 w 312"/>
                <a:gd name="T97" fmla="*/ 285 h 385"/>
                <a:gd name="T98" fmla="*/ 161 w 312"/>
                <a:gd name="T99" fmla="*/ 329 h 385"/>
                <a:gd name="T100" fmla="*/ 209 w 312"/>
                <a:gd name="T101" fmla="*/ 312 h 385"/>
                <a:gd name="T102" fmla="*/ 161 w 312"/>
                <a:gd name="T103" fmla="*/ 32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2" h="385">
                  <a:moveTo>
                    <a:pt x="69" y="181"/>
                  </a:moveTo>
                  <a:cubicBezTo>
                    <a:pt x="55" y="183"/>
                    <a:pt x="41" y="186"/>
                    <a:pt x="24" y="190"/>
                  </a:cubicBezTo>
                  <a:cubicBezTo>
                    <a:pt x="50" y="207"/>
                    <a:pt x="100" y="205"/>
                    <a:pt x="110" y="189"/>
                  </a:cubicBezTo>
                  <a:cubicBezTo>
                    <a:pt x="120" y="171"/>
                    <a:pt x="115" y="160"/>
                    <a:pt x="97" y="154"/>
                  </a:cubicBezTo>
                  <a:cubicBezTo>
                    <a:pt x="84" y="148"/>
                    <a:pt x="69" y="145"/>
                    <a:pt x="47" y="139"/>
                  </a:cubicBezTo>
                  <a:cubicBezTo>
                    <a:pt x="61" y="128"/>
                    <a:pt x="69" y="117"/>
                    <a:pt x="80" y="113"/>
                  </a:cubicBezTo>
                  <a:cubicBezTo>
                    <a:pt x="110" y="101"/>
                    <a:pt x="126" y="81"/>
                    <a:pt x="129" y="48"/>
                  </a:cubicBezTo>
                  <a:cubicBezTo>
                    <a:pt x="130" y="39"/>
                    <a:pt x="132" y="29"/>
                    <a:pt x="136" y="20"/>
                  </a:cubicBezTo>
                  <a:cubicBezTo>
                    <a:pt x="140" y="12"/>
                    <a:pt x="147" y="0"/>
                    <a:pt x="153" y="0"/>
                  </a:cubicBezTo>
                  <a:cubicBezTo>
                    <a:pt x="160" y="0"/>
                    <a:pt x="171" y="9"/>
                    <a:pt x="174" y="16"/>
                  </a:cubicBezTo>
                  <a:cubicBezTo>
                    <a:pt x="179" y="29"/>
                    <a:pt x="180" y="45"/>
                    <a:pt x="181" y="59"/>
                  </a:cubicBezTo>
                  <a:cubicBezTo>
                    <a:pt x="182" y="71"/>
                    <a:pt x="179" y="83"/>
                    <a:pt x="178" y="95"/>
                  </a:cubicBezTo>
                  <a:cubicBezTo>
                    <a:pt x="196" y="88"/>
                    <a:pt x="211" y="80"/>
                    <a:pt x="227" y="77"/>
                  </a:cubicBezTo>
                  <a:cubicBezTo>
                    <a:pt x="234" y="76"/>
                    <a:pt x="247" y="84"/>
                    <a:pt x="249" y="90"/>
                  </a:cubicBezTo>
                  <a:cubicBezTo>
                    <a:pt x="261" y="130"/>
                    <a:pt x="272" y="171"/>
                    <a:pt x="282" y="211"/>
                  </a:cubicBezTo>
                  <a:cubicBezTo>
                    <a:pt x="285" y="225"/>
                    <a:pt x="281" y="241"/>
                    <a:pt x="303" y="241"/>
                  </a:cubicBezTo>
                  <a:cubicBezTo>
                    <a:pt x="306" y="241"/>
                    <a:pt x="312" y="251"/>
                    <a:pt x="312" y="256"/>
                  </a:cubicBezTo>
                  <a:cubicBezTo>
                    <a:pt x="312" y="260"/>
                    <a:pt x="304" y="267"/>
                    <a:pt x="301" y="267"/>
                  </a:cubicBezTo>
                  <a:cubicBezTo>
                    <a:pt x="281" y="265"/>
                    <a:pt x="273" y="277"/>
                    <a:pt x="265" y="292"/>
                  </a:cubicBezTo>
                  <a:cubicBezTo>
                    <a:pt x="261" y="299"/>
                    <a:pt x="256" y="306"/>
                    <a:pt x="251" y="314"/>
                  </a:cubicBezTo>
                  <a:cubicBezTo>
                    <a:pt x="209" y="379"/>
                    <a:pt x="137" y="385"/>
                    <a:pt x="83" y="327"/>
                  </a:cubicBezTo>
                  <a:cubicBezTo>
                    <a:pt x="79" y="323"/>
                    <a:pt x="74" y="318"/>
                    <a:pt x="69" y="317"/>
                  </a:cubicBezTo>
                  <a:cubicBezTo>
                    <a:pt x="38" y="313"/>
                    <a:pt x="29" y="289"/>
                    <a:pt x="21" y="264"/>
                  </a:cubicBezTo>
                  <a:cubicBezTo>
                    <a:pt x="17" y="250"/>
                    <a:pt x="10" y="236"/>
                    <a:pt x="8" y="221"/>
                  </a:cubicBezTo>
                  <a:cubicBezTo>
                    <a:pt x="5" y="207"/>
                    <a:pt x="0" y="188"/>
                    <a:pt x="7" y="178"/>
                  </a:cubicBezTo>
                  <a:cubicBezTo>
                    <a:pt x="13" y="169"/>
                    <a:pt x="33" y="169"/>
                    <a:pt x="46" y="167"/>
                  </a:cubicBezTo>
                  <a:cubicBezTo>
                    <a:pt x="53" y="166"/>
                    <a:pt x="61" y="170"/>
                    <a:pt x="68" y="172"/>
                  </a:cubicBezTo>
                  <a:cubicBezTo>
                    <a:pt x="68" y="175"/>
                    <a:pt x="68" y="178"/>
                    <a:pt x="69" y="181"/>
                  </a:cubicBezTo>
                  <a:close/>
                  <a:moveTo>
                    <a:pt x="231" y="107"/>
                  </a:moveTo>
                  <a:cubicBezTo>
                    <a:pt x="186" y="105"/>
                    <a:pt x="138" y="144"/>
                    <a:pt x="159" y="196"/>
                  </a:cubicBezTo>
                  <a:cubicBezTo>
                    <a:pt x="166" y="213"/>
                    <a:pt x="167" y="233"/>
                    <a:pt x="168" y="252"/>
                  </a:cubicBezTo>
                  <a:cubicBezTo>
                    <a:pt x="169" y="267"/>
                    <a:pt x="175" y="270"/>
                    <a:pt x="188" y="267"/>
                  </a:cubicBezTo>
                  <a:cubicBezTo>
                    <a:pt x="210" y="261"/>
                    <a:pt x="215" y="247"/>
                    <a:pt x="203" y="228"/>
                  </a:cubicBezTo>
                  <a:cubicBezTo>
                    <a:pt x="199" y="220"/>
                    <a:pt x="193" y="213"/>
                    <a:pt x="188" y="206"/>
                  </a:cubicBezTo>
                  <a:cubicBezTo>
                    <a:pt x="174" y="185"/>
                    <a:pt x="175" y="182"/>
                    <a:pt x="201" y="177"/>
                  </a:cubicBezTo>
                  <a:cubicBezTo>
                    <a:pt x="224" y="173"/>
                    <a:pt x="238" y="161"/>
                    <a:pt x="240" y="140"/>
                  </a:cubicBezTo>
                  <a:cubicBezTo>
                    <a:pt x="227" y="144"/>
                    <a:pt x="214" y="147"/>
                    <a:pt x="202" y="151"/>
                  </a:cubicBezTo>
                  <a:cubicBezTo>
                    <a:pt x="201" y="149"/>
                    <a:pt x="199" y="147"/>
                    <a:pt x="198" y="145"/>
                  </a:cubicBezTo>
                  <a:cubicBezTo>
                    <a:pt x="208" y="134"/>
                    <a:pt x="218" y="122"/>
                    <a:pt x="231" y="107"/>
                  </a:cubicBezTo>
                  <a:close/>
                  <a:moveTo>
                    <a:pt x="204" y="297"/>
                  </a:moveTo>
                  <a:cubicBezTo>
                    <a:pt x="203" y="293"/>
                    <a:pt x="202" y="289"/>
                    <a:pt x="201" y="285"/>
                  </a:cubicBezTo>
                  <a:cubicBezTo>
                    <a:pt x="173" y="293"/>
                    <a:pt x="141" y="290"/>
                    <a:pt x="114" y="303"/>
                  </a:cubicBezTo>
                  <a:cubicBezTo>
                    <a:pt x="115" y="307"/>
                    <a:pt x="115" y="311"/>
                    <a:pt x="116" y="315"/>
                  </a:cubicBezTo>
                  <a:cubicBezTo>
                    <a:pt x="146" y="309"/>
                    <a:pt x="175" y="303"/>
                    <a:pt x="204" y="297"/>
                  </a:cubicBezTo>
                  <a:close/>
                  <a:moveTo>
                    <a:pt x="153" y="285"/>
                  </a:moveTo>
                  <a:cubicBezTo>
                    <a:pt x="156" y="281"/>
                    <a:pt x="158" y="278"/>
                    <a:pt x="160" y="274"/>
                  </a:cubicBezTo>
                  <a:cubicBezTo>
                    <a:pt x="146" y="262"/>
                    <a:pt x="131" y="251"/>
                    <a:pt x="113" y="237"/>
                  </a:cubicBezTo>
                  <a:cubicBezTo>
                    <a:pt x="111" y="244"/>
                    <a:pt x="106" y="256"/>
                    <a:pt x="108" y="257"/>
                  </a:cubicBezTo>
                  <a:cubicBezTo>
                    <a:pt x="122" y="268"/>
                    <a:pt x="138" y="276"/>
                    <a:pt x="153" y="285"/>
                  </a:cubicBezTo>
                  <a:close/>
                  <a:moveTo>
                    <a:pt x="161" y="329"/>
                  </a:moveTo>
                  <a:cubicBezTo>
                    <a:pt x="183" y="345"/>
                    <a:pt x="196" y="340"/>
                    <a:pt x="209" y="312"/>
                  </a:cubicBezTo>
                  <a:cubicBezTo>
                    <a:pt x="192" y="318"/>
                    <a:pt x="178" y="323"/>
                    <a:pt x="161"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p:cNvSpPr>
              <a:spLocks/>
            </p:cNvSpPr>
            <p:nvPr/>
          </p:nvSpPr>
          <p:spPr bwMode="auto">
            <a:xfrm>
              <a:off x="4465638" y="4513263"/>
              <a:ext cx="323850" cy="317500"/>
            </a:xfrm>
            <a:custGeom>
              <a:avLst/>
              <a:gdLst>
                <a:gd name="T0" fmla="*/ 0 w 340"/>
                <a:gd name="T1" fmla="*/ 202 h 333"/>
                <a:gd name="T2" fmla="*/ 23 w 340"/>
                <a:gd name="T3" fmla="*/ 219 h 333"/>
                <a:gd name="T4" fmla="*/ 23 w 340"/>
                <a:gd name="T5" fmla="*/ 213 h 333"/>
                <a:gd name="T6" fmla="*/ 80 w 340"/>
                <a:gd name="T7" fmla="*/ 201 h 333"/>
                <a:gd name="T8" fmla="*/ 106 w 340"/>
                <a:gd name="T9" fmla="*/ 177 h 333"/>
                <a:gd name="T10" fmla="*/ 141 w 340"/>
                <a:gd name="T11" fmla="*/ 144 h 333"/>
                <a:gd name="T12" fmla="*/ 163 w 340"/>
                <a:gd name="T13" fmla="*/ 130 h 333"/>
                <a:gd name="T14" fmla="*/ 187 w 340"/>
                <a:gd name="T15" fmla="*/ 111 h 333"/>
                <a:gd name="T16" fmla="*/ 183 w 340"/>
                <a:gd name="T17" fmla="*/ 136 h 333"/>
                <a:gd name="T18" fmla="*/ 190 w 340"/>
                <a:gd name="T19" fmla="*/ 139 h 333"/>
                <a:gd name="T20" fmla="*/ 205 w 340"/>
                <a:gd name="T21" fmla="*/ 105 h 333"/>
                <a:gd name="T22" fmla="*/ 286 w 340"/>
                <a:gd name="T23" fmla="*/ 9 h 333"/>
                <a:gd name="T24" fmla="*/ 310 w 340"/>
                <a:gd name="T25" fmla="*/ 0 h 333"/>
                <a:gd name="T26" fmla="*/ 316 w 340"/>
                <a:gd name="T27" fmla="*/ 5 h 333"/>
                <a:gd name="T28" fmla="*/ 278 w 340"/>
                <a:gd name="T29" fmla="*/ 45 h 333"/>
                <a:gd name="T30" fmla="*/ 330 w 340"/>
                <a:gd name="T31" fmla="*/ 36 h 333"/>
                <a:gd name="T32" fmla="*/ 279 w 340"/>
                <a:gd name="T33" fmla="*/ 84 h 333"/>
                <a:gd name="T34" fmla="*/ 299 w 340"/>
                <a:gd name="T35" fmla="*/ 97 h 333"/>
                <a:gd name="T36" fmla="*/ 265 w 340"/>
                <a:gd name="T37" fmla="*/ 116 h 333"/>
                <a:gd name="T38" fmla="*/ 299 w 340"/>
                <a:gd name="T39" fmla="*/ 134 h 333"/>
                <a:gd name="T40" fmla="*/ 337 w 340"/>
                <a:gd name="T41" fmla="*/ 179 h 333"/>
                <a:gd name="T42" fmla="*/ 325 w 340"/>
                <a:gd name="T43" fmla="*/ 192 h 333"/>
                <a:gd name="T44" fmla="*/ 284 w 340"/>
                <a:gd name="T45" fmla="*/ 199 h 333"/>
                <a:gd name="T46" fmla="*/ 292 w 340"/>
                <a:gd name="T47" fmla="*/ 211 h 333"/>
                <a:gd name="T48" fmla="*/ 302 w 340"/>
                <a:gd name="T49" fmla="*/ 226 h 333"/>
                <a:gd name="T50" fmla="*/ 283 w 340"/>
                <a:gd name="T51" fmla="*/ 233 h 333"/>
                <a:gd name="T52" fmla="*/ 253 w 340"/>
                <a:gd name="T53" fmla="*/ 239 h 333"/>
                <a:gd name="T54" fmla="*/ 280 w 340"/>
                <a:gd name="T55" fmla="*/ 275 h 333"/>
                <a:gd name="T56" fmla="*/ 217 w 340"/>
                <a:gd name="T57" fmla="*/ 320 h 333"/>
                <a:gd name="T58" fmla="*/ 165 w 340"/>
                <a:gd name="T59" fmla="*/ 291 h 333"/>
                <a:gd name="T60" fmla="*/ 141 w 340"/>
                <a:gd name="T61" fmla="*/ 277 h 333"/>
                <a:gd name="T62" fmla="*/ 124 w 340"/>
                <a:gd name="T63" fmla="*/ 314 h 333"/>
                <a:gd name="T64" fmla="*/ 73 w 340"/>
                <a:gd name="T65" fmla="*/ 290 h 333"/>
                <a:gd name="T66" fmla="*/ 83 w 340"/>
                <a:gd name="T67" fmla="*/ 333 h 333"/>
                <a:gd name="T68" fmla="*/ 80 w 340"/>
                <a:gd name="T69" fmla="*/ 333 h 333"/>
                <a:gd name="T70" fmla="*/ 0 w 340"/>
                <a:gd name="T71" fmla="*/ 20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0" h="333">
                  <a:moveTo>
                    <a:pt x="0" y="202"/>
                  </a:moveTo>
                  <a:cubicBezTo>
                    <a:pt x="9" y="209"/>
                    <a:pt x="16" y="214"/>
                    <a:pt x="23" y="219"/>
                  </a:cubicBezTo>
                  <a:cubicBezTo>
                    <a:pt x="23" y="217"/>
                    <a:pt x="23" y="215"/>
                    <a:pt x="23" y="213"/>
                  </a:cubicBezTo>
                  <a:cubicBezTo>
                    <a:pt x="42" y="209"/>
                    <a:pt x="60" y="202"/>
                    <a:pt x="80" y="201"/>
                  </a:cubicBezTo>
                  <a:cubicBezTo>
                    <a:pt x="97" y="199"/>
                    <a:pt x="104" y="195"/>
                    <a:pt x="106" y="177"/>
                  </a:cubicBezTo>
                  <a:cubicBezTo>
                    <a:pt x="108" y="159"/>
                    <a:pt x="115" y="141"/>
                    <a:pt x="141" y="144"/>
                  </a:cubicBezTo>
                  <a:cubicBezTo>
                    <a:pt x="148" y="145"/>
                    <a:pt x="157" y="136"/>
                    <a:pt x="163" y="130"/>
                  </a:cubicBezTo>
                  <a:cubicBezTo>
                    <a:pt x="170" y="124"/>
                    <a:pt x="176" y="116"/>
                    <a:pt x="187" y="111"/>
                  </a:cubicBezTo>
                  <a:cubicBezTo>
                    <a:pt x="186" y="119"/>
                    <a:pt x="184" y="127"/>
                    <a:pt x="183" y="136"/>
                  </a:cubicBezTo>
                  <a:cubicBezTo>
                    <a:pt x="185" y="137"/>
                    <a:pt x="188" y="138"/>
                    <a:pt x="190" y="139"/>
                  </a:cubicBezTo>
                  <a:cubicBezTo>
                    <a:pt x="195" y="128"/>
                    <a:pt x="204" y="116"/>
                    <a:pt x="205" y="105"/>
                  </a:cubicBezTo>
                  <a:cubicBezTo>
                    <a:pt x="208" y="51"/>
                    <a:pt x="246" y="30"/>
                    <a:pt x="286" y="9"/>
                  </a:cubicBezTo>
                  <a:cubicBezTo>
                    <a:pt x="294" y="6"/>
                    <a:pt x="302" y="3"/>
                    <a:pt x="310" y="0"/>
                  </a:cubicBezTo>
                  <a:cubicBezTo>
                    <a:pt x="312" y="1"/>
                    <a:pt x="314" y="3"/>
                    <a:pt x="316" y="5"/>
                  </a:cubicBezTo>
                  <a:cubicBezTo>
                    <a:pt x="305" y="16"/>
                    <a:pt x="294" y="28"/>
                    <a:pt x="278" y="45"/>
                  </a:cubicBezTo>
                  <a:cubicBezTo>
                    <a:pt x="300" y="41"/>
                    <a:pt x="314" y="38"/>
                    <a:pt x="330" y="36"/>
                  </a:cubicBezTo>
                  <a:cubicBezTo>
                    <a:pt x="340" y="80"/>
                    <a:pt x="297" y="67"/>
                    <a:pt x="279" y="84"/>
                  </a:cubicBezTo>
                  <a:cubicBezTo>
                    <a:pt x="287" y="89"/>
                    <a:pt x="293" y="93"/>
                    <a:pt x="299" y="97"/>
                  </a:cubicBezTo>
                  <a:cubicBezTo>
                    <a:pt x="290" y="103"/>
                    <a:pt x="280" y="108"/>
                    <a:pt x="265" y="116"/>
                  </a:cubicBezTo>
                  <a:cubicBezTo>
                    <a:pt x="280" y="124"/>
                    <a:pt x="289" y="132"/>
                    <a:pt x="299" y="134"/>
                  </a:cubicBezTo>
                  <a:cubicBezTo>
                    <a:pt x="319" y="140"/>
                    <a:pt x="338" y="159"/>
                    <a:pt x="337" y="179"/>
                  </a:cubicBezTo>
                  <a:cubicBezTo>
                    <a:pt x="336" y="183"/>
                    <a:pt x="330" y="190"/>
                    <a:pt x="325" y="192"/>
                  </a:cubicBezTo>
                  <a:cubicBezTo>
                    <a:pt x="312" y="195"/>
                    <a:pt x="299" y="196"/>
                    <a:pt x="284" y="199"/>
                  </a:cubicBezTo>
                  <a:cubicBezTo>
                    <a:pt x="288" y="204"/>
                    <a:pt x="290" y="207"/>
                    <a:pt x="292" y="211"/>
                  </a:cubicBezTo>
                  <a:cubicBezTo>
                    <a:pt x="295" y="216"/>
                    <a:pt x="299" y="221"/>
                    <a:pt x="302" y="226"/>
                  </a:cubicBezTo>
                  <a:cubicBezTo>
                    <a:pt x="296" y="229"/>
                    <a:pt x="290" y="232"/>
                    <a:pt x="283" y="233"/>
                  </a:cubicBezTo>
                  <a:cubicBezTo>
                    <a:pt x="275" y="235"/>
                    <a:pt x="266" y="237"/>
                    <a:pt x="253" y="239"/>
                  </a:cubicBezTo>
                  <a:cubicBezTo>
                    <a:pt x="265" y="255"/>
                    <a:pt x="293" y="249"/>
                    <a:pt x="280" y="275"/>
                  </a:cubicBezTo>
                  <a:cubicBezTo>
                    <a:pt x="261" y="313"/>
                    <a:pt x="241" y="330"/>
                    <a:pt x="217" y="320"/>
                  </a:cubicBezTo>
                  <a:cubicBezTo>
                    <a:pt x="199" y="312"/>
                    <a:pt x="182" y="301"/>
                    <a:pt x="165" y="291"/>
                  </a:cubicBezTo>
                  <a:cubicBezTo>
                    <a:pt x="157" y="286"/>
                    <a:pt x="149" y="282"/>
                    <a:pt x="141" y="277"/>
                  </a:cubicBezTo>
                  <a:cubicBezTo>
                    <a:pt x="135" y="291"/>
                    <a:pt x="129" y="303"/>
                    <a:pt x="124" y="314"/>
                  </a:cubicBezTo>
                  <a:cubicBezTo>
                    <a:pt x="107" y="307"/>
                    <a:pt x="94" y="300"/>
                    <a:pt x="73" y="290"/>
                  </a:cubicBezTo>
                  <a:cubicBezTo>
                    <a:pt x="78" y="309"/>
                    <a:pt x="80" y="321"/>
                    <a:pt x="83" y="333"/>
                  </a:cubicBezTo>
                  <a:cubicBezTo>
                    <a:pt x="82" y="333"/>
                    <a:pt x="81" y="333"/>
                    <a:pt x="80" y="333"/>
                  </a:cubicBezTo>
                  <a:cubicBezTo>
                    <a:pt x="54" y="291"/>
                    <a:pt x="28" y="248"/>
                    <a:pt x="0"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2" name="Freeform: Shape 9791"/>
            <p:cNvSpPr>
              <a:spLocks/>
            </p:cNvSpPr>
            <p:nvPr/>
          </p:nvSpPr>
          <p:spPr bwMode="auto">
            <a:xfrm>
              <a:off x="6934201" y="3698875"/>
              <a:ext cx="846138" cy="812800"/>
            </a:xfrm>
            <a:custGeom>
              <a:avLst/>
              <a:gdLst>
                <a:gd name="T0" fmla="*/ 160 w 889"/>
                <a:gd name="T1" fmla="*/ 853 h 853"/>
                <a:gd name="T2" fmla="*/ 122 w 889"/>
                <a:gd name="T3" fmla="*/ 847 h 853"/>
                <a:gd name="T4" fmla="*/ 38 w 889"/>
                <a:gd name="T5" fmla="*/ 799 h 853"/>
                <a:gd name="T6" fmla="*/ 10 w 889"/>
                <a:gd name="T7" fmla="*/ 689 h 853"/>
                <a:gd name="T8" fmla="*/ 37 w 889"/>
                <a:gd name="T9" fmla="*/ 597 h 853"/>
                <a:gd name="T10" fmla="*/ 90 w 889"/>
                <a:gd name="T11" fmla="*/ 523 h 853"/>
                <a:gd name="T12" fmla="*/ 140 w 889"/>
                <a:gd name="T13" fmla="*/ 485 h 853"/>
                <a:gd name="T14" fmla="*/ 174 w 889"/>
                <a:gd name="T15" fmla="*/ 458 h 853"/>
                <a:gd name="T16" fmla="*/ 189 w 889"/>
                <a:gd name="T17" fmla="*/ 447 h 853"/>
                <a:gd name="T18" fmla="*/ 319 w 889"/>
                <a:gd name="T19" fmla="*/ 323 h 853"/>
                <a:gd name="T20" fmla="*/ 343 w 889"/>
                <a:gd name="T21" fmla="*/ 315 h 853"/>
                <a:gd name="T22" fmla="*/ 447 w 889"/>
                <a:gd name="T23" fmla="*/ 303 h 853"/>
                <a:gd name="T24" fmla="*/ 513 w 889"/>
                <a:gd name="T25" fmla="*/ 237 h 853"/>
                <a:gd name="T26" fmla="*/ 539 w 889"/>
                <a:gd name="T27" fmla="*/ 125 h 853"/>
                <a:gd name="T28" fmla="*/ 560 w 889"/>
                <a:gd name="T29" fmla="*/ 99 h 853"/>
                <a:gd name="T30" fmla="*/ 620 w 889"/>
                <a:gd name="T31" fmla="*/ 39 h 853"/>
                <a:gd name="T32" fmla="*/ 664 w 889"/>
                <a:gd name="T33" fmla="*/ 11 h 853"/>
                <a:gd name="T34" fmla="*/ 862 w 889"/>
                <a:gd name="T35" fmla="*/ 44 h 853"/>
                <a:gd name="T36" fmla="*/ 885 w 889"/>
                <a:gd name="T37" fmla="*/ 92 h 853"/>
                <a:gd name="T38" fmla="*/ 688 w 889"/>
                <a:gd name="T39" fmla="*/ 34 h 853"/>
                <a:gd name="T40" fmla="*/ 647 w 889"/>
                <a:gd name="T41" fmla="*/ 61 h 853"/>
                <a:gd name="T42" fmla="*/ 592 w 889"/>
                <a:gd name="T43" fmla="*/ 114 h 853"/>
                <a:gd name="T44" fmla="*/ 550 w 889"/>
                <a:gd name="T45" fmla="*/ 190 h 853"/>
                <a:gd name="T46" fmla="*/ 559 w 889"/>
                <a:gd name="T47" fmla="*/ 301 h 853"/>
                <a:gd name="T48" fmla="*/ 456 w 889"/>
                <a:gd name="T49" fmla="*/ 334 h 853"/>
                <a:gd name="T50" fmla="*/ 443 w 889"/>
                <a:gd name="T51" fmla="*/ 335 h 853"/>
                <a:gd name="T52" fmla="*/ 247 w 889"/>
                <a:gd name="T53" fmla="*/ 432 h 853"/>
                <a:gd name="T54" fmla="*/ 102 w 889"/>
                <a:gd name="T55" fmla="*/ 561 h 853"/>
                <a:gd name="T56" fmla="*/ 74 w 889"/>
                <a:gd name="T57" fmla="*/ 602 h 853"/>
                <a:gd name="T58" fmla="*/ 42 w 889"/>
                <a:gd name="T59" fmla="*/ 699 h 853"/>
                <a:gd name="T60" fmla="*/ 44 w 889"/>
                <a:gd name="T61" fmla="*/ 735 h 853"/>
                <a:gd name="T62" fmla="*/ 58 w 889"/>
                <a:gd name="T63" fmla="*/ 779 h 853"/>
                <a:gd name="T64" fmla="*/ 76 w 889"/>
                <a:gd name="T65" fmla="*/ 807 h 853"/>
                <a:gd name="T66" fmla="*/ 119 w 889"/>
                <a:gd name="T67" fmla="*/ 836 h 853"/>
                <a:gd name="T68" fmla="*/ 161 w 889"/>
                <a:gd name="T69" fmla="*/ 847 h 853"/>
                <a:gd name="T70" fmla="*/ 160 w 889"/>
                <a:gd name="T71"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9" h="853">
                  <a:moveTo>
                    <a:pt x="160" y="853"/>
                  </a:moveTo>
                  <a:cubicBezTo>
                    <a:pt x="147" y="851"/>
                    <a:pt x="133" y="853"/>
                    <a:pt x="122" y="847"/>
                  </a:cubicBezTo>
                  <a:cubicBezTo>
                    <a:pt x="93" y="833"/>
                    <a:pt x="65" y="817"/>
                    <a:pt x="38" y="799"/>
                  </a:cubicBezTo>
                  <a:cubicBezTo>
                    <a:pt x="13" y="782"/>
                    <a:pt x="0" y="718"/>
                    <a:pt x="10" y="689"/>
                  </a:cubicBezTo>
                  <a:cubicBezTo>
                    <a:pt x="21" y="659"/>
                    <a:pt x="30" y="628"/>
                    <a:pt x="37" y="597"/>
                  </a:cubicBezTo>
                  <a:cubicBezTo>
                    <a:pt x="44" y="563"/>
                    <a:pt x="60" y="540"/>
                    <a:pt x="90" y="523"/>
                  </a:cubicBezTo>
                  <a:cubicBezTo>
                    <a:pt x="108" y="514"/>
                    <a:pt x="123" y="498"/>
                    <a:pt x="140" y="485"/>
                  </a:cubicBezTo>
                  <a:cubicBezTo>
                    <a:pt x="151" y="476"/>
                    <a:pt x="162" y="467"/>
                    <a:pt x="174" y="458"/>
                  </a:cubicBezTo>
                  <a:cubicBezTo>
                    <a:pt x="179" y="454"/>
                    <a:pt x="184" y="451"/>
                    <a:pt x="189" y="447"/>
                  </a:cubicBezTo>
                  <a:cubicBezTo>
                    <a:pt x="232" y="406"/>
                    <a:pt x="275" y="364"/>
                    <a:pt x="319" y="323"/>
                  </a:cubicBezTo>
                  <a:cubicBezTo>
                    <a:pt x="325" y="318"/>
                    <a:pt x="335" y="316"/>
                    <a:pt x="343" y="315"/>
                  </a:cubicBezTo>
                  <a:cubicBezTo>
                    <a:pt x="378" y="311"/>
                    <a:pt x="412" y="308"/>
                    <a:pt x="447" y="303"/>
                  </a:cubicBezTo>
                  <a:cubicBezTo>
                    <a:pt x="490" y="298"/>
                    <a:pt x="506" y="279"/>
                    <a:pt x="513" y="237"/>
                  </a:cubicBezTo>
                  <a:cubicBezTo>
                    <a:pt x="519" y="199"/>
                    <a:pt x="529" y="162"/>
                    <a:pt x="539" y="125"/>
                  </a:cubicBezTo>
                  <a:cubicBezTo>
                    <a:pt x="542" y="115"/>
                    <a:pt x="551" y="104"/>
                    <a:pt x="560" y="99"/>
                  </a:cubicBezTo>
                  <a:cubicBezTo>
                    <a:pt x="587" y="85"/>
                    <a:pt x="604" y="65"/>
                    <a:pt x="620" y="39"/>
                  </a:cubicBezTo>
                  <a:cubicBezTo>
                    <a:pt x="628" y="26"/>
                    <a:pt x="648" y="13"/>
                    <a:pt x="664" y="11"/>
                  </a:cubicBezTo>
                  <a:cubicBezTo>
                    <a:pt x="733" y="0"/>
                    <a:pt x="799" y="13"/>
                    <a:pt x="862" y="44"/>
                  </a:cubicBezTo>
                  <a:cubicBezTo>
                    <a:pt x="878" y="52"/>
                    <a:pt x="889" y="66"/>
                    <a:pt x="885" y="92"/>
                  </a:cubicBezTo>
                  <a:cubicBezTo>
                    <a:pt x="831" y="24"/>
                    <a:pt x="756" y="40"/>
                    <a:pt x="688" y="34"/>
                  </a:cubicBezTo>
                  <a:cubicBezTo>
                    <a:pt x="675" y="33"/>
                    <a:pt x="655" y="48"/>
                    <a:pt x="647" y="61"/>
                  </a:cubicBezTo>
                  <a:cubicBezTo>
                    <a:pt x="632" y="84"/>
                    <a:pt x="617" y="102"/>
                    <a:pt x="592" y="114"/>
                  </a:cubicBezTo>
                  <a:cubicBezTo>
                    <a:pt x="563" y="129"/>
                    <a:pt x="557" y="161"/>
                    <a:pt x="550" y="190"/>
                  </a:cubicBezTo>
                  <a:cubicBezTo>
                    <a:pt x="541" y="226"/>
                    <a:pt x="539" y="263"/>
                    <a:pt x="559" y="301"/>
                  </a:cubicBezTo>
                  <a:cubicBezTo>
                    <a:pt x="523" y="313"/>
                    <a:pt x="490" y="323"/>
                    <a:pt x="456" y="334"/>
                  </a:cubicBezTo>
                  <a:cubicBezTo>
                    <a:pt x="452" y="335"/>
                    <a:pt x="448" y="335"/>
                    <a:pt x="443" y="335"/>
                  </a:cubicBezTo>
                  <a:cubicBezTo>
                    <a:pt x="358" y="326"/>
                    <a:pt x="304" y="382"/>
                    <a:pt x="247" y="432"/>
                  </a:cubicBezTo>
                  <a:cubicBezTo>
                    <a:pt x="199" y="475"/>
                    <a:pt x="151" y="519"/>
                    <a:pt x="102" y="561"/>
                  </a:cubicBezTo>
                  <a:cubicBezTo>
                    <a:pt x="88" y="572"/>
                    <a:pt x="79" y="583"/>
                    <a:pt x="74" y="602"/>
                  </a:cubicBezTo>
                  <a:cubicBezTo>
                    <a:pt x="66" y="635"/>
                    <a:pt x="52" y="667"/>
                    <a:pt x="42" y="699"/>
                  </a:cubicBezTo>
                  <a:cubicBezTo>
                    <a:pt x="39" y="710"/>
                    <a:pt x="41" y="723"/>
                    <a:pt x="44" y="735"/>
                  </a:cubicBezTo>
                  <a:cubicBezTo>
                    <a:pt x="47" y="750"/>
                    <a:pt x="52" y="765"/>
                    <a:pt x="58" y="779"/>
                  </a:cubicBezTo>
                  <a:cubicBezTo>
                    <a:pt x="62" y="790"/>
                    <a:pt x="68" y="800"/>
                    <a:pt x="76" y="807"/>
                  </a:cubicBezTo>
                  <a:cubicBezTo>
                    <a:pt x="89" y="818"/>
                    <a:pt x="103" y="829"/>
                    <a:pt x="119" y="836"/>
                  </a:cubicBezTo>
                  <a:cubicBezTo>
                    <a:pt x="132" y="842"/>
                    <a:pt x="147" y="843"/>
                    <a:pt x="161" y="847"/>
                  </a:cubicBezTo>
                  <a:cubicBezTo>
                    <a:pt x="160" y="849"/>
                    <a:pt x="160" y="851"/>
                    <a:pt x="160" y="8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3" name="Freeform: Shape 9792"/>
            <p:cNvSpPr>
              <a:spLocks/>
            </p:cNvSpPr>
            <p:nvPr/>
          </p:nvSpPr>
          <p:spPr bwMode="auto">
            <a:xfrm>
              <a:off x="6132513" y="5330825"/>
              <a:ext cx="239713" cy="273050"/>
            </a:xfrm>
            <a:custGeom>
              <a:avLst/>
              <a:gdLst>
                <a:gd name="T0" fmla="*/ 154 w 251"/>
                <a:gd name="T1" fmla="*/ 272 h 286"/>
                <a:gd name="T2" fmla="*/ 130 w 251"/>
                <a:gd name="T3" fmla="*/ 261 h 286"/>
                <a:gd name="T4" fmla="*/ 58 w 251"/>
                <a:gd name="T5" fmla="*/ 218 h 286"/>
                <a:gd name="T6" fmla="*/ 35 w 251"/>
                <a:gd name="T7" fmla="*/ 192 h 286"/>
                <a:gd name="T8" fmla="*/ 2 w 251"/>
                <a:gd name="T9" fmla="*/ 100 h 286"/>
                <a:gd name="T10" fmla="*/ 8 w 251"/>
                <a:gd name="T11" fmla="*/ 82 h 286"/>
                <a:gd name="T12" fmla="*/ 39 w 251"/>
                <a:gd name="T13" fmla="*/ 40 h 286"/>
                <a:gd name="T14" fmla="*/ 51 w 251"/>
                <a:gd name="T15" fmla="*/ 4 h 286"/>
                <a:gd name="T16" fmla="*/ 215 w 251"/>
                <a:gd name="T17" fmla="*/ 127 h 286"/>
                <a:gd name="T18" fmla="*/ 188 w 251"/>
                <a:gd name="T19" fmla="*/ 109 h 286"/>
                <a:gd name="T20" fmla="*/ 180 w 251"/>
                <a:gd name="T21" fmla="*/ 114 h 286"/>
                <a:gd name="T22" fmla="*/ 223 w 251"/>
                <a:gd name="T23" fmla="*/ 194 h 286"/>
                <a:gd name="T24" fmla="*/ 248 w 251"/>
                <a:gd name="T25" fmla="*/ 286 h 286"/>
                <a:gd name="T26" fmla="*/ 172 w 251"/>
                <a:gd name="T27" fmla="*/ 194 h 286"/>
                <a:gd name="T28" fmla="*/ 165 w 251"/>
                <a:gd name="T29" fmla="*/ 197 h 286"/>
                <a:gd name="T30" fmla="*/ 188 w 251"/>
                <a:gd name="T31" fmla="*/ 246 h 286"/>
                <a:gd name="T32" fmla="*/ 193 w 251"/>
                <a:gd name="T33" fmla="*/ 271 h 286"/>
                <a:gd name="T34" fmla="*/ 171 w 251"/>
                <a:gd name="T35" fmla="*/ 257 h 286"/>
                <a:gd name="T36" fmla="*/ 155 w 251"/>
                <a:gd name="T37" fmla="*/ 225 h 286"/>
                <a:gd name="T38" fmla="*/ 136 w 251"/>
                <a:gd name="T39" fmla="*/ 210 h 286"/>
                <a:gd name="T40" fmla="*/ 136 w 251"/>
                <a:gd name="T41" fmla="*/ 233 h 286"/>
                <a:gd name="T42" fmla="*/ 154 w 251"/>
                <a:gd name="T43" fmla="*/ 2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86">
                  <a:moveTo>
                    <a:pt x="154" y="272"/>
                  </a:moveTo>
                  <a:cubicBezTo>
                    <a:pt x="141" y="266"/>
                    <a:pt x="135" y="264"/>
                    <a:pt x="130" y="261"/>
                  </a:cubicBezTo>
                  <a:cubicBezTo>
                    <a:pt x="108" y="244"/>
                    <a:pt x="90" y="221"/>
                    <a:pt x="58" y="218"/>
                  </a:cubicBezTo>
                  <a:cubicBezTo>
                    <a:pt x="49" y="217"/>
                    <a:pt x="39" y="202"/>
                    <a:pt x="35" y="192"/>
                  </a:cubicBezTo>
                  <a:cubicBezTo>
                    <a:pt x="22" y="162"/>
                    <a:pt x="12" y="131"/>
                    <a:pt x="2" y="100"/>
                  </a:cubicBezTo>
                  <a:cubicBezTo>
                    <a:pt x="0" y="95"/>
                    <a:pt x="4" y="87"/>
                    <a:pt x="8" y="82"/>
                  </a:cubicBezTo>
                  <a:cubicBezTo>
                    <a:pt x="18" y="68"/>
                    <a:pt x="30" y="55"/>
                    <a:pt x="39" y="40"/>
                  </a:cubicBezTo>
                  <a:cubicBezTo>
                    <a:pt x="45" y="30"/>
                    <a:pt x="47" y="18"/>
                    <a:pt x="51" y="4"/>
                  </a:cubicBezTo>
                  <a:cubicBezTo>
                    <a:pt x="91" y="0"/>
                    <a:pt x="218" y="89"/>
                    <a:pt x="215" y="127"/>
                  </a:cubicBezTo>
                  <a:cubicBezTo>
                    <a:pt x="206" y="120"/>
                    <a:pt x="197" y="115"/>
                    <a:pt x="188" y="109"/>
                  </a:cubicBezTo>
                  <a:cubicBezTo>
                    <a:pt x="185" y="110"/>
                    <a:pt x="183" y="112"/>
                    <a:pt x="180" y="114"/>
                  </a:cubicBezTo>
                  <a:cubicBezTo>
                    <a:pt x="194" y="140"/>
                    <a:pt x="209" y="167"/>
                    <a:pt x="223" y="194"/>
                  </a:cubicBezTo>
                  <a:cubicBezTo>
                    <a:pt x="237" y="221"/>
                    <a:pt x="251" y="248"/>
                    <a:pt x="248" y="286"/>
                  </a:cubicBezTo>
                  <a:cubicBezTo>
                    <a:pt x="207" y="265"/>
                    <a:pt x="200" y="220"/>
                    <a:pt x="172" y="194"/>
                  </a:cubicBezTo>
                  <a:cubicBezTo>
                    <a:pt x="170" y="195"/>
                    <a:pt x="167" y="196"/>
                    <a:pt x="165" y="197"/>
                  </a:cubicBezTo>
                  <a:cubicBezTo>
                    <a:pt x="173" y="213"/>
                    <a:pt x="182" y="229"/>
                    <a:pt x="188" y="246"/>
                  </a:cubicBezTo>
                  <a:cubicBezTo>
                    <a:pt x="192" y="253"/>
                    <a:pt x="192" y="263"/>
                    <a:pt x="193" y="271"/>
                  </a:cubicBezTo>
                  <a:cubicBezTo>
                    <a:pt x="186" y="267"/>
                    <a:pt x="176" y="264"/>
                    <a:pt x="171" y="257"/>
                  </a:cubicBezTo>
                  <a:cubicBezTo>
                    <a:pt x="164" y="248"/>
                    <a:pt x="162" y="235"/>
                    <a:pt x="155" y="225"/>
                  </a:cubicBezTo>
                  <a:cubicBezTo>
                    <a:pt x="151" y="218"/>
                    <a:pt x="142" y="215"/>
                    <a:pt x="136" y="210"/>
                  </a:cubicBezTo>
                  <a:cubicBezTo>
                    <a:pt x="136" y="218"/>
                    <a:pt x="133" y="226"/>
                    <a:pt x="136" y="233"/>
                  </a:cubicBezTo>
                  <a:cubicBezTo>
                    <a:pt x="139" y="244"/>
                    <a:pt x="146" y="255"/>
                    <a:pt x="154" y="2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4" name="Freeform: Shape 9793"/>
            <p:cNvSpPr>
              <a:spLocks/>
            </p:cNvSpPr>
            <p:nvPr/>
          </p:nvSpPr>
          <p:spPr bwMode="auto">
            <a:xfrm>
              <a:off x="5376863" y="3908425"/>
              <a:ext cx="328613" cy="265113"/>
            </a:xfrm>
            <a:custGeom>
              <a:avLst/>
              <a:gdLst>
                <a:gd name="T0" fmla="*/ 190 w 346"/>
                <a:gd name="T1" fmla="*/ 95 h 279"/>
                <a:gd name="T2" fmla="*/ 165 w 346"/>
                <a:gd name="T3" fmla="*/ 118 h 279"/>
                <a:gd name="T4" fmla="*/ 208 w 346"/>
                <a:gd name="T5" fmla="*/ 167 h 279"/>
                <a:gd name="T6" fmla="*/ 203 w 346"/>
                <a:gd name="T7" fmla="*/ 175 h 279"/>
                <a:gd name="T8" fmla="*/ 3 w 346"/>
                <a:gd name="T9" fmla="*/ 114 h 279"/>
                <a:gd name="T10" fmla="*/ 83 w 346"/>
                <a:gd name="T11" fmla="*/ 92 h 279"/>
                <a:gd name="T12" fmla="*/ 12 w 346"/>
                <a:gd name="T13" fmla="*/ 73 h 279"/>
                <a:gd name="T14" fmla="*/ 16 w 346"/>
                <a:gd name="T15" fmla="*/ 44 h 279"/>
                <a:gd name="T16" fmla="*/ 119 w 346"/>
                <a:gd name="T17" fmla="*/ 4 h 279"/>
                <a:gd name="T18" fmla="*/ 137 w 346"/>
                <a:gd name="T19" fmla="*/ 1 h 279"/>
                <a:gd name="T20" fmla="*/ 236 w 346"/>
                <a:gd name="T21" fmla="*/ 29 h 279"/>
                <a:gd name="T22" fmla="*/ 263 w 346"/>
                <a:gd name="T23" fmla="*/ 59 h 279"/>
                <a:gd name="T24" fmla="*/ 267 w 346"/>
                <a:gd name="T25" fmla="*/ 68 h 279"/>
                <a:gd name="T26" fmla="*/ 338 w 346"/>
                <a:gd name="T27" fmla="*/ 183 h 279"/>
                <a:gd name="T28" fmla="*/ 339 w 346"/>
                <a:gd name="T29" fmla="*/ 234 h 279"/>
                <a:gd name="T30" fmla="*/ 333 w 346"/>
                <a:gd name="T31" fmla="*/ 261 h 279"/>
                <a:gd name="T32" fmla="*/ 310 w 346"/>
                <a:gd name="T33" fmla="*/ 279 h 279"/>
                <a:gd name="T34" fmla="*/ 304 w 346"/>
                <a:gd name="T35" fmla="*/ 275 h 279"/>
                <a:gd name="T36" fmla="*/ 263 w 346"/>
                <a:gd name="T37" fmla="*/ 210 h 279"/>
                <a:gd name="T38" fmla="*/ 237 w 346"/>
                <a:gd name="T39" fmla="*/ 176 h 279"/>
                <a:gd name="T40" fmla="*/ 190 w 346"/>
                <a:gd name="T41" fmla="*/ 9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6" h="279">
                  <a:moveTo>
                    <a:pt x="190" y="95"/>
                  </a:moveTo>
                  <a:cubicBezTo>
                    <a:pt x="182" y="103"/>
                    <a:pt x="174" y="110"/>
                    <a:pt x="165" y="118"/>
                  </a:cubicBezTo>
                  <a:cubicBezTo>
                    <a:pt x="181" y="136"/>
                    <a:pt x="194" y="151"/>
                    <a:pt x="208" y="167"/>
                  </a:cubicBezTo>
                  <a:cubicBezTo>
                    <a:pt x="206" y="170"/>
                    <a:pt x="205" y="172"/>
                    <a:pt x="203" y="175"/>
                  </a:cubicBezTo>
                  <a:cubicBezTo>
                    <a:pt x="149" y="115"/>
                    <a:pt x="80" y="110"/>
                    <a:pt x="3" y="114"/>
                  </a:cubicBezTo>
                  <a:cubicBezTo>
                    <a:pt x="27" y="81"/>
                    <a:pt x="60" y="104"/>
                    <a:pt x="83" y="92"/>
                  </a:cubicBezTo>
                  <a:cubicBezTo>
                    <a:pt x="64" y="66"/>
                    <a:pt x="37" y="59"/>
                    <a:pt x="12" y="73"/>
                  </a:cubicBezTo>
                  <a:cubicBezTo>
                    <a:pt x="2" y="61"/>
                    <a:pt x="0" y="51"/>
                    <a:pt x="16" y="44"/>
                  </a:cubicBezTo>
                  <a:cubicBezTo>
                    <a:pt x="50" y="30"/>
                    <a:pt x="85" y="17"/>
                    <a:pt x="119" y="4"/>
                  </a:cubicBezTo>
                  <a:cubicBezTo>
                    <a:pt x="125" y="2"/>
                    <a:pt x="131" y="0"/>
                    <a:pt x="137" y="1"/>
                  </a:cubicBezTo>
                  <a:cubicBezTo>
                    <a:pt x="170" y="10"/>
                    <a:pt x="203" y="20"/>
                    <a:pt x="236" y="29"/>
                  </a:cubicBezTo>
                  <a:cubicBezTo>
                    <a:pt x="251" y="34"/>
                    <a:pt x="264" y="39"/>
                    <a:pt x="263" y="59"/>
                  </a:cubicBezTo>
                  <a:cubicBezTo>
                    <a:pt x="262" y="62"/>
                    <a:pt x="264" y="67"/>
                    <a:pt x="267" y="68"/>
                  </a:cubicBezTo>
                  <a:cubicBezTo>
                    <a:pt x="308" y="95"/>
                    <a:pt x="314" y="145"/>
                    <a:pt x="338" y="183"/>
                  </a:cubicBezTo>
                  <a:cubicBezTo>
                    <a:pt x="346" y="195"/>
                    <a:pt x="339" y="217"/>
                    <a:pt x="339" y="234"/>
                  </a:cubicBezTo>
                  <a:cubicBezTo>
                    <a:pt x="338" y="242"/>
                    <a:pt x="336" y="250"/>
                    <a:pt x="333" y="261"/>
                  </a:cubicBezTo>
                  <a:cubicBezTo>
                    <a:pt x="328" y="266"/>
                    <a:pt x="318" y="272"/>
                    <a:pt x="310" y="279"/>
                  </a:cubicBezTo>
                  <a:cubicBezTo>
                    <a:pt x="307" y="277"/>
                    <a:pt x="304" y="276"/>
                    <a:pt x="304" y="275"/>
                  </a:cubicBezTo>
                  <a:cubicBezTo>
                    <a:pt x="305" y="244"/>
                    <a:pt x="296" y="221"/>
                    <a:pt x="263" y="210"/>
                  </a:cubicBezTo>
                  <a:cubicBezTo>
                    <a:pt x="252" y="206"/>
                    <a:pt x="244" y="188"/>
                    <a:pt x="237" y="176"/>
                  </a:cubicBezTo>
                  <a:cubicBezTo>
                    <a:pt x="221" y="151"/>
                    <a:pt x="207" y="125"/>
                    <a:pt x="190"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5" name="Freeform: Shape 9794"/>
            <p:cNvSpPr>
              <a:spLocks/>
            </p:cNvSpPr>
            <p:nvPr/>
          </p:nvSpPr>
          <p:spPr bwMode="auto">
            <a:xfrm>
              <a:off x="3863976" y="5908675"/>
              <a:ext cx="407988" cy="504825"/>
            </a:xfrm>
            <a:custGeom>
              <a:avLst/>
              <a:gdLst>
                <a:gd name="T0" fmla="*/ 87 w 428"/>
                <a:gd name="T1" fmla="*/ 530 h 531"/>
                <a:gd name="T2" fmla="*/ 87 w 428"/>
                <a:gd name="T3" fmla="*/ 497 h 531"/>
                <a:gd name="T4" fmla="*/ 76 w 428"/>
                <a:gd name="T5" fmla="*/ 450 h 531"/>
                <a:gd name="T6" fmla="*/ 72 w 428"/>
                <a:gd name="T7" fmla="*/ 414 h 531"/>
                <a:gd name="T8" fmla="*/ 79 w 428"/>
                <a:gd name="T9" fmla="*/ 306 h 531"/>
                <a:gd name="T10" fmla="*/ 76 w 428"/>
                <a:gd name="T11" fmla="*/ 272 h 531"/>
                <a:gd name="T12" fmla="*/ 31 w 428"/>
                <a:gd name="T13" fmla="*/ 435 h 531"/>
                <a:gd name="T14" fmla="*/ 19 w 428"/>
                <a:gd name="T15" fmla="*/ 432 h 531"/>
                <a:gd name="T16" fmla="*/ 29 w 428"/>
                <a:gd name="T17" fmla="*/ 363 h 531"/>
                <a:gd name="T18" fmla="*/ 30 w 428"/>
                <a:gd name="T19" fmla="*/ 307 h 531"/>
                <a:gd name="T20" fmla="*/ 26 w 428"/>
                <a:gd name="T21" fmla="*/ 145 h 531"/>
                <a:gd name="T22" fmla="*/ 52 w 428"/>
                <a:gd name="T23" fmla="*/ 124 h 531"/>
                <a:gd name="T24" fmla="*/ 71 w 428"/>
                <a:gd name="T25" fmla="*/ 143 h 531"/>
                <a:gd name="T26" fmla="*/ 74 w 428"/>
                <a:gd name="T27" fmla="*/ 189 h 531"/>
                <a:gd name="T28" fmla="*/ 76 w 428"/>
                <a:gd name="T29" fmla="*/ 235 h 531"/>
                <a:gd name="T30" fmla="*/ 161 w 428"/>
                <a:gd name="T31" fmla="*/ 90 h 531"/>
                <a:gd name="T32" fmla="*/ 81 w 428"/>
                <a:gd name="T33" fmla="*/ 98 h 531"/>
                <a:gd name="T34" fmla="*/ 77 w 428"/>
                <a:gd name="T35" fmla="*/ 91 h 531"/>
                <a:gd name="T36" fmla="*/ 103 w 428"/>
                <a:gd name="T37" fmla="*/ 74 h 531"/>
                <a:gd name="T38" fmla="*/ 235 w 428"/>
                <a:gd name="T39" fmla="*/ 44 h 531"/>
                <a:gd name="T40" fmla="*/ 415 w 428"/>
                <a:gd name="T41" fmla="*/ 0 h 531"/>
                <a:gd name="T42" fmla="*/ 428 w 428"/>
                <a:gd name="T43" fmla="*/ 6 h 531"/>
                <a:gd name="T44" fmla="*/ 350 w 428"/>
                <a:gd name="T45" fmla="*/ 42 h 531"/>
                <a:gd name="T46" fmla="*/ 171 w 428"/>
                <a:gd name="T47" fmla="*/ 108 h 531"/>
                <a:gd name="T48" fmla="*/ 113 w 428"/>
                <a:gd name="T49" fmla="*/ 182 h 531"/>
                <a:gd name="T50" fmla="*/ 119 w 428"/>
                <a:gd name="T51" fmla="*/ 328 h 531"/>
                <a:gd name="T52" fmla="*/ 126 w 428"/>
                <a:gd name="T53" fmla="*/ 389 h 531"/>
                <a:gd name="T54" fmla="*/ 109 w 428"/>
                <a:gd name="T55" fmla="*/ 421 h 531"/>
                <a:gd name="T56" fmla="*/ 100 w 428"/>
                <a:gd name="T57" fmla="*/ 501 h 531"/>
                <a:gd name="T58" fmla="*/ 97 w 428"/>
                <a:gd name="T59" fmla="*/ 531 h 531"/>
                <a:gd name="T60" fmla="*/ 87 w 428"/>
                <a:gd name="T61"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8" h="531">
                  <a:moveTo>
                    <a:pt x="87" y="530"/>
                  </a:moveTo>
                  <a:cubicBezTo>
                    <a:pt x="87" y="519"/>
                    <a:pt x="88" y="508"/>
                    <a:pt x="87" y="497"/>
                  </a:cubicBezTo>
                  <a:cubicBezTo>
                    <a:pt x="84" y="481"/>
                    <a:pt x="79" y="466"/>
                    <a:pt x="76" y="450"/>
                  </a:cubicBezTo>
                  <a:cubicBezTo>
                    <a:pt x="74" y="438"/>
                    <a:pt x="71" y="426"/>
                    <a:pt x="72" y="414"/>
                  </a:cubicBezTo>
                  <a:cubicBezTo>
                    <a:pt x="74" y="378"/>
                    <a:pt x="77" y="342"/>
                    <a:pt x="79" y="306"/>
                  </a:cubicBezTo>
                  <a:cubicBezTo>
                    <a:pt x="80" y="296"/>
                    <a:pt x="78" y="286"/>
                    <a:pt x="76" y="272"/>
                  </a:cubicBezTo>
                  <a:cubicBezTo>
                    <a:pt x="61" y="329"/>
                    <a:pt x="46" y="382"/>
                    <a:pt x="31" y="435"/>
                  </a:cubicBezTo>
                  <a:cubicBezTo>
                    <a:pt x="27" y="434"/>
                    <a:pt x="23" y="433"/>
                    <a:pt x="19" y="432"/>
                  </a:cubicBezTo>
                  <a:cubicBezTo>
                    <a:pt x="22" y="409"/>
                    <a:pt x="26" y="386"/>
                    <a:pt x="29" y="363"/>
                  </a:cubicBezTo>
                  <a:cubicBezTo>
                    <a:pt x="31" y="344"/>
                    <a:pt x="32" y="325"/>
                    <a:pt x="30" y="307"/>
                  </a:cubicBezTo>
                  <a:cubicBezTo>
                    <a:pt x="24" y="253"/>
                    <a:pt x="0" y="199"/>
                    <a:pt x="26" y="145"/>
                  </a:cubicBezTo>
                  <a:cubicBezTo>
                    <a:pt x="30" y="135"/>
                    <a:pt x="42" y="127"/>
                    <a:pt x="52" y="124"/>
                  </a:cubicBezTo>
                  <a:cubicBezTo>
                    <a:pt x="55" y="122"/>
                    <a:pt x="64" y="136"/>
                    <a:pt x="71" y="143"/>
                  </a:cubicBezTo>
                  <a:cubicBezTo>
                    <a:pt x="84" y="158"/>
                    <a:pt x="80" y="172"/>
                    <a:pt x="74" y="189"/>
                  </a:cubicBezTo>
                  <a:cubicBezTo>
                    <a:pt x="70" y="203"/>
                    <a:pt x="73" y="219"/>
                    <a:pt x="76" y="235"/>
                  </a:cubicBezTo>
                  <a:cubicBezTo>
                    <a:pt x="106" y="187"/>
                    <a:pt x="86" y="112"/>
                    <a:pt x="161" y="90"/>
                  </a:cubicBezTo>
                  <a:cubicBezTo>
                    <a:pt x="133" y="82"/>
                    <a:pt x="106" y="82"/>
                    <a:pt x="81" y="98"/>
                  </a:cubicBezTo>
                  <a:cubicBezTo>
                    <a:pt x="80" y="95"/>
                    <a:pt x="78" y="93"/>
                    <a:pt x="77" y="91"/>
                  </a:cubicBezTo>
                  <a:cubicBezTo>
                    <a:pt x="86" y="85"/>
                    <a:pt x="94" y="76"/>
                    <a:pt x="103" y="74"/>
                  </a:cubicBezTo>
                  <a:cubicBezTo>
                    <a:pt x="147" y="62"/>
                    <a:pt x="191" y="43"/>
                    <a:pt x="235" y="44"/>
                  </a:cubicBezTo>
                  <a:cubicBezTo>
                    <a:pt x="301" y="45"/>
                    <a:pt x="354" y="9"/>
                    <a:pt x="415" y="0"/>
                  </a:cubicBezTo>
                  <a:cubicBezTo>
                    <a:pt x="418" y="0"/>
                    <a:pt x="422" y="0"/>
                    <a:pt x="428" y="6"/>
                  </a:cubicBezTo>
                  <a:cubicBezTo>
                    <a:pt x="402" y="18"/>
                    <a:pt x="377" y="31"/>
                    <a:pt x="350" y="42"/>
                  </a:cubicBezTo>
                  <a:cubicBezTo>
                    <a:pt x="291" y="65"/>
                    <a:pt x="231" y="87"/>
                    <a:pt x="171" y="108"/>
                  </a:cubicBezTo>
                  <a:cubicBezTo>
                    <a:pt x="137" y="121"/>
                    <a:pt x="116" y="144"/>
                    <a:pt x="113" y="182"/>
                  </a:cubicBezTo>
                  <a:cubicBezTo>
                    <a:pt x="109" y="231"/>
                    <a:pt x="98" y="281"/>
                    <a:pt x="119" y="328"/>
                  </a:cubicBezTo>
                  <a:cubicBezTo>
                    <a:pt x="128" y="349"/>
                    <a:pt x="130" y="368"/>
                    <a:pt x="126" y="389"/>
                  </a:cubicBezTo>
                  <a:cubicBezTo>
                    <a:pt x="123" y="400"/>
                    <a:pt x="111" y="409"/>
                    <a:pt x="109" y="421"/>
                  </a:cubicBezTo>
                  <a:cubicBezTo>
                    <a:pt x="104" y="447"/>
                    <a:pt x="103" y="474"/>
                    <a:pt x="100" y="501"/>
                  </a:cubicBezTo>
                  <a:cubicBezTo>
                    <a:pt x="99" y="511"/>
                    <a:pt x="98" y="521"/>
                    <a:pt x="97" y="531"/>
                  </a:cubicBezTo>
                  <a:cubicBezTo>
                    <a:pt x="94" y="531"/>
                    <a:pt x="90" y="530"/>
                    <a:pt x="87" y="5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6" name="Freeform: Shape 9795"/>
            <p:cNvSpPr>
              <a:spLocks/>
            </p:cNvSpPr>
            <p:nvPr/>
          </p:nvSpPr>
          <p:spPr bwMode="auto">
            <a:xfrm>
              <a:off x="4895851" y="5081588"/>
              <a:ext cx="584200" cy="219075"/>
            </a:xfrm>
            <a:custGeom>
              <a:avLst/>
              <a:gdLst>
                <a:gd name="T0" fmla="*/ 282 w 615"/>
                <a:gd name="T1" fmla="*/ 199 h 231"/>
                <a:gd name="T2" fmla="*/ 252 w 615"/>
                <a:gd name="T3" fmla="*/ 212 h 231"/>
                <a:gd name="T4" fmla="*/ 227 w 615"/>
                <a:gd name="T5" fmla="*/ 217 h 231"/>
                <a:gd name="T6" fmla="*/ 138 w 615"/>
                <a:gd name="T7" fmla="*/ 195 h 231"/>
                <a:gd name="T8" fmla="*/ 181 w 615"/>
                <a:gd name="T9" fmla="*/ 194 h 231"/>
                <a:gd name="T10" fmla="*/ 202 w 615"/>
                <a:gd name="T11" fmla="*/ 181 h 231"/>
                <a:gd name="T12" fmla="*/ 176 w 615"/>
                <a:gd name="T13" fmla="*/ 173 h 231"/>
                <a:gd name="T14" fmla="*/ 119 w 615"/>
                <a:gd name="T15" fmla="*/ 180 h 231"/>
                <a:gd name="T16" fmla="*/ 88 w 615"/>
                <a:gd name="T17" fmla="*/ 198 h 231"/>
                <a:gd name="T18" fmla="*/ 0 w 615"/>
                <a:gd name="T19" fmla="*/ 229 h 231"/>
                <a:gd name="T20" fmla="*/ 0 w 615"/>
                <a:gd name="T21" fmla="*/ 179 h 231"/>
                <a:gd name="T22" fmla="*/ 87 w 615"/>
                <a:gd name="T23" fmla="*/ 150 h 231"/>
                <a:gd name="T24" fmla="*/ 190 w 615"/>
                <a:gd name="T25" fmla="*/ 87 h 231"/>
                <a:gd name="T26" fmla="*/ 194 w 615"/>
                <a:gd name="T27" fmla="*/ 94 h 231"/>
                <a:gd name="T28" fmla="*/ 157 w 615"/>
                <a:gd name="T29" fmla="*/ 118 h 231"/>
                <a:gd name="T30" fmla="*/ 143 w 615"/>
                <a:gd name="T31" fmla="*/ 135 h 231"/>
                <a:gd name="T32" fmla="*/ 165 w 615"/>
                <a:gd name="T33" fmla="*/ 150 h 231"/>
                <a:gd name="T34" fmla="*/ 175 w 615"/>
                <a:gd name="T35" fmla="*/ 149 h 231"/>
                <a:gd name="T36" fmla="*/ 293 w 615"/>
                <a:gd name="T37" fmla="*/ 166 h 231"/>
                <a:gd name="T38" fmla="*/ 356 w 615"/>
                <a:gd name="T39" fmla="*/ 154 h 231"/>
                <a:gd name="T40" fmla="*/ 450 w 615"/>
                <a:gd name="T41" fmla="*/ 91 h 231"/>
                <a:gd name="T42" fmla="*/ 562 w 615"/>
                <a:gd name="T43" fmla="*/ 71 h 231"/>
                <a:gd name="T44" fmla="*/ 584 w 615"/>
                <a:gd name="T45" fmla="*/ 47 h 231"/>
                <a:gd name="T46" fmla="*/ 584 w 615"/>
                <a:gd name="T47" fmla="*/ 13 h 231"/>
                <a:gd name="T48" fmla="*/ 598 w 615"/>
                <a:gd name="T49" fmla="*/ 0 h 231"/>
                <a:gd name="T50" fmla="*/ 609 w 615"/>
                <a:gd name="T51" fmla="*/ 15 h 231"/>
                <a:gd name="T52" fmla="*/ 615 w 615"/>
                <a:gd name="T53" fmla="*/ 88 h 231"/>
                <a:gd name="T54" fmla="*/ 602 w 615"/>
                <a:gd name="T55" fmla="*/ 106 h 231"/>
                <a:gd name="T56" fmla="*/ 553 w 615"/>
                <a:gd name="T57" fmla="*/ 112 h 231"/>
                <a:gd name="T58" fmla="*/ 506 w 615"/>
                <a:gd name="T59" fmla="*/ 133 h 231"/>
                <a:gd name="T60" fmla="*/ 465 w 615"/>
                <a:gd name="T61" fmla="*/ 146 h 231"/>
                <a:gd name="T62" fmla="*/ 428 w 615"/>
                <a:gd name="T63" fmla="*/ 157 h 231"/>
                <a:gd name="T64" fmla="*/ 322 w 615"/>
                <a:gd name="T65" fmla="*/ 210 h 231"/>
                <a:gd name="T66" fmla="*/ 282 w 615"/>
                <a:gd name="T67" fmla="*/ 19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231">
                  <a:moveTo>
                    <a:pt x="282" y="199"/>
                  </a:moveTo>
                  <a:cubicBezTo>
                    <a:pt x="271" y="204"/>
                    <a:pt x="262" y="209"/>
                    <a:pt x="252" y="212"/>
                  </a:cubicBezTo>
                  <a:cubicBezTo>
                    <a:pt x="244" y="215"/>
                    <a:pt x="234" y="219"/>
                    <a:pt x="227" y="217"/>
                  </a:cubicBezTo>
                  <a:cubicBezTo>
                    <a:pt x="197" y="212"/>
                    <a:pt x="169" y="204"/>
                    <a:pt x="138" y="195"/>
                  </a:cubicBezTo>
                  <a:cubicBezTo>
                    <a:pt x="152" y="195"/>
                    <a:pt x="167" y="196"/>
                    <a:pt x="181" y="194"/>
                  </a:cubicBezTo>
                  <a:cubicBezTo>
                    <a:pt x="188" y="193"/>
                    <a:pt x="195" y="186"/>
                    <a:pt x="202" y="181"/>
                  </a:cubicBezTo>
                  <a:cubicBezTo>
                    <a:pt x="193" y="178"/>
                    <a:pt x="185" y="173"/>
                    <a:pt x="176" y="173"/>
                  </a:cubicBezTo>
                  <a:cubicBezTo>
                    <a:pt x="157" y="174"/>
                    <a:pt x="138" y="175"/>
                    <a:pt x="119" y="180"/>
                  </a:cubicBezTo>
                  <a:cubicBezTo>
                    <a:pt x="108" y="183"/>
                    <a:pt x="95" y="189"/>
                    <a:pt x="88" y="198"/>
                  </a:cubicBezTo>
                  <a:cubicBezTo>
                    <a:pt x="65" y="229"/>
                    <a:pt x="34" y="231"/>
                    <a:pt x="0" y="229"/>
                  </a:cubicBezTo>
                  <a:cubicBezTo>
                    <a:pt x="0" y="212"/>
                    <a:pt x="0" y="195"/>
                    <a:pt x="0" y="179"/>
                  </a:cubicBezTo>
                  <a:cubicBezTo>
                    <a:pt x="31" y="193"/>
                    <a:pt x="52" y="181"/>
                    <a:pt x="87" y="150"/>
                  </a:cubicBezTo>
                  <a:cubicBezTo>
                    <a:pt x="117" y="123"/>
                    <a:pt x="150" y="97"/>
                    <a:pt x="190" y="87"/>
                  </a:cubicBezTo>
                  <a:cubicBezTo>
                    <a:pt x="192" y="89"/>
                    <a:pt x="193" y="91"/>
                    <a:pt x="194" y="94"/>
                  </a:cubicBezTo>
                  <a:cubicBezTo>
                    <a:pt x="182" y="102"/>
                    <a:pt x="169" y="109"/>
                    <a:pt x="157" y="118"/>
                  </a:cubicBezTo>
                  <a:cubicBezTo>
                    <a:pt x="151" y="122"/>
                    <a:pt x="147" y="129"/>
                    <a:pt x="143" y="135"/>
                  </a:cubicBezTo>
                  <a:cubicBezTo>
                    <a:pt x="150" y="140"/>
                    <a:pt x="157" y="145"/>
                    <a:pt x="165" y="150"/>
                  </a:cubicBezTo>
                  <a:cubicBezTo>
                    <a:pt x="168" y="151"/>
                    <a:pt x="172" y="150"/>
                    <a:pt x="175" y="149"/>
                  </a:cubicBezTo>
                  <a:cubicBezTo>
                    <a:pt x="218" y="130"/>
                    <a:pt x="255" y="147"/>
                    <a:pt x="293" y="166"/>
                  </a:cubicBezTo>
                  <a:cubicBezTo>
                    <a:pt x="313" y="175"/>
                    <a:pt x="344" y="172"/>
                    <a:pt x="356" y="154"/>
                  </a:cubicBezTo>
                  <a:cubicBezTo>
                    <a:pt x="379" y="120"/>
                    <a:pt x="414" y="104"/>
                    <a:pt x="450" y="91"/>
                  </a:cubicBezTo>
                  <a:cubicBezTo>
                    <a:pt x="486" y="79"/>
                    <a:pt x="521" y="62"/>
                    <a:pt x="562" y="71"/>
                  </a:cubicBezTo>
                  <a:cubicBezTo>
                    <a:pt x="579" y="75"/>
                    <a:pt x="587" y="66"/>
                    <a:pt x="584" y="47"/>
                  </a:cubicBezTo>
                  <a:cubicBezTo>
                    <a:pt x="582" y="36"/>
                    <a:pt x="582" y="24"/>
                    <a:pt x="584" y="13"/>
                  </a:cubicBezTo>
                  <a:cubicBezTo>
                    <a:pt x="585" y="8"/>
                    <a:pt x="593" y="4"/>
                    <a:pt x="598" y="0"/>
                  </a:cubicBezTo>
                  <a:cubicBezTo>
                    <a:pt x="602" y="5"/>
                    <a:pt x="609" y="9"/>
                    <a:pt x="609" y="15"/>
                  </a:cubicBezTo>
                  <a:cubicBezTo>
                    <a:pt x="612" y="39"/>
                    <a:pt x="615" y="63"/>
                    <a:pt x="615" y="88"/>
                  </a:cubicBezTo>
                  <a:cubicBezTo>
                    <a:pt x="615" y="94"/>
                    <a:pt x="607" y="105"/>
                    <a:pt x="602" y="106"/>
                  </a:cubicBezTo>
                  <a:cubicBezTo>
                    <a:pt x="586" y="109"/>
                    <a:pt x="572" y="116"/>
                    <a:pt x="553" y="112"/>
                  </a:cubicBezTo>
                  <a:cubicBezTo>
                    <a:pt x="540" y="108"/>
                    <a:pt x="522" y="126"/>
                    <a:pt x="506" y="133"/>
                  </a:cubicBezTo>
                  <a:cubicBezTo>
                    <a:pt x="493" y="138"/>
                    <a:pt x="479" y="142"/>
                    <a:pt x="465" y="146"/>
                  </a:cubicBezTo>
                  <a:cubicBezTo>
                    <a:pt x="453" y="150"/>
                    <a:pt x="439" y="151"/>
                    <a:pt x="428" y="157"/>
                  </a:cubicBezTo>
                  <a:cubicBezTo>
                    <a:pt x="392" y="174"/>
                    <a:pt x="358" y="193"/>
                    <a:pt x="322" y="210"/>
                  </a:cubicBezTo>
                  <a:cubicBezTo>
                    <a:pt x="303" y="220"/>
                    <a:pt x="290" y="216"/>
                    <a:pt x="282"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7" name="Freeform: Shape 9796"/>
            <p:cNvSpPr>
              <a:spLocks noEditPoints="1"/>
            </p:cNvSpPr>
            <p:nvPr/>
          </p:nvSpPr>
          <p:spPr bwMode="auto">
            <a:xfrm>
              <a:off x="5360988" y="4086225"/>
              <a:ext cx="266700" cy="260350"/>
            </a:xfrm>
            <a:custGeom>
              <a:avLst/>
              <a:gdLst>
                <a:gd name="T0" fmla="*/ 120 w 280"/>
                <a:gd name="T1" fmla="*/ 256 h 274"/>
                <a:gd name="T2" fmla="*/ 121 w 280"/>
                <a:gd name="T3" fmla="*/ 252 h 274"/>
                <a:gd name="T4" fmla="*/ 147 w 280"/>
                <a:gd name="T5" fmla="*/ 225 h 274"/>
                <a:gd name="T6" fmla="*/ 106 w 280"/>
                <a:gd name="T7" fmla="*/ 216 h 274"/>
                <a:gd name="T8" fmla="*/ 94 w 280"/>
                <a:gd name="T9" fmla="*/ 215 h 274"/>
                <a:gd name="T10" fmla="*/ 89 w 280"/>
                <a:gd name="T11" fmla="*/ 208 h 274"/>
                <a:gd name="T12" fmla="*/ 120 w 280"/>
                <a:gd name="T13" fmla="*/ 194 h 274"/>
                <a:gd name="T14" fmla="*/ 112 w 280"/>
                <a:gd name="T15" fmla="*/ 182 h 274"/>
                <a:gd name="T16" fmla="*/ 92 w 280"/>
                <a:gd name="T17" fmla="*/ 188 h 274"/>
                <a:gd name="T18" fmla="*/ 67 w 280"/>
                <a:gd name="T19" fmla="*/ 173 h 274"/>
                <a:gd name="T20" fmla="*/ 67 w 280"/>
                <a:gd name="T21" fmla="*/ 168 h 274"/>
                <a:gd name="T22" fmla="*/ 28 w 280"/>
                <a:gd name="T23" fmla="*/ 87 h 274"/>
                <a:gd name="T24" fmla="*/ 0 w 280"/>
                <a:gd name="T25" fmla="*/ 41 h 274"/>
                <a:gd name="T26" fmla="*/ 18 w 280"/>
                <a:gd name="T27" fmla="*/ 33 h 274"/>
                <a:gd name="T28" fmla="*/ 65 w 280"/>
                <a:gd name="T29" fmla="*/ 39 h 274"/>
                <a:gd name="T30" fmla="*/ 99 w 280"/>
                <a:gd name="T31" fmla="*/ 62 h 274"/>
                <a:gd name="T32" fmla="*/ 105 w 280"/>
                <a:gd name="T33" fmla="*/ 54 h 274"/>
                <a:gd name="T34" fmla="*/ 79 w 280"/>
                <a:gd name="T35" fmla="*/ 13 h 274"/>
                <a:gd name="T36" fmla="*/ 124 w 280"/>
                <a:gd name="T37" fmla="*/ 9 h 274"/>
                <a:gd name="T38" fmla="*/ 146 w 280"/>
                <a:gd name="T39" fmla="*/ 18 h 274"/>
                <a:gd name="T40" fmla="*/ 227 w 280"/>
                <a:gd name="T41" fmla="*/ 111 h 274"/>
                <a:gd name="T42" fmla="*/ 242 w 280"/>
                <a:gd name="T43" fmla="*/ 118 h 274"/>
                <a:gd name="T44" fmla="*/ 280 w 280"/>
                <a:gd name="T45" fmla="*/ 136 h 274"/>
                <a:gd name="T46" fmla="*/ 220 w 280"/>
                <a:gd name="T47" fmla="*/ 215 h 274"/>
                <a:gd name="T48" fmla="*/ 156 w 280"/>
                <a:gd name="T49" fmla="*/ 266 h 274"/>
                <a:gd name="T50" fmla="*/ 120 w 280"/>
                <a:gd name="T51" fmla="*/ 256 h 274"/>
                <a:gd name="T52" fmla="*/ 147 w 280"/>
                <a:gd name="T53" fmla="*/ 126 h 274"/>
                <a:gd name="T54" fmla="*/ 141 w 280"/>
                <a:gd name="T55" fmla="*/ 130 h 274"/>
                <a:gd name="T56" fmla="*/ 114 w 280"/>
                <a:gd name="T57" fmla="*/ 142 h 274"/>
                <a:gd name="T58" fmla="*/ 145 w 280"/>
                <a:gd name="T59" fmla="*/ 152 h 274"/>
                <a:gd name="T60" fmla="*/ 157 w 280"/>
                <a:gd name="T61" fmla="*/ 150 h 274"/>
                <a:gd name="T62" fmla="*/ 165 w 280"/>
                <a:gd name="T63" fmla="*/ 114 h 274"/>
                <a:gd name="T64" fmla="*/ 88 w 280"/>
                <a:gd name="T65" fmla="*/ 105 h 274"/>
                <a:gd name="T66" fmla="*/ 147 w 280"/>
                <a:gd name="T67" fmla="*/ 12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274">
                  <a:moveTo>
                    <a:pt x="120" y="256"/>
                  </a:moveTo>
                  <a:cubicBezTo>
                    <a:pt x="120" y="254"/>
                    <a:pt x="121" y="253"/>
                    <a:pt x="121" y="252"/>
                  </a:cubicBezTo>
                  <a:cubicBezTo>
                    <a:pt x="130" y="243"/>
                    <a:pt x="138" y="234"/>
                    <a:pt x="147" y="225"/>
                  </a:cubicBezTo>
                  <a:cubicBezTo>
                    <a:pt x="133" y="222"/>
                    <a:pt x="120" y="218"/>
                    <a:pt x="106" y="216"/>
                  </a:cubicBezTo>
                  <a:cubicBezTo>
                    <a:pt x="102" y="215"/>
                    <a:pt x="98" y="215"/>
                    <a:pt x="94" y="215"/>
                  </a:cubicBezTo>
                  <a:cubicBezTo>
                    <a:pt x="92" y="212"/>
                    <a:pt x="91" y="210"/>
                    <a:pt x="89" y="208"/>
                  </a:cubicBezTo>
                  <a:cubicBezTo>
                    <a:pt x="99" y="203"/>
                    <a:pt x="109" y="198"/>
                    <a:pt x="120" y="194"/>
                  </a:cubicBezTo>
                  <a:cubicBezTo>
                    <a:pt x="117" y="190"/>
                    <a:pt x="115" y="186"/>
                    <a:pt x="112" y="182"/>
                  </a:cubicBezTo>
                  <a:cubicBezTo>
                    <a:pt x="106" y="184"/>
                    <a:pt x="98" y="184"/>
                    <a:pt x="92" y="188"/>
                  </a:cubicBezTo>
                  <a:cubicBezTo>
                    <a:pt x="75" y="198"/>
                    <a:pt x="68" y="191"/>
                    <a:pt x="67" y="173"/>
                  </a:cubicBezTo>
                  <a:cubicBezTo>
                    <a:pt x="67" y="172"/>
                    <a:pt x="67" y="170"/>
                    <a:pt x="67" y="168"/>
                  </a:cubicBezTo>
                  <a:cubicBezTo>
                    <a:pt x="82" y="127"/>
                    <a:pt x="57" y="108"/>
                    <a:pt x="28" y="87"/>
                  </a:cubicBezTo>
                  <a:cubicBezTo>
                    <a:pt x="16" y="78"/>
                    <a:pt x="10" y="58"/>
                    <a:pt x="0" y="41"/>
                  </a:cubicBezTo>
                  <a:cubicBezTo>
                    <a:pt x="9" y="37"/>
                    <a:pt x="15" y="36"/>
                    <a:pt x="18" y="33"/>
                  </a:cubicBezTo>
                  <a:cubicBezTo>
                    <a:pt x="38" y="0"/>
                    <a:pt x="50" y="22"/>
                    <a:pt x="65" y="39"/>
                  </a:cubicBezTo>
                  <a:cubicBezTo>
                    <a:pt x="74" y="49"/>
                    <a:pt x="88" y="54"/>
                    <a:pt x="99" y="62"/>
                  </a:cubicBezTo>
                  <a:cubicBezTo>
                    <a:pt x="101" y="59"/>
                    <a:pt x="103" y="57"/>
                    <a:pt x="105" y="54"/>
                  </a:cubicBezTo>
                  <a:cubicBezTo>
                    <a:pt x="97" y="41"/>
                    <a:pt x="88" y="27"/>
                    <a:pt x="79" y="13"/>
                  </a:cubicBezTo>
                  <a:cubicBezTo>
                    <a:pt x="96" y="12"/>
                    <a:pt x="110" y="9"/>
                    <a:pt x="124" y="9"/>
                  </a:cubicBezTo>
                  <a:cubicBezTo>
                    <a:pt x="132" y="9"/>
                    <a:pt x="141" y="13"/>
                    <a:pt x="146" y="18"/>
                  </a:cubicBezTo>
                  <a:cubicBezTo>
                    <a:pt x="174" y="49"/>
                    <a:pt x="200" y="80"/>
                    <a:pt x="227" y="111"/>
                  </a:cubicBezTo>
                  <a:cubicBezTo>
                    <a:pt x="231" y="115"/>
                    <a:pt x="239" y="120"/>
                    <a:pt x="242" y="118"/>
                  </a:cubicBezTo>
                  <a:cubicBezTo>
                    <a:pt x="267" y="107"/>
                    <a:pt x="273" y="128"/>
                    <a:pt x="280" y="136"/>
                  </a:cubicBezTo>
                  <a:cubicBezTo>
                    <a:pt x="259" y="164"/>
                    <a:pt x="242" y="191"/>
                    <a:pt x="220" y="215"/>
                  </a:cubicBezTo>
                  <a:cubicBezTo>
                    <a:pt x="201" y="234"/>
                    <a:pt x="179" y="251"/>
                    <a:pt x="156" y="266"/>
                  </a:cubicBezTo>
                  <a:cubicBezTo>
                    <a:pt x="144" y="274"/>
                    <a:pt x="127" y="273"/>
                    <a:pt x="120" y="256"/>
                  </a:cubicBezTo>
                  <a:close/>
                  <a:moveTo>
                    <a:pt x="147" y="126"/>
                  </a:moveTo>
                  <a:cubicBezTo>
                    <a:pt x="144" y="128"/>
                    <a:pt x="142" y="129"/>
                    <a:pt x="141" y="130"/>
                  </a:cubicBezTo>
                  <a:cubicBezTo>
                    <a:pt x="131" y="133"/>
                    <a:pt x="113" y="121"/>
                    <a:pt x="114" y="142"/>
                  </a:cubicBezTo>
                  <a:cubicBezTo>
                    <a:pt x="114" y="146"/>
                    <a:pt x="134" y="149"/>
                    <a:pt x="145" y="152"/>
                  </a:cubicBezTo>
                  <a:cubicBezTo>
                    <a:pt x="149" y="153"/>
                    <a:pt x="153" y="152"/>
                    <a:pt x="157" y="150"/>
                  </a:cubicBezTo>
                  <a:cubicBezTo>
                    <a:pt x="174" y="144"/>
                    <a:pt x="177" y="127"/>
                    <a:pt x="165" y="114"/>
                  </a:cubicBezTo>
                  <a:cubicBezTo>
                    <a:pt x="151" y="100"/>
                    <a:pt x="110" y="95"/>
                    <a:pt x="88" y="105"/>
                  </a:cubicBezTo>
                  <a:cubicBezTo>
                    <a:pt x="101" y="131"/>
                    <a:pt x="128" y="112"/>
                    <a:pt x="147"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8" name="Freeform: Shape 9797"/>
            <p:cNvSpPr>
              <a:spLocks/>
            </p:cNvSpPr>
            <p:nvPr/>
          </p:nvSpPr>
          <p:spPr bwMode="auto">
            <a:xfrm>
              <a:off x="5776913" y="4791075"/>
              <a:ext cx="342900" cy="166688"/>
            </a:xfrm>
            <a:custGeom>
              <a:avLst/>
              <a:gdLst>
                <a:gd name="T0" fmla="*/ 113 w 359"/>
                <a:gd name="T1" fmla="*/ 95 h 176"/>
                <a:gd name="T2" fmla="*/ 66 w 359"/>
                <a:gd name="T3" fmla="*/ 109 h 176"/>
                <a:gd name="T4" fmla="*/ 35 w 359"/>
                <a:gd name="T5" fmla="*/ 150 h 176"/>
                <a:gd name="T6" fmla="*/ 27 w 359"/>
                <a:gd name="T7" fmla="*/ 147 h 176"/>
                <a:gd name="T8" fmla="*/ 42 w 359"/>
                <a:gd name="T9" fmla="*/ 110 h 176"/>
                <a:gd name="T10" fmla="*/ 77 w 359"/>
                <a:gd name="T11" fmla="*/ 84 h 176"/>
                <a:gd name="T12" fmla="*/ 109 w 359"/>
                <a:gd name="T13" fmla="*/ 62 h 176"/>
                <a:gd name="T14" fmla="*/ 13 w 359"/>
                <a:gd name="T15" fmla="*/ 130 h 176"/>
                <a:gd name="T16" fmla="*/ 46 w 359"/>
                <a:gd name="T17" fmla="*/ 58 h 176"/>
                <a:gd name="T18" fmla="*/ 132 w 359"/>
                <a:gd name="T19" fmla="*/ 42 h 176"/>
                <a:gd name="T20" fmla="*/ 99 w 359"/>
                <a:gd name="T21" fmla="*/ 7 h 176"/>
                <a:gd name="T22" fmla="*/ 101 w 359"/>
                <a:gd name="T23" fmla="*/ 0 h 176"/>
                <a:gd name="T24" fmla="*/ 167 w 359"/>
                <a:gd name="T25" fmla="*/ 15 h 176"/>
                <a:gd name="T26" fmla="*/ 282 w 359"/>
                <a:gd name="T27" fmla="*/ 46 h 176"/>
                <a:gd name="T28" fmla="*/ 354 w 359"/>
                <a:gd name="T29" fmla="*/ 146 h 176"/>
                <a:gd name="T30" fmla="*/ 342 w 359"/>
                <a:gd name="T31" fmla="*/ 161 h 176"/>
                <a:gd name="T32" fmla="*/ 332 w 359"/>
                <a:gd name="T33" fmla="*/ 148 h 176"/>
                <a:gd name="T34" fmla="*/ 311 w 359"/>
                <a:gd name="T35" fmla="*/ 124 h 176"/>
                <a:gd name="T36" fmla="*/ 283 w 359"/>
                <a:gd name="T37" fmla="*/ 156 h 176"/>
                <a:gd name="T38" fmla="*/ 160 w 359"/>
                <a:gd name="T39" fmla="*/ 148 h 176"/>
                <a:gd name="T40" fmla="*/ 68 w 359"/>
                <a:gd name="T41" fmla="*/ 161 h 176"/>
                <a:gd name="T42" fmla="*/ 58 w 359"/>
                <a:gd name="T43" fmla="*/ 169 h 176"/>
                <a:gd name="T44" fmla="*/ 52 w 359"/>
                <a:gd name="T45" fmla="*/ 168 h 176"/>
                <a:gd name="T46" fmla="*/ 72 w 359"/>
                <a:gd name="T47" fmla="*/ 127 h 176"/>
                <a:gd name="T48" fmla="*/ 116 w 359"/>
                <a:gd name="T49" fmla="*/ 103 h 176"/>
                <a:gd name="T50" fmla="*/ 113 w 359"/>
                <a:gd name="T51" fmla="*/ 9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 h="176">
                  <a:moveTo>
                    <a:pt x="113" y="95"/>
                  </a:moveTo>
                  <a:cubicBezTo>
                    <a:pt x="95" y="89"/>
                    <a:pt x="78" y="95"/>
                    <a:pt x="66" y="109"/>
                  </a:cubicBezTo>
                  <a:cubicBezTo>
                    <a:pt x="54" y="122"/>
                    <a:pt x="45" y="136"/>
                    <a:pt x="35" y="150"/>
                  </a:cubicBezTo>
                  <a:cubicBezTo>
                    <a:pt x="32" y="149"/>
                    <a:pt x="30" y="148"/>
                    <a:pt x="27" y="147"/>
                  </a:cubicBezTo>
                  <a:cubicBezTo>
                    <a:pt x="32" y="134"/>
                    <a:pt x="34" y="120"/>
                    <a:pt x="42" y="110"/>
                  </a:cubicBezTo>
                  <a:cubicBezTo>
                    <a:pt x="51" y="99"/>
                    <a:pt x="64" y="92"/>
                    <a:pt x="77" y="84"/>
                  </a:cubicBezTo>
                  <a:cubicBezTo>
                    <a:pt x="88" y="78"/>
                    <a:pt x="100" y="73"/>
                    <a:pt x="109" y="62"/>
                  </a:cubicBezTo>
                  <a:cubicBezTo>
                    <a:pt x="67" y="69"/>
                    <a:pt x="25" y="75"/>
                    <a:pt x="13" y="130"/>
                  </a:cubicBezTo>
                  <a:cubicBezTo>
                    <a:pt x="0" y="105"/>
                    <a:pt x="16" y="82"/>
                    <a:pt x="46" y="58"/>
                  </a:cubicBezTo>
                  <a:cubicBezTo>
                    <a:pt x="70" y="37"/>
                    <a:pt x="97" y="42"/>
                    <a:pt x="132" y="42"/>
                  </a:cubicBezTo>
                  <a:cubicBezTo>
                    <a:pt x="117" y="26"/>
                    <a:pt x="108" y="17"/>
                    <a:pt x="99" y="7"/>
                  </a:cubicBezTo>
                  <a:cubicBezTo>
                    <a:pt x="100" y="5"/>
                    <a:pt x="100" y="3"/>
                    <a:pt x="101" y="0"/>
                  </a:cubicBezTo>
                  <a:cubicBezTo>
                    <a:pt x="123" y="5"/>
                    <a:pt x="145" y="10"/>
                    <a:pt x="167" y="15"/>
                  </a:cubicBezTo>
                  <a:cubicBezTo>
                    <a:pt x="205" y="25"/>
                    <a:pt x="244" y="36"/>
                    <a:pt x="282" y="46"/>
                  </a:cubicBezTo>
                  <a:cubicBezTo>
                    <a:pt x="326" y="57"/>
                    <a:pt x="359" y="102"/>
                    <a:pt x="354" y="146"/>
                  </a:cubicBezTo>
                  <a:cubicBezTo>
                    <a:pt x="353" y="151"/>
                    <a:pt x="346" y="156"/>
                    <a:pt x="342" y="161"/>
                  </a:cubicBezTo>
                  <a:cubicBezTo>
                    <a:pt x="339" y="157"/>
                    <a:pt x="332" y="153"/>
                    <a:pt x="332" y="148"/>
                  </a:cubicBezTo>
                  <a:cubicBezTo>
                    <a:pt x="331" y="135"/>
                    <a:pt x="330" y="119"/>
                    <a:pt x="311" y="124"/>
                  </a:cubicBezTo>
                  <a:cubicBezTo>
                    <a:pt x="297" y="128"/>
                    <a:pt x="274" y="131"/>
                    <a:pt x="283" y="156"/>
                  </a:cubicBezTo>
                  <a:cubicBezTo>
                    <a:pt x="240" y="176"/>
                    <a:pt x="200" y="171"/>
                    <a:pt x="160" y="148"/>
                  </a:cubicBezTo>
                  <a:cubicBezTo>
                    <a:pt x="127" y="129"/>
                    <a:pt x="96" y="141"/>
                    <a:pt x="68" y="161"/>
                  </a:cubicBezTo>
                  <a:cubicBezTo>
                    <a:pt x="64" y="164"/>
                    <a:pt x="61" y="166"/>
                    <a:pt x="58" y="169"/>
                  </a:cubicBezTo>
                  <a:cubicBezTo>
                    <a:pt x="57" y="169"/>
                    <a:pt x="56" y="169"/>
                    <a:pt x="52" y="168"/>
                  </a:cubicBezTo>
                  <a:cubicBezTo>
                    <a:pt x="55" y="152"/>
                    <a:pt x="52" y="136"/>
                    <a:pt x="72" y="127"/>
                  </a:cubicBezTo>
                  <a:cubicBezTo>
                    <a:pt x="87" y="120"/>
                    <a:pt x="102" y="111"/>
                    <a:pt x="116" y="103"/>
                  </a:cubicBezTo>
                  <a:cubicBezTo>
                    <a:pt x="115" y="100"/>
                    <a:pt x="114" y="97"/>
                    <a:pt x="11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99" name="Freeform: Shape 9798"/>
            <p:cNvSpPr>
              <a:spLocks/>
            </p:cNvSpPr>
            <p:nvPr/>
          </p:nvSpPr>
          <p:spPr bwMode="auto">
            <a:xfrm>
              <a:off x="7327901" y="4311650"/>
              <a:ext cx="214313" cy="265113"/>
            </a:xfrm>
            <a:custGeom>
              <a:avLst/>
              <a:gdLst>
                <a:gd name="T0" fmla="*/ 59 w 225"/>
                <a:gd name="T1" fmla="*/ 233 h 278"/>
                <a:gd name="T2" fmla="*/ 83 w 225"/>
                <a:gd name="T3" fmla="*/ 244 h 278"/>
                <a:gd name="T4" fmla="*/ 89 w 225"/>
                <a:gd name="T5" fmla="*/ 238 h 278"/>
                <a:gd name="T6" fmla="*/ 62 w 225"/>
                <a:gd name="T7" fmla="*/ 211 h 278"/>
                <a:gd name="T8" fmla="*/ 0 w 225"/>
                <a:gd name="T9" fmla="*/ 237 h 278"/>
                <a:gd name="T10" fmla="*/ 11 w 225"/>
                <a:gd name="T11" fmla="*/ 201 h 278"/>
                <a:gd name="T12" fmla="*/ 108 w 225"/>
                <a:gd name="T13" fmla="*/ 39 h 278"/>
                <a:gd name="T14" fmla="*/ 138 w 225"/>
                <a:gd name="T15" fmla="*/ 11 h 278"/>
                <a:gd name="T16" fmla="*/ 168 w 225"/>
                <a:gd name="T17" fmla="*/ 22 h 278"/>
                <a:gd name="T18" fmla="*/ 222 w 225"/>
                <a:gd name="T19" fmla="*/ 225 h 278"/>
                <a:gd name="T20" fmla="*/ 215 w 225"/>
                <a:gd name="T21" fmla="*/ 268 h 278"/>
                <a:gd name="T22" fmla="*/ 201 w 225"/>
                <a:gd name="T23" fmla="*/ 273 h 278"/>
                <a:gd name="T24" fmla="*/ 190 w 225"/>
                <a:gd name="T25" fmla="*/ 252 h 278"/>
                <a:gd name="T26" fmla="*/ 173 w 225"/>
                <a:gd name="T27" fmla="*/ 248 h 278"/>
                <a:gd name="T28" fmla="*/ 143 w 225"/>
                <a:gd name="T29" fmla="*/ 251 h 278"/>
                <a:gd name="T30" fmla="*/ 123 w 225"/>
                <a:gd name="T31" fmla="*/ 259 h 278"/>
                <a:gd name="T32" fmla="*/ 87 w 225"/>
                <a:gd name="T33" fmla="*/ 271 h 278"/>
                <a:gd name="T34" fmla="*/ 51 w 225"/>
                <a:gd name="T35" fmla="*/ 240 h 278"/>
                <a:gd name="T36" fmla="*/ 59 w 225"/>
                <a:gd name="T37" fmla="*/ 23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78">
                  <a:moveTo>
                    <a:pt x="59" y="233"/>
                  </a:moveTo>
                  <a:cubicBezTo>
                    <a:pt x="67" y="237"/>
                    <a:pt x="75" y="240"/>
                    <a:pt x="83" y="244"/>
                  </a:cubicBezTo>
                  <a:cubicBezTo>
                    <a:pt x="85" y="242"/>
                    <a:pt x="87" y="240"/>
                    <a:pt x="89" y="238"/>
                  </a:cubicBezTo>
                  <a:cubicBezTo>
                    <a:pt x="80" y="229"/>
                    <a:pt x="69" y="210"/>
                    <a:pt x="62" y="211"/>
                  </a:cubicBezTo>
                  <a:cubicBezTo>
                    <a:pt x="41" y="215"/>
                    <a:pt x="22" y="227"/>
                    <a:pt x="0" y="237"/>
                  </a:cubicBezTo>
                  <a:cubicBezTo>
                    <a:pt x="3" y="227"/>
                    <a:pt x="5" y="213"/>
                    <a:pt x="11" y="201"/>
                  </a:cubicBezTo>
                  <a:cubicBezTo>
                    <a:pt x="43" y="146"/>
                    <a:pt x="75" y="93"/>
                    <a:pt x="108" y="39"/>
                  </a:cubicBezTo>
                  <a:cubicBezTo>
                    <a:pt x="115" y="28"/>
                    <a:pt x="127" y="19"/>
                    <a:pt x="138" y="11"/>
                  </a:cubicBezTo>
                  <a:cubicBezTo>
                    <a:pt x="152" y="0"/>
                    <a:pt x="163" y="6"/>
                    <a:pt x="168" y="22"/>
                  </a:cubicBezTo>
                  <a:cubicBezTo>
                    <a:pt x="186" y="89"/>
                    <a:pt x="205" y="157"/>
                    <a:pt x="222" y="225"/>
                  </a:cubicBezTo>
                  <a:cubicBezTo>
                    <a:pt x="225" y="238"/>
                    <a:pt x="217" y="253"/>
                    <a:pt x="215" y="268"/>
                  </a:cubicBezTo>
                  <a:cubicBezTo>
                    <a:pt x="211" y="269"/>
                    <a:pt x="206" y="271"/>
                    <a:pt x="201" y="273"/>
                  </a:cubicBezTo>
                  <a:cubicBezTo>
                    <a:pt x="198" y="266"/>
                    <a:pt x="195" y="258"/>
                    <a:pt x="190" y="252"/>
                  </a:cubicBezTo>
                  <a:cubicBezTo>
                    <a:pt x="186" y="249"/>
                    <a:pt x="179" y="248"/>
                    <a:pt x="173" y="248"/>
                  </a:cubicBezTo>
                  <a:cubicBezTo>
                    <a:pt x="163" y="248"/>
                    <a:pt x="153" y="249"/>
                    <a:pt x="143" y="251"/>
                  </a:cubicBezTo>
                  <a:cubicBezTo>
                    <a:pt x="136" y="253"/>
                    <a:pt x="125" y="254"/>
                    <a:pt x="123" y="259"/>
                  </a:cubicBezTo>
                  <a:cubicBezTo>
                    <a:pt x="115" y="278"/>
                    <a:pt x="99" y="277"/>
                    <a:pt x="87" y="271"/>
                  </a:cubicBezTo>
                  <a:cubicBezTo>
                    <a:pt x="73" y="264"/>
                    <a:pt x="63" y="251"/>
                    <a:pt x="51" y="240"/>
                  </a:cubicBezTo>
                  <a:cubicBezTo>
                    <a:pt x="54" y="238"/>
                    <a:pt x="57" y="235"/>
                    <a:pt x="59"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0" name="Freeform: Shape 9799"/>
            <p:cNvSpPr>
              <a:spLocks noEditPoints="1"/>
            </p:cNvSpPr>
            <p:nvPr/>
          </p:nvSpPr>
          <p:spPr bwMode="auto">
            <a:xfrm>
              <a:off x="7718426" y="3898900"/>
              <a:ext cx="338138" cy="369888"/>
            </a:xfrm>
            <a:custGeom>
              <a:avLst/>
              <a:gdLst>
                <a:gd name="T0" fmla="*/ 152 w 356"/>
                <a:gd name="T1" fmla="*/ 76 h 389"/>
                <a:gd name="T2" fmla="*/ 179 w 356"/>
                <a:gd name="T3" fmla="*/ 42 h 389"/>
                <a:gd name="T4" fmla="*/ 172 w 356"/>
                <a:gd name="T5" fmla="*/ 25 h 389"/>
                <a:gd name="T6" fmla="*/ 176 w 356"/>
                <a:gd name="T7" fmla="*/ 0 h 389"/>
                <a:gd name="T8" fmla="*/ 197 w 356"/>
                <a:gd name="T9" fmla="*/ 14 h 389"/>
                <a:gd name="T10" fmla="*/ 239 w 356"/>
                <a:gd name="T11" fmla="*/ 83 h 389"/>
                <a:gd name="T12" fmla="*/ 208 w 356"/>
                <a:gd name="T13" fmla="*/ 8 h 389"/>
                <a:gd name="T14" fmla="*/ 229 w 356"/>
                <a:gd name="T15" fmla="*/ 3 h 389"/>
                <a:gd name="T16" fmla="*/ 250 w 356"/>
                <a:gd name="T17" fmla="*/ 38 h 389"/>
                <a:gd name="T18" fmla="*/ 262 w 356"/>
                <a:gd name="T19" fmla="*/ 81 h 389"/>
                <a:gd name="T20" fmla="*/ 270 w 356"/>
                <a:gd name="T21" fmla="*/ 80 h 389"/>
                <a:gd name="T22" fmla="*/ 276 w 356"/>
                <a:gd name="T23" fmla="*/ 46 h 389"/>
                <a:gd name="T24" fmla="*/ 356 w 356"/>
                <a:gd name="T25" fmla="*/ 56 h 389"/>
                <a:gd name="T26" fmla="*/ 300 w 356"/>
                <a:gd name="T27" fmla="*/ 106 h 389"/>
                <a:gd name="T28" fmla="*/ 282 w 356"/>
                <a:gd name="T29" fmla="*/ 87 h 389"/>
                <a:gd name="T30" fmla="*/ 277 w 356"/>
                <a:gd name="T31" fmla="*/ 120 h 389"/>
                <a:gd name="T32" fmla="*/ 223 w 356"/>
                <a:gd name="T33" fmla="*/ 250 h 389"/>
                <a:gd name="T34" fmla="*/ 192 w 356"/>
                <a:gd name="T35" fmla="*/ 256 h 389"/>
                <a:gd name="T36" fmla="*/ 118 w 356"/>
                <a:gd name="T37" fmla="*/ 289 h 389"/>
                <a:gd name="T38" fmla="*/ 121 w 356"/>
                <a:gd name="T39" fmla="*/ 300 h 389"/>
                <a:gd name="T40" fmla="*/ 133 w 356"/>
                <a:gd name="T41" fmla="*/ 299 h 389"/>
                <a:gd name="T42" fmla="*/ 156 w 356"/>
                <a:gd name="T43" fmla="*/ 274 h 389"/>
                <a:gd name="T44" fmla="*/ 149 w 356"/>
                <a:gd name="T45" fmla="*/ 315 h 389"/>
                <a:gd name="T46" fmla="*/ 158 w 356"/>
                <a:gd name="T47" fmla="*/ 359 h 389"/>
                <a:gd name="T48" fmla="*/ 161 w 356"/>
                <a:gd name="T49" fmla="*/ 387 h 389"/>
                <a:gd name="T50" fmla="*/ 152 w 356"/>
                <a:gd name="T51" fmla="*/ 389 h 389"/>
                <a:gd name="T52" fmla="*/ 113 w 356"/>
                <a:gd name="T53" fmla="*/ 323 h 389"/>
                <a:gd name="T54" fmla="*/ 54 w 356"/>
                <a:gd name="T55" fmla="*/ 257 h 389"/>
                <a:gd name="T56" fmla="*/ 0 w 356"/>
                <a:gd name="T57" fmla="*/ 191 h 389"/>
                <a:gd name="T58" fmla="*/ 5 w 356"/>
                <a:gd name="T59" fmla="*/ 185 h 389"/>
                <a:gd name="T60" fmla="*/ 22 w 356"/>
                <a:gd name="T61" fmla="*/ 195 h 389"/>
                <a:gd name="T62" fmla="*/ 79 w 356"/>
                <a:gd name="T63" fmla="*/ 198 h 389"/>
                <a:gd name="T64" fmla="*/ 188 w 356"/>
                <a:gd name="T65" fmla="*/ 192 h 389"/>
                <a:gd name="T66" fmla="*/ 220 w 356"/>
                <a:gd name="T67" fmla="*/ 192 h 389"/>
                <a:gd name="T68" fmla="*/ 209 w 356"/>
                <a:gd name="T69" fmla="*/ 163 h 389"/>
                <a:gd name="T70" fmla="*/ 152 w 356"/>
                <a:gd name="T71" fmla="*/ 76 h 389"/>
                <a:gd name="T72" fmla="*/ 112 w 356"/>
                <a:gd name="T73" fmla="*/ 259 h 389"/>
                <a:gd name="T74" fmla="*/ 176 w 356"/>
                <a:gd name="T75" fmla="*/ 213 h 389"/>
                <a:gd name="T76" fmla="*/ 171 w 356"/>
                <a:gd name="T77" fmla="*/ 205 h 389"/>
                <a:gd name="T78" fmla="*/ 150 w 356"/>
                <a:gd name="T79" fmla="*/ 213 h 389"/>
                <a:gd name="T80" fmla="*/ 149 w 356"/>
                <a:gd name="T81" fmla="*/ 192 h 389"/>
                <a:gd name="T82" fmla="*/ 86 w 356"/>
                <a:gd name="T83" fmla="*/ 230 h 389"/>
                <a:gd name="T84" fmla="*/ 91 w 356"/>
                <a:gd name="T85" fmla="*/ 237 h 389"/>
                <a:gd name="T86" fmla="*/ 112 w 356"/>
                <a:gd name="T87" fmla="*/ 233 h 389"/>
                <a:gd name="T88" fmla="*/ 112 w 356"/>
                <a:gd name="T89"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6" h="389">
                  <a:moveTo>
                    <a:pt x="152" y="76"/>
                  </a:moveTo>
                  <a:cubicBezTo>
                    <a:pt x="187" y="73"/>
                    <a:pt x="186" y="59"/>
                    <a:pt x="179" y="42"/>
                  </a:cubicBezTo>
                  <a:cubicBezTo>
                    <a:pt x="177" y="36"/>
                    <a:pt x="173" y="30"/>
                    <a:pt x="172" y="25"/>
                  </a:cubicBezTo>
                  <a:cubicBezTo>
                    <a:pt x="172" y="16"/>
                    <a:pt x="175" y="8"/>
                    <a:pt x="176" y="0"/>
                  </a:cubicBezTo>
                  <a:cubicBezTo>
                    <a:pt x="183" y="4"/>
                    <a:pt x="193" y="7"/>
                    <a:pt x="197" y="14"/>
                  </a:cubicBezTo>
                  <a:cubicBezTo>
                    <a:pt x="212" y="36"/>
                    <a:pt x="225" y="59"/>
                    <a:pt x="239" y="83"/>
                  </a:cubicBezTo>
                  <a:cubicBezTo>
                    <a:pt x="250" y="48"/>
                    <a:pt x="242" y="25"/>
                    <a:pt x="208" y="8"/>
                  </a:cubicBezTo>
                  <a:cubicBezTo>
                    <a:pt x="219" y="6"/>
                    <a:pt x="228" y="2"/>
                    <a:pt x="229" y="3"/>
                  </a:cubicBezTo>
                  <a:cubicBezTo>
                    <a:pt x="237" y="14"/>
                    <a:pt x="245" y="25"/>
                    <a:pt x="250" y="38"/>
                  </a:cubicBezTo>
                  <a:cubicBezTo>
                    <a:pt x="255" y="52"/>
                    <a:pt x="258" y="66"/>
                    <a:pt x="262" y="81"/>
                  </a:cubicBezTo>
                  <a:cubicBezTo>
                    <a:pt x="265" y="81"/>
                    <a:pt x="268" y="81"/>
                    <a:pt x="270" y="80"/>
                  </a:cubicBezTo>
                  <a:cubicBezTo>
                    <a:pt x="273" y="69"/>
                    <a:pt x="275" y="57"/>
                    <a:pt x="276" y="46"/>
                  </a:cubicBezTo>
                  <a:cubicBezTo>
                    <a:pt x="303" y="49"/>
                    <a:pt x="327" y="52"/>
                    <a:pt x="356" y="56"/>
                  </a:cubicBezTo>
                  <a:cubicBezTo>
                    <a:pt x="337" y="73"/>
                    <a:pt x="319" y="89"/>
                    <a:pt x="300" y="106"/>
                  </a:cubicBezTo>
                  <a:cubicBezTo>
                    <a:pt x="295" y="102"/>
                    <a:pt x="291" y="97"/>
                    <a:pt x="282" y="87"/>
                  </a:cubicBezTo>
                  <a:cubicBezTo>
                    <a:pt x="280" y="101"/>
                    <a:pt x="277" y="111"/>
                    <a:pt x="277" y="120"/>
                  </a:cubicBezTo>
                  <a:cubicBezTo>
                    <a:pt x="273" y="170"/>
                    <a:pt x="254" y="213"/>
                    <a:pt x="223" y="250"/>
                  </a:cubicBezTo>
                  <a:cubicBezTo>
                    <a:pt x="217" y="256"/>
                    <a:pt x="200" y="259"/>
                    <a:pt x="192" y="256"/>
                  </a:cubicBezTo>
                  <a:cubicBezTo>
                    <a:pt x="164" y="245"/>
                    <a:pt x="125" y="261"/>
                    <a:pt x="118" y="289"/>
                  </a:cubicBezTo>
                  <a:cubicBezTo>
                    <a:pt x="117" y="293"/>
                    <a:pt x="119" y="299"/>
                    <a:pt x="121" y="300"/>
                  </a:cubicBezTo>
                  <a:cubicBezTo>
                    <a:pt x="124" y="302"/>
                    <a:pt x="130" y="302"/>
                    <a:pt x="133" y="299"/>
                  </a:cubicBezTo>
                  <a:cubicBezTo>
                    <a:pt x="140" y="293"/>
                    <a:pt x="146" y="286"/>
                    <a:pt x="156" y="274"/>
                  </a:cubicBezTo>
                  <a:cubicBezTo>
                    <a:pt x="153" y="292"/>
                    <a:pt x="152" y="304"/>
                    <a:pt x="149" y="315"/>
                  </a:cubicBezTo>
                  <a:cubicBezTo>
                    <a:pt x="144" y="332"/>
                    <a:pt x="147" y="345"/>
                    <a:pt x="158" y="359"/>
                  </a:cubicBezTo>
                  <a:cubicBezTo>
                    <a:pt x="162" y="366"/>
                    <a:pt x="160" y="378"/>
                    <a:pt x="161" y="387"/>
                  </a:cubicBezTo>
                  <a:cubicBezTo>
                    <a:pt x="158" y="388"/>
                    <a:pt x="155" y="389"/>
                    <a:pt x="152" y="389"/>
                  </a:cubicBezTo>
                  <a:cubicBezTo>
                    <a:pt x="140" y="366"/>
                    <a:pt x="132" y="337"/>
                    <a:pt x="113" y="323"/>
                  </a:cubicBezTo>
                  <a:cubicBezTo>
                    <a:pt x="89" y="305"/>
                    <a:pt x="88" y="270"/>
                    <a:pt x="54" y="257"/>
                  </a:cubicBezTo>
                  <a:cubicBezTo>
                    <a:pt x="31" y="249"/>
                    <a:pt x="18" y="214"/>
                    <a:pt x="0" y="191"/>
                  </a:cubicBezTo>
                  <a:cubicBezTo>
                    <a:pt x="2" y="189"/>
                    <a:pt x="3" y="187"/>
                    <a:pt x="5" y="185"/>
                  </a:cubicBezTo>
                  <a:cubicBezTo>
                    <a:pt x="11" y="188"/>
                    <a:pt x="18" y="190"/>
                    <a:pt x="22" y="195"/>
                  </a:cubicBezTo>
                  <a:cubicBezTo>
                    <a:pt x="40" y="213"/>
                    <a:pt x="59" y="215"/>
                    <a:pt x="79" y="198"/>
                  </a:cubicBezTo>
                  <a:cubicBezTo>
                    <a:pt x="114" y="166"/>
                    <a:pt x="150" y="173"/>
                    <a:pt x="188" y="192"/>
                  </a:cubicBezTo>
                  <a:cubicBezTo>
                    <a:pt x="196" y="196"/>
                    <a:pt x="209" y="192"/>
                    <a:pt x="220" y="192"/>
                  </a:cubicBezTo>
                  <a:cubicBezTo>
                    <a:pt x="216" y="182"/>
                    <a:pt x="215" y="172"/>
                    <a:pt x="209" y="163"/>
                  </a:cubicBezTo>
                  <a:cubicBezTo>
                    <a:pt x="192" y="136"/>
                    <a:pt x="174" y="110"/>
                    <a:pt x="152" y="76"/>
                  </a:cubicBezTo>
                  <a:close/>
                  <a:moveTo>
                    <a:pt x="112" y="259"/>
                  </a:moveTo>
                  <a:cubicBezTo>
                    <a:pt x="138" y="240"/>
                    <a:pt x="157" y="226"/>
                    <a:pt x="176" y="213"/>
                  </a:cubicBezTo>
                  <a:cubicBezTo>
                    <a:pt x="174" y="210"/>
                    <a:pt x="173" y="208"/>
                    <a:pt x="171" y="205"/>
                  </a:cubicBezTo>
                  <a:cubicBezTo>
                    <a:pt x="164" y="208"/>
                    <a:pt x="156" y="211"/>
                    <a:pt x="150" y="213"/>
                  </a:cubicBezTo>
                  <a:cubicBezTo>
                    <a:pt x="150" y="207"/>
                    <a:pt x="150" y="202"/>
                    <a:pt x="149" y="192"/>
                  </a:cubicBezTo>
                  <a:cubicBezTo>
                    <a:pt x="126" y="206"/>
                    <a:pt x="106" y="218"/>
                    <a:pt x="86" y="230"/>
                  </a:cubicBezTo>
                  <a:cubicBezTo>
                    <a:pt x="88" y="232"/>
                    <a:pt x="89" y="235"/>
                    <a:pt x="91" y="237"/>
                  </a:cubicBezTo>
                  <a:cubicBezTo>
                    <a:pt x="98" y="236"/>
                    <a:pt x="105" y="235"/>
                    <a:pt x="112" y="233"/>
                  </a:cubicBezTo>
                  <a:cubicBezTo>
                    <a:pt x="112" y="240"/>
                    <a:pt x="112" y="245"/>
                    <a:pt x="112" y="2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3" name="Freeform: Shape 9802"/>
            <p:cNvSpPr>
              <a:spLocks/>
            </p:cNvSpPr>
            <p:nvPr/>
          </p:nvSpPr>
          <p:spPr bwMode="auto">
            <a:xfrm>
              <a:off x="5453063" y="4376738"/>
              <a:ext cx="406400" cy="260350"/>
            </a:xfrm>
            <a:custGeom>
              <a:avLst/>
              <a:gdLst>
                <a:gd name="T0" fmla="*/ 404 w 427"/>
                <a:gd name="T1" fmla="*/ 274 h 274"/>
                <a:gd name="T2" fmla="*/ 392 w 427"/>
                <a:gd name="T3" fmla="*/ 254 h 274"/>
                <a:gd name="T4" fmla="*/ 356 w 427"/>
                <a:gd name="T5" fmla="*/ 215 h 274"/>
                <a:gd name="T6" fmla="*/ 326 w 427"/>
                <a:gd name="T7" fmla="*/ 149 h 274"/>
                <a:gd name="T8" fmla="*/ 280 w 427"/>
                <a:gd name="T9" fmla="*/ 164 h 274"/>
                <a:gd name="T10" fmla="*/ 293 w 427"/>
                <a:gd name="T11" fmla="*/ 188 h 274"/>
                <a:gd name="T12" fmla="*/ 235 w 427"/>
                <a:gd name="T13" fmla="*/ 162 h 274"/>
                <a:gd name="T14" fmla="*/ 219 w 427"/>
                <a:gd name="T15" fmla="*/ 117 h 274"/>
                <a:gd name="T16" fmla="*/ 248 w 427"/>
                <a:gd name="T17" fmla="*/ 170 h 274"/>
                <a:gd name="T18" fmla="*/ 303 w 427"/>
                <a:gd name="T19" fmla="*/ 146 h 274"/>
                <a:gd name="T20" fmla="*/ 303 w 427"/>
                <a:gd name="T21" fmla="*/ 142 h 274"/>
                <a:gd name="T22" fmla="*/ 220 w 427"/>
                <a:gd name="T23" fmla="*/ 78 h 274"/>
                <a:gd name="T24" fmla="*/ 142 w 427"/>
                <a:gd name="T25" fmla="*/ 61 h 274"/>
                <a:gd name="T26" fmla="*/ 24 w 427"/>
                <a:gd name="T27" fmla="*/ 101 h 274"/>
                <a:gd name="T28" fmla="*/ 8 w 427"/>
                <a:gd name="T29" fmla="*/ 129 h 274"/>
                <a:gd name="T30" fmla="*/ 34 w 427"/>
                <a:gd name="T31" fmla="*/ 65 h 274"/>
                <a:gd name="T32" fmla="*/ 93 w 427"/>
                <a:gd name="T33" fmla="*/ 17 h 274"/>
                <a:gd name="T34" fmla="*/ 119 w 427"/>
                <a:gd name="T35" fmla="*/ 2 h 274"/>
                <a:gd name="T36" fmla="*/ 236 w 427"/>
                <a:gd name="T37" fmla="*/ 0 h 274"/>
                <a:gd name="T38" fmla="*/ 261 w 427"/>
                <a:gd name="T39" fmla="*/ 7 h 274"/>
                <a:gd name="T40" fmla="*/ 356 w 427"/>
                <a:gd name="T41" fmla="*/ 105 h 274"/>
                <a:gd name="T42" fmla="*/ 410 w 427"/>
                <a:gd name="T43" fmla="*/ 192 h 274"/>
                <a:gd name="T44" fmla="*/ 404 w 427"/>
                <a:gd name="T4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7" h="274">
                  <a:moveTo>
                    <a:pt x="404" y="274"/>
                  </a:moveTo>
                  <a:cubicBezTo>
                    <a:pt x="399" y="266"/>
                    <a:pt x="396" y="259"/>
                    <a:pt x="392" y="254"/>
                  </a:cubicBezTo>
                  <a:cubicBezTo>
                    <a:pt x="381" y="241"/>
                    <a:pt x="370" y="225"/>
                    <a:pt x="356" y="215"/>
                  </a:cubicBezTo>
                  <a:cubicBezTo>
                    <a:pt x="332" y="199"/>
                    <a:pt x="320" y="179"/>
                    <a:pt x="326" y="149"/>
                  </a:cubicBezTo>
                  <a:cubicBezTo>
                    <a:pt x="311" y="154"/>
                    <a:pt x="296" y="159"/>
                    <a:pt x="280" y="164"/>
                  </a:cubicBezTo>
                  <a:cubicBezTo>
                    <a:pt x="285" y="173"/>
                    <a:pt x="289" y="181"/>
                    <a:pt x="293" y="188"/>
                  </a:cubicBezTo>
                  <a:cubicBezTo>
                    <a:pt x="273" y="204"/>
                    <a:pt x="245" y="192"/>
                    <a:pt x="235" y="162"/>
                  </a:cubicBezTo>
                  <a:cubicBezTo>
                    <a:pt x="229" y="148"/>
                    <a:pt x="224" y="133"/>
                    <a:pt x="219" y="117"/>
                  </a:cubicBezTo>
                  <a:cubicBezTo>
                    <a:pt x="247" y="122"/>
                    <a:pt x="260" y="138"/>
                    <a:pt x="248" y="170"/>
                  </a:cubicBezTo>
                  <a:cubicBezTo>
                    <a:pt x="270" y="160"/>
                    <a:pt x="286" y="153"/>
                    <a:pt x="303" y="146"/>
                  </a:cubicBezTo>
                  <a:cubicBezTo>
                    <a:pt x="303" y="146"/>
                    <a:pt x="304" y="143"/>
                    <a:pt x="303" y="142"/>
                  </a:cubicBezTo>
                  <a:cubicBezTo>
                    <a:pt x="281" y="114"/>
                    <a:pt x="261" y="80"/>
                    <a:pt x="220" y="78"/>
                  </a:cubicBezTo>
                  <a:cubicBezTo>
                    <a:pt x="192" y="77"/>
                    <a:pt x="166" y="77"/>
                    <a:pt x="142" y="61"/>
                  </a:cubicBezTo>
                  <a:cubicBezTo>
                    <a:pt x="129" y="52"/>
                    <a:pt x="33" y="88"/>
                    <a:pt x="24" y="101"/>
                  </a:cubicBezTo>
                  <a:cubicBezTo>
                    <a:pt x="19" y="109"/>
                    <a:pt x="14" y="118"/>
                    <a:pt x="8" y="129"/>
                  </a:cubicBezTo>
                  <a:cubicBezTo>
                    <a:pt x="0" y="104"/>
                    <a:pt x="10" y="76"/>
                    <a:pt x="34" y="65"/>
                  </a:cubicBezTo>
                  <a:cubicBezTo>
                    <a:pt x="59" y="54"/>
                    <a:pt x="77" y="37"/>
                    <a:pt x="93" y="17"/>
                  </a:cubicBezTo>
                  <a:cubicBezTo>
                    <a:pt x="99" y="10"/>
                    <a:pt x="110" y="2"/>
                    <a:pt x="119" y="2"/>
                  </a:cubicBezTo>
                  <a:cubicBezTo>
                    <a:pt x="158" y="0"/>
                    <a:pt x="197" y="0"/>
                    <a:pt x="236" y="0"/>
                  </a:cubicBezTo>
                  <a:cubicBezTo>
                    <a:pt x="245" y="0"/>
                    <a:pt x="256" y="2"/>
                    <a:pt x="261" y="7"/>
                  </a:cubicBezTo>
                  <a:cubicBezTo>
                    <a:pt x="294" y="39"/>
                    <a:pt x="328" y="70"/>
                    <a:pt x="356" y="105"/>
                  </a:cubicBezTo>
                  <a:cubicBezTo>
                    <a:pt x="378" y="131"/>
                    <a:pt x="393" y="163"/>
                    <a:pt x="410" y="192"/>
                  </a:cubicBezTo>
                  <a:cubicBezTo>
                    <a:pt x="427" y="223"/>
                    <a:pt x="426" y="245"/>
                    <a:pt x="404" y="2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4" name="Freeform: Shape 9803"/>
            <p:cNvSpPr>
              <a:spLocks/>
            </p:cNvSpPr>
            <p:nvPr/>
          </p:nvSpPr>
          <p:spPr bwMode="auto">
            <a:xfrm>
              <a:off x="4637088" y="5210175"/>
              <a:ext cx="238125" cy="192088"/>
            </a:xfrm>
            <a:custGeom>
              <a:avLst/>
              <a:gdLst>
                <a:gd name="T0" fmla="*/ 216 w 249"/>
                <a:gd name="T1" fmla="*/ 21 h 201"/>
                <a:gd name="T2" fmla="*/ 187 w 249"/>
                <a:gd name="T3" fmla="*/ 32 h 201"/>
                <a:gd name="T4" fmla="*/ 249 w 249"/>
                <a:gd name="T5" fmla="*/ 62 h 201"/>
                <a:gd name="T6" fmla="*/ 218 w 249"/>
                <a:gd name="T7" fmla="*/ 129 h 201"/>
                <a:gd name="T8" fmla="*/ 193 w 249"/>
                <a:gd name="T9" fmla="*/ 164 h 201"/>
                <a:gd name="T10" fmla="*/ 185 w 249"/>
                <a:gd name="T11" fmla="*/ 171 h 201"/>
                <a:gd name="T12" fmla="*/ 143 w 249"/>
                <a:gd name="T13" fmla="*/ 195 h 201"/>
                <a:gd name="T14" fmla="*/ 81 w 249"/>
                <a:gd name="T15" fmla="*/ 187 h 201"/>
                <a:gd name="T16" fmla="*/ 2 w 249"/>
                <a:gd name="T17" fmla="*/ 105 h 201"/>
                <a:gd name="T18" fmla="*/ 15 w 249"/>
                <a:gd name="T19" fmla="*/ 87 h 201"/>
                <a:gd name="T20" fmla="*/ 48 w 249"/>
                <a:gd name="T21" fmla="*/ 54 h 201"/>
                <a:gd name="T22" fmla="*/ 145 w 249"/>
                <a:gd name="T23" fmla="*/ 3 h 201"/>
                <a:gd name="T24" fmla="*/ 216 w 249"/>
                <a:gd name="T25" fmla="*/ 13 h 201"/>
                <a:gd name="T26" fmla="*/ 216 w 249"/>
                <a:gd name="T27" fmla="*/ 2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01">
                  <a:moveTo>
                    <a:pt x="216" y="21"/>
                  </a:moveTo>
                  <a:cubicBezTo>
                    <a:pt x="209" y="24"/>
                    <a:pt x="202" y="26"/>
                    <a:pt x="187" y="32"/>
                  </a:cubicBezTo>
                  <a:cubicBezTo>
                    <a:pt x="210" y="43"/>
                    <a:pt x="226" y="51"/>
                    <a:pt x="249" y="62"/>
                  </a:cubicBezTo>
                  <a:cubicBezTo>
                    <a:pt x="215" y="77"/>
                    <a:pt x="224" y="105"/>
                    <a:pt x="218" y="129"/>
                  </a:cubicBezTo>
                  <a:cubicBezTo>
                    <a:pt x="215" y="142"/>
                    <a:pt x="202" y="153"/>
                    <a:pt x="193" y="164"/>
                  </a:cubicBezTo>
                  <a:cubicBezTo>
                    <a:pt x="191" y="167"/>
                    <a:pt x="185" y="168"/>
                    <a:pt x="185" y="171"/>
                  </a:cubicBezTo>
                  <a:cubicBezTo>
                    <a:pt x="184" y="201"/>
                    <a:pt x="161" y="196"/>
                    <a:pt x="143" y="195"/>
                  </a:cubicBezTo>
                  <a:cubicBezTo>
                    <a:pt x="122" y="194"/>
                    <a:pt x="102" y="190"/>
                    <a:pt x="81" y="187"/>
                  </a:cubicBezTo>
                  <a:cubicBezTo>
                    <a:pt x="33" y="181"/>
                    <a:pt x="21" y="139"/>
                    <a:pt x="2" y="105"/>
                  </a:cubicBezTo>
                  <a:cubicBezTo>
                    <a:pt x="0" y="102"/>
                    <a:pt x="9" y="92"/>
                    <a:pt x="15" y="87"/>
                  </a:cubicBezTo>
                  <a:cubicBezTo>
                    <a:pt x="26" y="75"/>
                    <a:pt x="42" y="67"/>
                    <a:pt x="48" y="54"/>
                  </a:cubicBezTo>
                  <a:cubicBezTo>
                    <a:pt x="69" y="12"/>
                    <a:pt x="108" y="8"/>
                    <a:pt x="145" y="3"/>
                  </a:cubicBezTo>
                  <a:cubicBezTo>
                    <a:pt x="168" y="0"/>
                    <a:pt x="193" y="9"/>
                    <a:pt x="216" y="13"/>
                  </a:cubicBezTo>
                  <a:cubicBezTo>
                    <a:pt x="216" y="16"/>
                    <a:pt x="216" y="19"/>
                    <a:pt x="2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5" name="Freeform: Shape 9804"/>
            <p:cNvSpPr>
              <a:spLocks noEditPoints="1"/>
            </p:cNvSpPr>
            <p:nvPr/>
          </p:nvSpPr>
          <p:spPr bwMode="auto">
            <a:xfrm>
              <a:off x="3886201" y="4257675"/>
              <a:ext cx="254000" cy="290513"/>
            </a:xfrm>
            <a:custGeom>
              <a:avLst/>
              <a:gdLst>
                <a:gd name="T0" fmla="*/ 235 w 268"/>
                <a:gd name="T1" fmla="*/ 170 h 306"/>
                <a:gd name="T2" fmla="*/ 251 w 268"/>
                <a:gd name="T3" fmla="*/ 150 h 306"/>
                <a:gd name="T4" fmla="*/ 247 w 268"/>
                <a:gd name="T5" fmla="*/ 217 h 306"/>
                <a:gd name="T6" fmla="*/ 213 w 268"/>
                <a:gd name="T7" fmla="*/ 223 h 306"/>
                <a:gd name="T8" fmla="*/ 155 w 268"/>
                <a:gd name="T9" fmla="*/ 223 h 306"/>
                <a:gd name="T10" fmla="*/ 155 w 268"/>
                <a:gd name="T11" fmla="*/ 235 h 306"/>
                <a:gd name="T12" fmla="*/ 195 w 268"/>
                <a:gd name="T13" fmla="*/ 238 h 306"/>
                <a:gd name="T14" fmla="*/ 224 w 268"/>
                <a:gd name="T15" fmla="*/ 251 h 306"/>
                <a:gd name="T16" fmla="*/ 209 w 268"/>
                <a:gd name="T17" fmla="*/ 274 h 306"/>
                <a:gd name="T18" fmla="*/ 108 w 268"/>
                <a:gd name="T19" fmla="*/ 279 h 306"/>
                <a:gd name="T20" fmla="*/ 83 w 268"/>
                <a:gd name="T21" fmla="*/ 268 h 306"/>
                <a:gd name="T22" fmla="*/ 100 w 268"/>
                <a:gd name="T23" fmla="*/ 298 h 306"/>
                <a:gd name="T24" fmla="*/ 96 w 268"/>
                <a:gd name="T25" fmla="*/ 301 h 306"/>
                <a:gd name="T26" fmla="*/ 0 w 268"/>
                <a:gd name="T27" fmla="*/ 215 h 306"/>
                <a:gd name="T28" fmla="*/ 3 w 268"/>
                <a:gd name="T29" fmla="*/ 211 h 306"/>
                <a:gd name="T30" fmla="*/ 40 w 268"/>
                <a:gd name="T31" fmla="*/ 230 h 306"/>
                <a:gd name="T32" fmla="*/ 83 w 268"/>
                <a:gd name="T33" fmla="*/ 204 h 306"/>
                <a:gd name="T34" fmla="*/ 84 w 268"/>
                <a:gd name="T35" fmla="*/ 144 h 306"/>
                <a:gd name="T36" fmla="*/ 75 w 268"/>
                <a:gd name="T37" fmla="*/ 127 h 306"/>
                <a:gd name="T38" fmla="*/ 64 w 268"/>
                <a:gd name="T39" fmla="*/ 108 h 306"/>
                <a:gd name="T40" fmla="*/ 86 w 268"/>
                <a:gd name="T41" fmla="*/ 100 h 306"/>
                <a:gd name="T42" fmla="*/ 174 w 268"/>
                <a:gd name="T43" fmla="*/ 99 h 306"/>
                <a:gd name="T44" fmla="*/ 159 w 268"/>
                <a:gd name="T45" fmla="*/ 155 h 306"/>
                <a:gd name="T46" fmla="*/ 166 w 268"/>
                <a:gd name="T47" fmla="*/ 162 h 306"/>
                <a:gd name="T48" fmla="*/ 208 w 268"/>
                <a:gd name="T49" fmla="*/ 120 h 306"/>
                <a:gd name="T50" fmla="*/ 198 w 268"/>
                <a:gd name="T51" fmla="*/ 99 h 306"/>
                <a:gd name="T52" fmla="*/ 146 w 268"/>
                <a:gd name="T53" fmla="*/ 72 h 306"/>
                <a:gd name="T54" fmla="*/ 235 w 268"/>
                <a:gd name="T55" fmla="*/ 0 h 306"/>
                <a:gd name="T56" fmla="*/ 244 w 268"/>
                <a:gd name="T57" fmla="*/ 8 h 306"/>
                <a:gd name="T58" fmla="*/ 212 w 268"/>
                <a:gd name="T59" fmla="*/ 65 h 306"/>
                <a:gd name="T60" fmla="*/ 242 w 268"/>
                <a:gd name="T61" fmla="*/ 66 h 306"/>
                <a:gd name="T62" fmla="*/ 263 w 268"/>
                <a:gd name="T63" fmla="*/ 78 h 306"/>
                <a:gd name="T64" fmla="*/ 249 w 268"/>
                <a:gd name="T65" fmla="*/ 96 h 306"/>
                <a:gd name="T66" fmla="*/ 235 w 268"/>
                <a:gd name="T67" fmla="*/ 170 h 306"/>
                <a:gd name="T68" fmla="*/ 242 w 268"/>
                <a:gd name="T69" fmla="*/ 195 h 306"/>
                <a:gd name="T70" fmla="*/ 191 w 268"/>
                <a:gd name="T71" fmla="*/ 183 h 306"/>
                <a:gd name="T72" fmla="*/ 171 w 268"/>
                <a:gd name="T73" fmla="*/ 186 h 306"/>
                <a:gd name="T74" fmla="*/ 185 w 268"/>
                <a:gd name="T75" fmla="*/ 204 h 306"/>
                <a:gd name="T76" fmla="*/ 215 w 268"/>
                <a:gd name="T77" fmla="*/ 210 h 306"/>
                <a:gd name="T78" fmla="*/ 242 w 268"/>
                <a:gd name="T79" fmla="*/ 19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306">
                  <a:moveTo>
                    <a:pt x="235" y="170"/>
                  </a:moveTo>
                  <a:cubicBezTo>
                    <a:pt x="241" y="163"/>
                    <a:pt x="245" y="158"/>
                    <a:pt x="251" y="150"/>
                  </a:cubicBezTo>
                  <a:cubicBezTo>
                    <a:pt x="268" y="176"/>
                    <a:pt x="254" y="197"/>
                    <a:pt x="247" y="217"/>
                  </a:cubicBezTo>
                  <a:cubicBezTo>
                    <a:pt x="246" y="222"/>
                    <a:pt x="225" y="223"/>
                    <a:pt x="213" y="223"/>
                  </a:cubicBezTo>
                  <a:cubicBezTo>
                    <a:pt x="194" y="224"/>
                    <a:pt x="175" y="223"/>
                    <a:pt x="155" y="223"/>
                  </a:cubicBezTo>
                  <a:cubicBezTo>
                    <a:pt x="155" y="227"/>
                    <a:pt x="155" y="231"/>
                    <a:pt x="155" y="235"/>
                  </a:cubicBezTo>
                  <a:cubicBezTo>
                    <a:pt x="168" y="236"/>
                    <a:pt x="182" y="236"/>
                    <a:pt x="195" y="238"/>
                  </a:cubicBezTo>
                  <a:cubicBezTo>
                    <a:pt x="205" y="241"/>
                    <a:pt x="215" y="247"/>
                    <a:pt x="224" y="251"/>
                  </a:cubicBezTo>
                  <a:cubicBezTo>
                    <a:pt x="219" y="259"/>
                    <a:pt x="216" y="268"/>
                    <a:pt x="209" y="274"/>
                  </a:cubicBezTo>
                  <a:cubicBezTo>
                    <a:pt x="179" y="304"/>
                    <a:pt x="145" y="306"/>
                    <a:pt x="108" y="279"/>
                  </a:cubicBezTo>
                  <a:cubicBezTo>
                    <a:pt x="101" y="274"/>
                    <a:pt x="95" y="269"/>
                    <a:pt x="83" y="268"/>
                  </a:cubicBezTo>
                  <a:cubicBezTo>
                    <a:pt x="89" y="278"/>
                    <a:pt x="94" y="288"/>
                    <a:pt x="100" y="298"/>
                  </a:cubicBezTo>
                  <a:cubicBezTo>
                    <a:pt x="98" y="299"/>
                    <a:pt x="97" y="300"/>
                    <a:pt x="96" y="301"/>
                  </a:cubicBezTo>
                  <a:cubicBezTo>
                    <a:pt x="64" y="272"/>
                    <a:pt x="32" y="244"/>
                    <a:pt x="0" y="215"/>
                  </a:cubicBezTo>
                  <a:cubicBezTo>
                    <a:pt x="1" y="213"/>
                    <a:pt x="2" y="212"/>
                    <a:pt x="3" y="211"/>
                  </a:cubicBezTo>
                  <a:cubicBezTo>
                    <a:pt x="15" y="217"/>
                    <a:pt x="27" y="223"/>
                    <a:pt x="40" y="230"/>
                  </a:cubicBezTo>
                  <a:cubicBezTo>
                    <a:pt x="69" y="245"/>
                    <a:pt x="83" y="236"/>
                    <a:pt x="83" y="204"/>
                  </a:cubicBezTo>
                  <a:cubicBezTo>
                    <a:pt x="83" y="184"/>
                    <a:pt x="84" y="164"/>
                    <a:pt x="84" y="144"/>
                  </a:cubicBezTo>
                  <a:cubicBezTo>
                    <a:pt x="83" y="138"/>
                    <a:pt x="78" y="132"/>
                    <a:pt x="75" y="127"/>
                  </a:cubicBezTo>
                  <a:cubicBezTo>
                    <a:pt x="72" y="120"/>
                    <a:pt x="68" y="114"/>
                    <a:pt x="64" y="108"/>
                  </a:cubicBezTo>
                  <a:cubicBezTo>
                    <a:pt x="71" y="105"/>
                    <a:pt x="79" y="101"/>
                    <a:pt x="86" y="100"/>
                  </a:cubicBezTo>
                  <a:cubicBezTo>
                    <a:pt x="114" y="98"/>
                    <a:pt x="142" y="96"/>
                    <a:pt x="174" y="99"/>
                  </a:cubicBezTo>
                  <a:cubicBezTo>
                    <a:pt x="126" y="112"/>
                    <a:pt x="165" y="138"/>
                    <a:pt x="159" y="155"/>
                  </a:cubicBezTo>
                  <a:cubicBezTo>
                    <a:pt x="161" y="158"/>
                    <a:pt x="164" y="160"/>
                    <a:pt x="166" y="162"/>
                  </a:cubicBezTo>
                  <a:cubicBezTo>
                    <a:pt x="180" y="148"/>
                    <a:pt x="195" y="135"/>
                    <a:pt x="208" y="120"/>
                  </a:cubicBezTo>
                  <a:cubicBezTo>
                    <a:pt x="210" y="117"/>
                    <a:pt x="204" y="103"/>
                    <a:pt x="198" y="99"/>
                  </a:cubicBezTo>
                  <a:cubicBezTo>
                    <a:pt x="183" y="89"/>
                    <a:pt x="167" y="82"/>
                    <a:pt x="146" y="72"/>
                  </a:cubicBezTo>
                  <a:cubicBezTo>
                    <a:pt x="177" y="47"/>
                    <a:pt x="206" y="23"/>
                    <a:pt x="235" y="0"/>
                  </a:cubicBezTo>
                  <a:cubicBezTo>
                    <a:pt x="238" y="3"/>
                    <a:pt x="241" y="5"/>
                    <a:pt x="244" y="8"/>
                  </a:cubicBezTo>
                  <a:cubicBezTo>
                    <a:pt x="234" y="26"/>
                    <a:pt x="224" y="44"/>
                    <a:pt x="212" y="65"/>
                  </a:cubicBezTo>
                  <a:cubicBezTo>
                    <a:pt x="223" y="65"/>
                    <a:pt x="233" y="64"/>
                    <a:pt x="242" y="66"/>
                  </a:cubicBezTo>
                  <a:cubicBezTo>
                    <a:pt x="249" y="68"/>
                    <a:pt x="256" y="74"/>
                    <a:pt x="263" y="78"/>
                  </a:cubicBezTo>
                  <a:cubicBezTo>
                    <a:pt x="258" y="84"/>
                    <a:pt x="255" y="93"/>
                    <a:pt x="249" y="96"/>
                  </a:cubicBezTo>
                  <a:cubicBezTo>
                    <a:pt x="222" y="113"/>
                    <a:pt x="216" y="137"/>
                    <a:pt x="235" y="170"/>
                  </a:cubicBezTo>
                  <a:close/>
                  <a:moveTo>
                    <a:pt x="242" y="195"/>
                  </a:moveTo>
                  <a:cubicBezTo>
                    <a:pt x="218" y="189"/>
                    <a:pt x="205" y="185"/>
                    <a:pt x="191" y="183"/>
                  </a:cubicBezTo>
                  <a:cubicBezTo>
                    <a:pt x="185" y="182"/>
                    <a:pt x="178" y="185"/>
                    <a:pt x="171" y="186"/>
                  </a:cubicBezTo>
                  <a:cubicBezTo>
                    <a:pt x="176" y="192"/>
                    <a:pt x="179" y="201"/>
                    <a:pt x="185" y="204"/>
                  </a:cubicBezTo>
                  <a:cubicBezTo>
                    <a:pt x="194" y="209"/>
                    <a:pt x="205" y="211"/>
                    <a:pt x="215" y="210"/>
                  </a:cubicBezTo>
                  <a:cubicBezTo>
                    <a:pt x="223" y="209"/>
                    <a:pt x="231" y="202"/>
                    <a:pt x="242"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6" name="Freeform: Shape 9805"/>
            <p:cNvSpPr>
              <a:spLocks noEditPoints="1"/>
            </p:cNvSpPr>
            <p:nvPr/>
          </p:nvSpPr>
          <p:spPr bwMode="auto">
            <a:xfrm>
              <a:off x="5024438" y="4625975"/>
              <a:ext cx="287338" cy="303213"/>
            </a:xfrm>
            <a:custGeom>
              <a:avLst/>
              <a:gdLst>
                <a:gd name="T0" fmla="*/ 37 w 302"/>
                <a:gd name="T1" fmla="*/ 199 h 319"/>
                <a:gd name="T2" fmla="*/ 1 w 302"/>
                <a:gd name="T3" fmla="*/ 196 h 319"/>
                <a:gd name="T4" fmla="*/ 0 w 302"/>
                <a:gd name="T5" fmla="*/ 190 h 319"/>
                <a:gd name="T6" fmla="*/ 15 w 302"/>
                <a:gd name="T7" fmla="*/ 185 h 319"/>
                <a:gd name="T8" fmla="*/ 75 w 302"/>
                <a:gd name="T9" fmla="*/ 192 h 319"/>
                <a:gd name="T10" fmla="*/ 244 w 302"/>
                <a:gd name="T11" fmla="*/ 129 h 319"/>
                <a:gd name="T12" fmla="*/ 247 w 302"/>
                <a:gd name="T13" fmla="*/ 80 h 319"/>
                <a:gd name="T14" fmla="*/ 231 w 302"/>
                <a:gd name="T15" fmla="*/ 0 h 319"/>
                <a:gd name="T16" fmla="*/ 271 w 302"/>
                <a:gd name="T17" fmla="*/ 60 h 319"/>
                <a:gd name="T18" fmla="*/ 300 w 302"/>
                <a:gd name="T19" fmla="*/ 228 h 319"/>
                <a:gd name="T20" fmla="*/ 292 w 302"/>
                <a:gd name="T21" fmla="*/ 255 h 319"/>
                <a:gd name="T22" fmla="*/ 251 w 302"/>
                <a:gd name="T23" fmla="*/ 282 h 319"/>
                <a:gd name="T24" fmla="*/ 186 w 302"/>
                <a:gd name="T25" fmla="*/ 315 h 319"/>
                <a:gd name="T26" fmla="*/ 147 w 302"/>
                <a:gd name="T27" fmla="*/ 309 h 319"/>
                <a:gd name="T28" fmla="*/ 20 w 302"/>
                <a:gd name="T29" fmla="*/ 263 h 319"/>
                <a:gd name="T30" fmla="*/ 13 w 302"/>
                <a:gd name="T31" fmla="*/ 235 h 319"/>
                <a:gd name="T32" fmla="*/ 37 w 302"/>
                <a:gd name="T33" fmla="*/ 199 h 319"/>
                <a:gd name="T34" fmla="*/ 216 w 302"/>
                <a:gd name="T35" fmla="*/ 240 h 319"/>
                <a:gd name="T36" fmla="*/ 248 w 302"/>
                <a:gd name="T37" fmla="*/ 212 h 319"/>
                <a:gd name="T38" fmla="*/ 212 w 302"/>
                <a:gd name="T39" fmla="*/ 178 h 319"/>
                <a:gd name="T40" fmla="*/ 180 w 302"/>
                <a:gd name="T41" fmla="*/ 210 h 319"/>
                <a:gd name="T42" fmla="*/ 216 w 302"/>
                <a:gd name="T43" fmla="*/ 24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19">
                  <a:moveTo>
                    <a:pt x="37" y="199"/>
                  </a:moveTo>
                  <a:cubicBezTo>
                    <a:pt x="20" y="197"/>
                    <a:pt x="11" y="196"/>
                    <a:pt x="1" y="196"/>
                  </a:cubicBezTo>
                  <a:cubicBezTo>
                    <a:pt x="1" y="194"/>
                    <a:pt x="0" y="192"/>
                    <a:pt x="0" y="190"/>
                  </a:cubicBezTo>
                  <a:cubicBezTo>
                    <a:pt x="5" y="188"/>
                    <a:pt x="10" y="185"/>
                    <a:pt x="15" y="185"/>
                  </a:cubicBezTo>
                  <a:cubicBezTo>
                    <a:pt x="35" y="187"/>
                    <a:pt x="55" y="189"/>
                    <a:pt x="75" y="192"/>
                  </a:cubicBezTo>
                  <a:cubicBezTo>
                    <a:pt x="142" y="202"/>
                    <a:pt x="196" y="170"/>
                    <a:pt x="244" y="129"/>
                  </a:cubicBezTo>
                  <a:cubicBezTo>
                    <a:pt x="253" y="122"/>
                    <a:pt x="249" y="96"/>
                    <a:pt x="247" y="80"/>
                  </a:cubicBezTo>
                  <a:cubicBezTo>
                    <a:pt x="244" y="54"/>
                    <a:pt x="237" y="28"/>
                    <a:pt x="231" y="0"/>
                  </a:cubicBezTo>
                  <a:cubicBezTo>
                    <a:pt x="260" y="12"/>
                    <a:pt x="269" y="34"/>
                    <a:pt x="271" y="60"/>
                  </a:cubicBezTo>
                  <a:cubicBezTo>
                    <a:pt x="275" y="117"/>
                    <a:pt x="277" y="174"/>
                    <a:pt x="300" y="228"/>
                  </a:cubicBezTo>
                  <a:cubicBezTo>
                    <a:pt x="302" y="235"/>
                    <a:pt x="298" y="249"/>
                    <a:pt x="292" y="255"/>
                  </a:cubicBezTo>
                  <a:cubicBezTo>
                    <a:pt x="280" y="266"/>
                    <a:pt x="265" y="274"/>
                    <a:pt x="251" y="282"/>
                  </a:cubicBezTo>
                  <a:cubicBezTo>
                    <a:pt x="230" y="294"/>
                    <a:pt x="209" y="307"/>
                    <a:pt x="186" y="315"/>
                  </a:cubicBezTo>
                  <a:cubicBezTo>
                    <a:pt x="175" y="319"/>
                    <a:pt x="159" y="314"/>
                    <a:pt x="147" y="309"/>
                  </a:cubicBezTo>
                  <a:cubicBezTo>
                    <a:pt x="107" y="288"/>
                    <a:pt x="68" y="264"/>
                    <a:pt x="20" y="263"/>
                  </a:cubicBezTo>
                  <a:cubicBezTo>
                    <a:pt x="1" y="262"/>
                    <a:pt x="0" y="250"/>
                    <a:pt x="13" y="235"/>
                  </a:cubicBezTo>
                  <a:cubicBezTo>
                    <a:pt x="21" y="226"/>
                    <a:pt x="27" y="214"/>
                    <a:pt x="37" y="199"/>
                  </a:cubicBezTo>
                  <a:close/>
                  <a:moveTo>
                    <a:pt x="216" y="240"/>
                  </a:moveTo>
                  <a:cubicBezTo>
                    <a:pt x="229" y="238"/>
                    <a:pt x="247" y="235"/>
                    <a:pt x="248" y="212"/>
                  </a:cubicBezTo>
                  <a:cubicBezTo>
                    <a:pt x="249" y="195"/>
                    <a:pt x="226" y="173"/>
                    <a:pt x="212" y="178"/>
                  </a:cubicBezTo>
                  <a:cubicBezTo>
                    <a:pt x="199" y="183"/>
                    <a:pt x="182" y="197"/>
                    <a:pt x="180" y="210"/>
                  </a:cubicBezTo>
                  <a:cubicBezTo>
                    <a:pt x="178" y="225"/>
                    <a:pt x="190" y="241"/>
                    <a:pt x="216"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7" name="Freeform: Shape 9806"/>
            <p:cNvSpPr>
              <a:spLocks noEditPoints="1"/>
            </p:cNvSpPr>
            <p:nvPr/>
          </p:nvSpPr>
          <p:spPr bwMode="auto">
            <a:xfrm>
              <a:off x="6902451" y="6154738"/>
              <a:ext cx="334963" cy="241300"/>
            </a:xfrm>
            <a:custGeom>
              <a:avLst/>
              <a:gdLst>
                <a:gd name="T0" fmla="*/ 0 w 352"/>
                <a:gd name="T1" fmla="*/ 0 h 253"/>
                <a:gd name="T2" fmla="*/ 186 w 352"/>
                <a:gd name="T3" fmla="*/ 96 h 253"/>
                <a:gd name="T4" fmla="*/ 271 w 352"/>
                <a:gd name="T5" fmla="*/ 131 h 253"/>
                <a:gd name="T6" fmla="*/ 352 w 352"/>
                <a:gd name="T7" fmla="*/ 200 h 253"/>
                <a:gd name="T8" fmla="*/ 0 w 352"/>
                <a:gd name="T9" fmla="*/ 0 h 253"/>
                <a:gd name="T10" fmla="*/ 107 w 352"/>
                <a:gd name="T11" fmla="*/ 80 h 253"/>
                <a:gd name="T12" fmla="*/ 110 w 352"/>
                <a:gd name="T13" fmla="*/ 71 h 253"/>
                <a:gd name="T14" fmla="*/ 59 w 352"/>
                <a:gd name="T15" fmla="*/ 47 h 253"/>
                <a:gd name="T16" fmla="*/ 55 w 352"/>
                <a:gd name="T17" fmla="*/ 58 h 253"/>
                <a:gd name="T18" fmla="*/ 107 w 352"/>
                <a:gd name="T19" fmla="*/ 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53">
                  <a:moveTo>
                    <a:pt x="0" y="0"/>
                  </a:moveTo>
                  <a:cubicBezTo>
                    <a:pt x="66" y="34"/>
                    <a:pt x="125" y="66"/>
                    <a:pt x="186" y="96"/>
                  </a:cubicBezTo>
                  <a:cubicBezTo>
                    <a:pt x="213" y="109"/>
                    <a:pt x="242" y="119"/>
                    <a:pt x="271" y="131"/>
                  </a:cubicBezTo>
                  <a:cubicBezTo>
                    <a:pt x="319" y="150"/>
                    <a:pt x="319" y="151"/>
                    <a:pt x="352" y="200"/>
                  </a:cubicBezTo>
                  <a:cubicBezTo>
                    <a:pt x="248" y="253"/>
                    <a:pt x="26" y="185"/>
                    <a:pt x="0" y="0"/>
                  </a:cubicBezTo>
                  <a:close/>
                  <a:moveTo>
                    <a:pt x="107" y="80"/>
                  </a:moveTo>
                  <a:cubicBezTo>
                    <a:pt x="108" y="77"/>
                    <a:pt x="109" y="74"/>
                    <a:pt x="110" y="71"/>
                  </a:cubicBezTo>
                  <a:cubicBezTo>
                    <a:pt x="93" y="63"/>
                    <a:pt x="76" y="55"/>
                    <a:pt x="59" y="47"/>
                  </a:cubicBezTo>
                  <a:cubicBezTo>
                    <a:pt x="58" y="51"/>
                    <a:pt x="56" y="54"/>
                    <a:pt x="55" y="58"/>
                  </a:cubicBezTo>
                  <a:cubicBezTo>
                    <a:pt x="66" y="79"/>
                    <a:pt x="86" y="79"/>
                    <a:pt x="10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8" name="Freeform: Shape 9807"/>
            <p:cNvSpPr>
              <a:spLocks noEditPoints="1"/>
            </p:cNvSpPr>
            <p:nvPr/>
          </p:nvSpPr>
          <p:spPr bwMode="auto">
            <a:xfrm>
              <a:off x="3979863" y="5562600"/>
              <a:ext cx="347663" cy="196850"/>
            </a:xfrm>
            <a:custGeom>
              <a:avLst/>
              <a:gdLst>
                <a:gd name="T0" fmla="*/ 77 w 366"/>
                <a:gd name="T1" fmla="*/ 206 h 206"/>
                <a:gd name="T2" fmla="*/ 100 w 366"/>
                <a:gd name="T3" fmla="*/ 172 h 206"/>
                <a:gd name="T4" fmla="*/ 42 w 366"/>
                <a:gd name="T5" fmla="*/ 155 h 206"/>
                <a:gd name="T6" fmla="*/ 51 w 366"/>
                <a:gd name="T7" fmla="*/ 139 h 206"/>
                <a:gd name="T8" fmla="*/ 69 w 366"/>
                <a:gd name="T9" fmla="*/ 125 h 206"/>
                <a:gd name="T10" fmla="*/ 0 w 366"/>
                <a:gd name="T11" fmla="*/ 118 h 206"/>
                <a:gd name="T12" fmla="*/ 67 w 366"/>
                <a:gd name="T13" fmla="*/ 63 h 206"/>
                <a:gd name="T14" fmla="*/ 31 w 366"/>
                <a:gd name="T15" fmla="*/ 52 h 206"/>
                <a:gd name="T16" fmla="*/ 121 w 366"/>
                <a:gd name="T17" fmla="*/ 14 h 206"/>
                <a:gd name="T18" fmla="*/ 84 w 366"/>
                <a:gd name="T19" fmla="*/ 33 h 206"/>
                <a:gd name="T20" fmla="*/ 83 w 366"/>
                <a:gd name="T21" fmla="*/ 38 h 206"/>
                <a:gd name="T22" fmla="*/ 257 w 366"/>
                <a:gd name="T23" fmla="*/ 23 h 206"/>
                <a:gd name="T24" fmla="*/ 180 w 366"/>
                <a:gd name="T25" fmla="*/ 56 h 206"/>
                <a:gd name="T26" fmla="*/ 144 w 366"/>
                <a:gd name="T27" fmla="*/ 61 h 206"/>
                <a:gd name="T28" fmla="*/ 108 w 366"/>
                <a:gd name="T29" fmla="*/ 98 h 206"/>
                <a:gd name="T30" fmla="*/ 115 w 366"/>
                <a:gd name="T31" fmla="*/ 100 h 206"/>
                <a:gd name="T32" fmla="*/ 358 w 366"/>
                <a:gd name="T33" fmla="*/ 19 h 206"/>
                <a:gd name="T34" fmla="*/ 366 w 366"/>
                <a:gd name="T35" fmla="*/ 23 h 206"/>
                <a:gd name="T36" fmla="*/ 272 w 366"/>
                <a:gd name="T37" fmla="*/ 99 h 206"/>
                <a:gd name="T38" fmla="*/ 181 w 366"/>
                <a:gd name="T39" fmla="*/ 176 h 206"/>
                <a:gd name="T40" fmla="*/ 152 w 366"/>
                <a:gd name="T41" fmla="*/ 173 h 206"/>
                <a:gd name="T42" fmla="*/ 76 w 366"/>
                <a:gd name="T43" fmla="*/ 205 h 206"/>
                <a:gd name="T44" fmla="*/ 77 w 366"/>
                <a:gd name="T45" fmla="*/ 206 h 206"/>
                <a:gd name="T46" fmla="*/ 134 w 366"/>
                <a:gd name="T47" fmla="*/ 152 h 206"/>
                <a:gd name="T48" fmla="*/ 249 w 366"/>
                <a:gd name="T49" fmla="*/ 85 h 206"/>
                <a:gd name="T50" fmla="*/ 245 w 366"/>
                <a:gd name="T51" fmla="*/ 79 h 206"/>
                <a:gd name="T52" fmla="*/ 134 w 366"/>
                <a:gd name="T53" fmla="*/ 15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206">
                  <a:moveTo>
                    <a:pt x="77" y="206"/>
                  </a:moveTo>
                  <a:cubicBezTo>
                    <a:pt x="84" y="195"/>
                    <a:pt x="92" y="183"/>
                    <a:pt x="100" y="172"/>
                  </a:cubicBezTo>
                  <a:cubicBezTo>
                    <a:pt x="82" y="147"/>
                    <a:pt x="82" y="147"/>
                    <a:pt x="42" y="155"/>
                  </a:cubicBezTo>
                  <a:cubicBezTo>
                    <a:pt x="45" y="148"/>
                    <a:pt x="47" y="143"/>
                    <a:pt x="51" y="139"/>
                  </a:cubicBezTo>
                  <a:cubicBezTo>
                    <a:pt x="55" y="135"/>
                    <a:pt x="60" y="132"/>
                    <a:pt x="69" y="125"/>
                  </a:cubicBezTo>
                  <a:cubicBezTo>
                    <a:pt x="42" y="121"/>
                    <a:pt x="21" y="147"/>
                    <a:pt x="0" y="118"/>
                  </a:cubicBezTo>
                  <a:cubicBezTo>
                    <a:pt x="21" y="101"/>
                    <a:pt x="41" y="84"/>
                    <a:pt x="67" y="63"/>
                  </a:cubicBezTo>
                  <a:cubicBezTo>
                    <a:pt x="50" y="58"/>
                    <a:pt x="41" y="55"/>
                    <a:pt x="31" y="52"/>
                  </a:cubicBezTo>
                  <a:cubicBezTo>
                    <a:pt x="34" y="7"/>
                    <a:pt x="64" y="0"/>
                    <a:pt x="121" y="14"/>
                  </a:cubicBezTo>
                  <a:cubicBezTo>
                    <a:pt x="109" y="20"/>
                    <a:pt x="96" y="27"/>
                    <a:pt x="84" y="33"/>
                  </a:cubicBezTo>
                  <a:cubicBezTo>
                    <a:pt x="83" y="35"/>
                    <a:pt x="83" y="36"/>
                    <a:pt x="83" y="38"/>
                  </a:cubicBezTo>
                  <a:cubicBezTo>
                    <a:pt x="139" y="33"/>
                    <a:pt x="195" y="29"/>
                    <a:pt x="257" y="23"/>
                  </a:cubicBezTo>
                  <a:cubicBezTo>
                    <a:pt x="232" y="47"/>
                    <a:pt x="205" y="50"/>
                    <a:pt x="180" y="56"/>
                  </a:cubicBezTo>
                  <a:cubicBezTo>
                    <a:pt x="169" y="59"/>
                    <a:pt x="156" y="60"/>
                    <a:pt x="144" y="61"/>
                  </a:cubicBezTo>
                  <a:cubicBezTo>
                    <a:pt x="121" y="62"/>
                    <a:pt x="111" y="76"/>
                    <a:pt x="108" y="98"/>
                  </a:cubicBezTo>
                  <a:cubicBezTo>
                    <a:pt x="110" y="99"/>
                    <a:pt x="113" y="101"/>
                    <a:pt x="115" y="100"/>
                  </a:cubicBezTo>
                  <a:cubicBezTo>
                    <a:pt x="193" y="65"/>
                    <a:pt x="277" y="45"/>
                    <a:pt x="358" y="19"/>
                  </a:cubicBezTo>
                  <a:cubicBezTo>
                    <a:pt x="359" y="19"/>
                    <a:pt x="360" y="19"/>
                    <a:pt x="366" y="23"/>
                  </a:cubicBezTo>
                  <a:cubicBezTo>
                    <a:pt x="333" y="49"/>
                    <a:pt x="302" y="73"/>
                    <a:pt x="272" y="99"/>
                  </a:cubicBezTo>
                  <a:cubicBezTo>
                    <a:pt x="240" y="125"/>
                    <a:pt x="226" y="171"/>
                    <a:pt x="181" y="176"/>
                  </a:cubicBezTo>
                  <a:cubicBezTo>
                    <a:pt x="171" y="175"/>
                    <a:pt x="161" y="171"/>
                    <a:pt x="152" y="173"/>
                  </a:cubicBezTo>
                  <a:cubicBezTo>
                    <a:pt x="124" y="178"/>
                    <a:pt x="99" y="189"/>
                    <a:pt x="76" y="205"/>
                  </a:cubicBezTo>
                  <a:lnTo>
                    <a:pt x="77" y="206"/>
                  </a:lnTo>
                  <a:close/>
                  <a:moveTo>
                    <a:pt x="134" y="152"/>
                  </a:moveTo>
                  <a:cubicBezTo>
                    <a:pt x="176" y="128"/>
                    <a:pt x="213" y="107"/>
                    <a:pt x="249" y="85"/>
                  </a:cubicBezTo>
                  <a:cubicBezTo>
                    <a:pt x="248" y="83"/>
                    <a:pt x="246" y="81"/>
                    <a:pt x="245" y="79"/>
                  </a:cubicBezTo>
                  <a:cubicBezTo>
                    <a:pt x="199" y="84"/>
                    <a:pt x="164" y="109"/>
                    <a:pt x="13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09" name="Freeform: Shape 9808"/>
            <p:cNvSpPr>
              <a:spLocks/>
            </p:cNvSpPr>
            <p:nvPr/>
          </p:nvSpPr>
          <p:spPr bwMode="auto">
            <a:xfrm>
              <a:off x="8331201" y="3190875"/>
              <a:ext cx="258763" cy="158750"/>
            </a:xfrm>
            <a:custGeom>
              <a:avLst/>
              <a:gdLst>
                <a:gd name="T0" fmla="*/ 48 w 272"/>
                <a:gd name="T1" fmla="*/ 110 h 167"/>
                <a:gd name="T2" fmla="*/ 84 w 272"/>
                <a:gd name="T3" fmla="*/ 167 h 167"/>
                <a:gd name="T4" fmla="*/ 1 w 272"/>
                <a:gd name="T5" fmla="*/ 95 h 167"/>
                <a:gd name="T6" fmla="*/ 26 w 272"/>
                <a:gd name="T7" fmla="*/ 48 h 167"/>
                <a:gd name="T8" fmla="*/ 46 w 272"/>
                <a:gd name="T9" fmla="*/ 28 h 167"/>
                <a:gd name="T10" fmla="*/ 89 w 272"/>
                <a:gd name="T11" fmla="*/ 2 h 167"/>
                <a:gd name="T12" fmla="*/ 219 w 272"/>
                <a:gd name="T13" fmla="*/ 2 h 167"/>
                <a:gd name="T14" fmla="*/ 271 w 272"/>
                <a:gd name="T15" fmla="*/ 62 h 167"/>
                <a:gd name="T16" fmla="*/ 209 w 272"/>
                <a:gd name="T17" fmla="*/ 84 h 167"/>
                <a:gd name="T18" fmla="*/ 187 w 272"/>
                <a:gd name="T19" fmla="*/ 123 h 167"/>
                <a:gd name="T20" fmla="*/ 141 w 272"/>
                <a:gd name="T21" fmla="*/ 125 h 167"/>
                <a:gd name="T22" fmla="*/ 79 w 272"/>
                <a:gd name="T23" fmla="*/ 120 h 167"/>
                <a:gd name="T24" fmla="*/ 55 w 272"/>
                <a:gd name="T25" fmla="*/ 103 h 167"/>
                <a:gd name="T26" fmla="*/ 48 w 272"/>
                <a:gd name="T27" fmla="*/ 11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67">
                  <a:moveTo>
                    <a:pt x="48" y="110"/>
                  </a:moveTo>
                  <a:cubicBezTo>
                    <a:pt x="59" y="127"/>
                    <a:pt x="70" y="145"/>
                    <a:pt x="84" y="167"/>
                  </a:cubicBezTo>
                  <a:cubicBezTo>
                    <a:pt x="22" y="159"/>
                    <a:pt x="4" y="142"/>
                    <a:pt x="1" y="95"/>
                  </a:cubicBezTo>
                  <a:cubicBezTo>
                    <a:pt x="0" y="74"/>
                    <a:pt x="4" y="57"/>
                    <a:pt x="26" y="48"/>
                  </a:cubicBezTo>
                  <a:cubicBezTo>
                    <a:pt x="34" y="44"/>
                    <a:pt x="43" y="36"/>
                    <a:pt x="46" y="28"/>
                  </a:cubicBezTo>
                  <a:cubicBezTo>
                    <a:pt x="54" y="7"/>
                    <a:pt x="68" y="2"/>
                    <a:pt x="89" y="2"/>
                  </a:cubicBezTo>
                  <a:cubicBezTo>
                    <a:pt x="132" y="4"/>
                    <a:pt x="176" y="6"/>
                    <a:pt x="219" y="2"/>
                  </a:cubicBezTo>
                  <a:cubicBezTo>
                    <a:pt x="251" y="0"/>
                    <a:pt x="272" y="31"/>
                    <a:pt x="271" y="62"/>
                  </a:cubicBezTo>
                  <a:cubicBezTo>
                    <a:pt x="270" y="80"/>
                    <a:pt x="231" y="94"/>
                    <a:pt x="209" y="84"/>
                  </a:cubicBezTo>
                  <a:cubicBezTo>
                    <a:pt x="202" y="98"/>
                    <a:pt x="198" y="117"/>
                    <a:pt x="187" y="123"/>
                  </a:cubicBezTo>
                  <a:cubicBezTo>
                    <a:pt x="176" y="130"/>
                    <a:pt x="158" y="125"/>
                    <a:pt x="141" y="125"/>
                  </a:cubicBezTo>
                  <a:cubicBezTo>
                    <a:pt x="129" y="143"/>
                    <a:pt x="106" y="141"/>
                    <a:pt x="79" y="120"/>
                  </a:cubicBezTo>
                  <a:cubicBezTo>
                    <a:pt x="71" y="114"/>
                    <a:pt x="63" y="109"/>
                    <a:pt x="55" y="103"/>
                  </a:cubicBezTo>
                  <a:cubicBezTo>
                    <a:pt x="53" y="105"/>
                    <a:pt x="51" y="108"/>
                    <a:pt x="48"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0" name="Freeform: Shape 9809"/>
            <p:cNvSpPr>
              <a:spLocks noEditPoints="1"/>
            </p:cNvSpPr>
            <p:nvPr/>
          </p:nvSpPr>
          <p:spPr bwMode="auto">
            <a:xfrm>
              <a:off x="4144963" y="6122988"/>
              <a:ext cx="258763" cy="153988"/>
            </a:xfrm>
            <a:custGeom>
              <a:avLst/>
              <a:gdLst>
                <a:gd name="T0" fmla="*/ 0 w 273"/>
                <a:gd name="T1" fmla="*/ 90 h 163"/>
                <a:gd name="T2" fmla="*/ 14 w 273"/>
                <a:gd name="T3" fmla="*/ 40 h 163"/>
                <a:gd name="T4" fmla="*/ 35 w 273"/>
                <a:gd name="T5" fmla="*/ 20 h 163"/>
                <a:gd name="T6" fmla="*/ 223 w 273"/>
                <a:gd name="T7" fmla="*/ 3 h 163"/>
                <a:gd name="T8" fmla="*/ 261 w 273"/>
                <a:gd name="T9" fmla="*/ 36 h 163"/>
                <a:gd name="T10" fmla="*/ 270 w 273"/>
                <a:gd name="T11" fmla="*/ 101 h 163"/>
                <a:gd name="T12" fmla="*/ 250 w 273"/>
                <a:gd name="T13" fmla="*/ 134 h 163"/>
                <a:gd name="T14" fmla="*/ 43 w 273"/>
                <a:gd name="T15" fmla="*/ 160 h 163"/>
                <a:gd name="T16" fmla="*/ 13 w 273"/>
                <a:gd name="T17" fmla="*/ 134 h 163"/>
                <a:gd name="T18" fmla="*/ 0 w 273"/>
                <a:gd name="T19" fmla="*/ 90 h 163"/>
                <a:gd name="T20" fmla="*/ 114 w 273"/>
                <a:gd name="T21" fmla="*/ 112 h 163"/>
                <a:gd name="T22" fmla="*/ 114 w 273"/>
                <a:gd name="T23" fmla="*/ 81 h 163"/>
                <a:gd name="T24" fmla="*/ 92 w 273"/>
                <a:gd name="T25" fmla="*/ 93 h 163"/>
                <a:gd name="T26" fmla="*/ 60 w 273"/>
                <a:gd name="T27" fmla="*/ 101 h 163"/>
                <a:gd name="T28" fmla="*/ 36 w 273"/>
                <a:gd name="T29" fmla="*/ 117 h 163"/>
                <a:gd name="T30" fmla="*/ 62 w 273"/>
                <a:gd name="T31" fmla="*/ 134 h 163"/>
                <a:gd name="T32" fmla="*/ 239 w 273"/>
                <a:gd name="T33" fmla="*/ 116 h 163"/>
                <a:gd name="T34" fmla="*/ 247 w 273"/>
                <a:gd name="T35" fmla="*/ 109 h 163"/>
                <a:gd name="T36" fmla="*/ 245 w 273"/>
                <a:gd name="T37" fmla="*/ 102 h 163"/>
                <a:gd name="T38" fmla="*/ 114 w 273"/>
                <a:gd name="T39" fmla="*/ 112 h 163"/>
                <a:gd name="T40" fmla="*/ 69 w 273"/>
                <a:gd name="T41" fmla="*/ 54 h 163"/>
                <a:gd name="T42" fmla="*/ 140 w 273"/>
                <a:gd name="T43" fmla="*/ 36 h 163"/>
                <a:gd name="T44" fmla="*/ 69 w 273"/>
                <a:gd name="T45" fmla="*/ 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163">
                  <a:moveTo>
                    <a:pt x="0" y="90"/>
                  </a:moveTo>
                  <a:cubicBezTo>
                    <a:pt x="3" y="78"/>
                    <a:pt x="7" y="58"/>
                    <a:pt x="14" y="40"/>
                  </a:cubicBezTo>
                  <a:cubicBezTo>
                    <a:pt x="17" y="31"/>
                    <a:pt x="27" y="21"/>
                    <a:pt x="35" y="20"/>
                  </a:cubicBezTo>
                  <a:cubicBezTo>
                    <a:pt x="98" y="13"/>
                    <a:pt x="160" y="9"/>
                    <a:pt x="223" y="3"/>
                  </a:cubicBezTo>
                  <a:cubicBezTo>
                    <a:pt x="249" y="0"/>
                    <a:pt x="259" y="11"/>
                    <a:pt x="261" y="36"/>
                  </a:cubicBezTo>
                  <a:cubicBezTo>
                    <a:pt x="263" y="58"/>
                    <a:pt x="267" y="79"/>
                    <a:pt x="270" y="101"/>
                  </a:cubicBezTo>
                  <a:cubicBezTo>
                    <a:pt x="273" y="118"/>
                    <a:pt x="268" y="132"/>
                    <a:pt x="250" y="134"/>
                  </a:cubicBezTo>
                  <a:cubicBezTo>
                    <a:pt x="181" y="143"/>
                    <a:pt x="112" y="151"/>
                    <a:pt x="43" y="160"/>
                  </a:cubicBezTo>
                  <a:cubicBezTo>
                    <a:pt x="22" y="163"/>
                    <a:pt x="15" y="154"/>
                    <a:pt x="13" y="134"/>
                  </a:cubicBezTo>
                  <a:cubicBezTo>
                    <a:pt x="12" y="121"/>
                    <a:pt x="6" y="108"/>
                    <a:pt x="0" y="90"/>
                  </a:cubicBezTo>
                  <a:close/>
                  <a:moveTo>
                    <a:pt x="114" y="112"/>
                  </a:moveTo>
                  <a:cubicBezTo>
                    <a:pt x="114" y="100"/>
                    <a:pt x="114" y="91"/>
                    <a:pt x="114" y="81"/>
                  </a:cubicBezTo>
                  <a:cubicBezTo>
                    <a:pt x="107" y="85"/>
                    <a:pt x="100" y="90"/>
                    <a:pt x="92" y="93"/>
                  </a:cubicBezTo>
                  <a:cubicBezTo>
                    <a:pt x="82" y="97"/>
                    <a:pt x="71" y="99"/>
                    <a:pt x="60" y="101"/>
                  </a:cubicBezTo>
                  <a:cubicBezTo>
                    <a:pt x="48" y="102"/>
                    <a:pt x="35" y="99"/>
                    <a:pt x="36" y="117"/>
                  </a:cubicBezTo>
                  <a:cubicBezTo>
                    <a:pt x="36" y="134"/>
                    <a:pt x="49" y="135"/>
                    <a:pt x="62" y="134"/>
                  </a:cubicBezTo>
                  <a:cubicBezTo>
                    <a:pt x="121" y="128"/>
                    <a:pt x="180" y="122"/>
                    <a:pt x="239" y="116"/>
                  </a:cubicBezTo>
                  <a:cubicBezTo>
                    <a:pt x="242" y="116"/>
                    <a:pt x="244" y="112"/>
                    <a:pt x="247" y="109"/>
                  </a:cubicBezTo>
                  <a:cubicBezTo>
                    <a:pt x="246" y="107"/>
                    <a:pt x="246" y="104"/>
                    <a:pt x="245" y="102"/>
                  </a:cubicBezTo>
                  <a:cubicBezTo>
                    <a:pt x="201" y="105"/>
                    <a:pt x="156" y="109"/>
                    <a:pt x="114" y="112"/>
                  </a:cubicBezTo>
                  <a:close/>
                  <a:moveTo>
                    <a:pt x="69" y="54"/>
                  </a:moveTo>
                  <a:cubicBezTo>
                    <a:pt x="93" y="48"/>
                    <a:pt x="116" y="42"/>
                    <a:pt x="140" y="36"/>
                  </a:cubicBezTo>
                  <a:cubicBezTo>
                    <a:pt x="106" y="23"/>
                    <a:pt x="76" y="29"/>
                    <a:pt x="6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1" name="Freeform: Shape 9810"/>
            <p:cNvSpPr>
              <a:spLocks/>
            </p:cNvSpPr>
            <p:nvPr/>
          </p:nvSpPr>
          <p:spPr bwMode="auto">
            <a:xfrm>
              <a:off x="8397876" y="3749675"/>
              <a:ext cx="171450" cy="238125"/>
            </a:xfrm>
            <a:custGeom>
              <a:avLst/>
              <a:gdLst>
                <a:gd name="T0" fmla="*/ 74 w 181"/>
                <a:gd name="T1" fmla="*/ 0 h 250"/>
                <a:gd name="T2" fmla="*/ 170 w 181"/>
                <a:gd name="T3" fmla="*/ 159 h 250"/>
                <a:gd name="T4" fmla="*/ 167 w 181"/>
                <a:gd name="T5" fmla="*/ 185 h 250"/>
                <a:gd name="T6" fmla="*/ 181 w 181"/>
                <a:gd name="T7" fmla="*/ 201 h 250"/>
                <a:gd name="T8" fmla="*/ 3 w 181"/>
                <a:gd name="T9" fmla="*/ 250 h 250"/>
                <a:gd name="T10" fmla="*/ 74 w 181"/>
                <a:gd name="T11" fmla="*/ 0 h 250"/>
              </a:gdLst>
              <a:ahLst/>
              <a:cxnLst>
                <a:cxn ang="0">
                  <a:pos x="T0" y="T1"/>
                </a:cxn>
                <a:cxn ang="0">
                  <a:pos x="T2" y="T3"/>
                </a:cxn>
                <a:cxn ang="0">
                  <a:pos x="T4" y="T5"/>
                </a:cxn>
                <a:cxn ang="0">
                  <a:pos x="T6" y="T7"/>
                </a:cxn>
                <a:cxn ang="0">
                  <a:pos x="T8" y="T9"/>
                </a:cxn>
                <a:cxn ang="0">
                  <a:pos x="T10" y="T11"/>
                </a:cxn>
              </a:cxnLst>
              <a:rect l="0" t="0" r="r" b="b"/>
              <a:pathLst>
                <a:path w="181" h="250">
                  <a:moveTo>
                    <a:pt x="74" y="0"/>
                  </a:moveTo>
                  <a:cubicBezTo>
                    <a:pt x="114" y="52"/>
                    <a:pt x="152" y="100"/>
                    <a:pt x="170" y="159"/>
                  </a:cubicBezTo>
                  <a:cubicBezTo>
                    <a:pt x="172" y="165"/>
                    <a:pt x="168" y="174"/>
                    <a:pt x="167" y="185"/>
                  </a:cubicBezTo>
                  <a:cubicBezTo>
                    <a:pt x="169" y="187"/>
                    <a:pt x="174" y="193"/>
                    <a:pt x="181" y="201"/>
                  </a:cubicBezTo>
                  <a:cubicBezTo>
                    <a:pt x="125" y="235"/>
                    <a:pt x="64" y="238"/>
                    <a:pt x="3" y="250"/>
                  </a:cubicBezTo>
                  <a:cubicBezTo>
                    <a:pt x="0" y="158"/>
                    <a:pt x="25" y="78"/>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2" name="Freeform: Shape 9811"/>
            <p:cNvSpPr>
              <a:spLocks/>
            </p:cNvSpPr>
            <p:nvPr/>
          </p:nvSpPr>
          <p:spPr bwMode="auto">
            <a:xfrm>
              <a:off x="4811713" y="4144963"/>
              <a:ext cx="393700" cy="274638"/>
            </a:xfrm>
            <a:custGeom>
              <a:avLst/>
              <a:gdLst>
                <a:gd name="T0" fmla="*/ 387 w 413"/>
                <a:gd name="T1" fmla="*/ 208 h 289"/>
                <a:gd name="T2" fmla="*/ 376 w 413"/>
                <a:gd name="T3" fmla="*/ 169 h 289"/>
                <a:gd name="T4" fmla="*/ 297 w 413"/>
                <a:gd name="T5" fmla="*/ 79 h 289"/>
                <a:gd name="T6" fmla="*/ 209 w 413"/>
                <a:gd name="T7" fmla="*/ 68 h 289"/>
                <a:gd name="T8" fmla="*/ 115 w 413"/>
                <a:gd name="T9" fmla="*/ 112 h 289"/>
                <a:gd name="T10" fmla="*/ 82 w 413"/>
                <a:gd name="T11" fmla="*/ 132 h 289"/>
                <a:gd name="T12" fmla="*/ 46 w 413"/>
                <a:gd name="T13" fmla="*/ 192 h 289"/>
                <a:gd name="T14" fmla="*/ 43 w 413"/>
                <a:gd name="T15" fmla="*/ 268 h 289"/>
                <a:gd name="T16" fmla="*/ 41 w 413"/>
                <a:gd name="T17" fmla="*/ 289 h 289"/>
                <a:gd name="T18" fmla="*/ 28 w 413"/>
                <a:gd name="T19" fmla="*/ 159 h 289"/>
                <a:gd name="T20" fmla="*/ 45 w 413"/>
                <a:gd name="T21" fmla="*/ 116 h 289"/>
                <a:gd name="T22" fmla="*/ 116 w 413"/>
                <a:gd name="T23" fmla="*/ 34 h 289"/>
                <a:gd name="T24" fmla="*/ 346 w 413"/>
                <a:gd name="T25" fmla="*/ 58 h 289"/>
                <a:gd name="T26" fmla="*/ 400 w 413"/>
                <a:gd name="T27" fmla="*/ 183 h 289"/>
                <a:gd name="T28" fmla="*/ 387 w 413"/>
                <a:gd name="T29" fmla="*/ 2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3" h="289">
                  <a:moveTo>
                    <a:pt x="387" y="208"/>
                  </a:moveTo>
                  <a:cubicBezTo>
                    <a:pt x="382" y="190"/>
                    <a:pt x="378" y="180"/>
                    <a:pt x="376" y="169"/>
                  </a:cubicBezTo>
                  <a:cubicBezTo>
                    <a:pt x="366" y="124"/>
                    <a:pt x="332" y="97"/>
                    <a:pt x="297" y="79"/>
                  </a:cubicBezTo>
                  <a:cubicBezTo>
                    <a:pt x="273" y="66"/>
                    <a:pt x="239" y="72"/>
                    <a:pt x="209" y="68"/>
                  </a:cubicBezTo>
                  <a:cubicBezTo>
                    <a:pt x="169" y="64"/>
                    <a:pt x="138" y="79"/>
                    <a:pt x="115" y="112"/>
                  </a:cubicBezTo>
                  <a:cubicBezTo>
                    <a:pt x="107" y="124"/>
                    <a:pt x="90" y="126"/>
                    <a:pt x="82" y="132"/>
                  </a:cubicBezTo>
                  <a:cubicBezTo>
                    <a:pt x="65" y="145"/>
                    <a:pt x="52" y="170"/>
                    <a:pt x="46" y="192"/>
                  </a:cubicBezTo>
                  <a:cubicBezTo>
                    <a:pt x="40" y="216"/>
                    <a:pt x="44" y="243"/>
                    <a:pt x="43" y="268"/>
                  </a:cubicBezTo>
                  <a:cubicBezTo>
                    <a:pt x="43" y="275"/>
                    <a:pt x="42" y="281"/>
                    <a:pt x="41" y="289"/>
                  </a:cubicBezTo>
                  <a:cubicBezTo>
                    <a:pt x="5" y="261"/>
                    <a:pt x="0" y="190"/>
                    <a:pt x="28" y="159"/>
                  </a:cubicBezTo>
                  <a:cubicBezTo>
                    <a:pt x="37" y="148"/>
                    <a:pt x="42" y="131"/>
                    <a:pt x="45" y="116"/>
                  </a:cubicBezTo>
                  <a:cubicBezTo>
                    <a:pt x="53" y="74"/>
                    <a:pt x="76" y="51"/>
                    <a:pt x="116" y="34"/>
                  </a:cubicBezTo>
                  <a:cubicBezTo>
                    <a:pt x="198" y="0"/>
                    <a:pt x="273" y="24"/>
                    <a:pt x="346" y="58"/>
                  </a:cubicBezTo>
                  <a:cubicBezTo>
                    <a:pt x="392" y="80"/>
                    <a:pt x="413" y="134"/>
                    <a:pt x="400" y="183"/>
                  </a:cubicBezTo>
                  <a:cubicBezTo>
                    <a:pt x="398" y="190"/>
                    <a:pt x="394" y="196"/>
                    <a:pt x="387" y="2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3" name="Freeform: Shape 9812"/>
            <p:cNvSpPr>
              <a:spLocks/>
            </p:cNvSpPr>
            <p:nvPr/>
          </p:nvSpPr>
          <p:spPr bwMode="auto">
            <a:xfrm>
              <a:off x="8339138" y="3449638"/>
              <a:ext cx="219075" cy="173038"/>
            </a:xfrm>
            <a:custGeom>
              <a:avLst/>
              <a:gdLst>
                <a:gd name="T0" fmla="*/ 231 w 231"/>
                <a:gd name="T1" fmla="*/ 18 h 183"/>
                <a:gd name="T2" fmla="*/ 192 w 231"/>
                <a:gd name="T3" fmla="*/ 94 h 183"/>
                <a:gd name="T4" fmla="*/ 154 w 231"/>
                <a:gd name="T5" fmla="*/ 147 h 183"/>
                <a:gd name="T6" fmla="*/ 98 w 231"/>
                <a:gd name="T7" fmla="*/ 153 h 183"/>
                <a:gd name="T8" fmla="*/ 0 w 231"/>
                <a:gd name="T9" fmla="*/ 41 h 183"/>
                <a:gd name="T10" fmla="*/ 231 w 231"/>
                <a:gd name="T11" fmla="*/ 18 h 183"/>
              </a:gdLst>
              <a:ahLst/>
              <a:cxnLst>
                <a:cxn ang="0">
                  <a:pos x="T0" y="T1"/>
                </a:cxn>
                <a:cxn ang="0">
                  <a:pos x="T2" y="T3"/>
                </a:cxn>
                <a:cxn ang="0">
                  <a:pos x="T4" y="T5"/>
                </a:cxn>
                <a:cxn ang="0">
                  <a:pos x="T6" y="T7"/>
                </a:cxn>
                <a:cxn ang="0">
                  <a:pos x="T8" y="T9"/>
                </a:cxn>
                <a:cxn ang="0">
                  <a:pos x="T10" y="T11"/>
                </a:cxn>
              </a:cxnLst>
              <a:rect l="0" t="0" r="r" b="b"/>
              <a:pathLst>
                <a:path w="231" h="183">
                  <a:moveTo>
                    <a:pt x="231" y="18"/>
                  </a:moveTo>
                  <a:cubicBezTo>
                    <a:pt x="216" y="47"/>
                    <a:pt x="205" y="71"/>
                    <a:pt x="192" y="94"/>
                  </a:cubicBezTo>
                  <a:cubicBezTo>
                    <a:pt x="180" y="112"/>
                    <a:pt x="167" y="129"/>
                    <a:pt x="154" y="147"/>
                  </a:cubicBezTo>
                  <a:cubicBezTo>
                    <a:pt x="130" y="182"/>
                    <a:pt x="126" y="183"/>
                    <a:pt x="98" y="153"/>
                  </a:cubicBezTo>
                  <a:cubicBezTo>
                    <a:pt x="65" y="117"/>
                    <a:pt x="34" y="80"/>
                    <a:pt x="0" y="41"/>
                  </a:cubicBezTo>
                  <a:cubicBezTo>
                    <a:pt x="74" y="18"/>
                    <a:pt x="147" y="0"/>
                    <a:pt x="231"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4" name="Freeform: Shape 9813"/>
            <p:cNvSpPr>
              <a:spLocks/>
            </p:cNvSpPr>
            <p:nvPr/>
          </p:nvSpPr>
          <p:spPr bwMode="auto">
            <a:xfrm>
              <a:off x="4879976" y="4930775"/>
              <a:ext cx="203200" cy="160338"/>
            </a:xfrm>
            <a:custGeom>
              <a:avLst/>
              <a:gdLst>
                <a:gd name="T0" fmla="*/ 215 w 215"/>
                <a:gd name="T1" fmla="*/ 17 h 168"/>
                <a:gd name="T2" fmla="*/ 139 w 215"/>
                <a:gd name="T3" fmla="*/ 56 h 168"/>
                <a:gd name="T4" fmla="*/ 141 w 215"/>
                <a:gd name="T5" fmla="*/ 60 h 168"/>
                <a:gd name="T6" fmla="*/ 161 w 215"/>
                <a:gd name="T7" fmla="*/ 58 h 168"/>
                <a:gd name="T8" fmla="*/ 180 w 215"/>
                <a:gd name="T9" fmla="*/ 66 h 168"/>
                <a:gd name="T10" fmla="*/ 163 w 215"/>
                <a:gd name="T11" fmla="*/ 77 h 168"/>
                <a:gd name="T12" fmla="*/ 135 w 215"/>
                <a:gd name="T13" fmla="*/ 102 h 168"/>
                <a:gd name="T14" fmla="*/ 157 w 215"/>
                <a:gd name="T15" fmla="*/ 112 h 168"/>
                <a:gd name="T16" fmla="*/ 113 w 215"/>
                <a:gd name="T17" fmla="*/ 164 h 168"/>
                <a:gd name="T18" fmla="*/ 84 w 215"/>
                <a:gd name="T19" fmla="*/ 163 h 168"/>
                <a:gd name="T20" fmla="*/ 24 w 215"/>
                <a:gd name="T21" fmla="*/ 119 h 168"/>
                <a:gd name="T22" fmla="*/ 7 w 215"/>
                <a:gd name="T23" fmla="*/ 77 h 168"/>
                <a:gd name="T24" fmla="*/ 66 w 215"/>
                <a:gd name="T25" fmla="*/ 2 h 168"/>
                <a:gd name="T26" fmla="*/ 58 w 215"/>
                <a:gd name="T27" fmla="*/ 44 h 168"/>
                <a:gd name="T28" fmla="*/ 210 w 215"/>
                <a:gd name="T29" fmla="*/ 5 h 168"/>
                <a:gd name="T30" fmla="*/ 215 w 215"/>
                <a:gd name="T31"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168">
                  <a:moveTo>
                    <a:pt x="215" y="17"/>
                  </a:moveTo>
                  <a:cubicBezTo>
                    <a:pt x="190" y="30"/>
                    <a:pt x="164" y="43"/>
                    <a:pt x="139" y="56"/>
                  </a:cubicBezTo>
                  <a:cubicBezTo>
                    <a:pt x="139" y="57"/>
                    <a:pt x="140" y="59"/>
                    <a:pt x="141" y="60"/>
                  </a:cubicBezTo>
                  <a:cubicBezTo>
                    <a:pt x="148" y="59"/>
                    <a:pt x="155" y="57"/>
                    <a:pt x="161" y="58"/>
                  </a:cubicBezTo>
                  <a:cubicBezTo>
                    <a:pt x="168" y="59"/>
                    <a:pt x="174" y="63"/>
                    <a:pt x="180" y="66"/>
                  </a:cubicBezTo>
                  <a:cubicBezTo>
                    <a:pt x="175" y="70"/>
                    <a:pt x="169" y="76"/>
                    <a:pt x="163" y="77"/>
                  </a:cubicBezTo>
                  <a:cubicBezTo>
                    <a:pt x="142" y="81"/>
                    <a:pt x="142" y="80"/>
                    <a:pt x="135" y="102"/>
                  </a:cubicBezTo>
                  <a:cubicBezTo>
                    <a:pt x="142" y="105"/>
                    <a:pt x="149" y="109"/>
                    <a:pt x="157" y="112"/>
                  </a:cubicBezTo>
                  <a:cubicBezTo>
                    <a:pt x="142" y="130"/>
                    <a:pt x="129" y="149"/>
                    <a:pt x="113" y="164"/>
                  </a:cubicBezTo>
                  <a:cubicBezTo>
                    <a:pt x="107" y="168"/>
                    <a:pt x="91" y="167"/>
                    <a:pt x="84" y="163"/>
                  </a:cubicBezTo>
                  <a:cubicBezTo>
                    <a:pt x="63" y="150"/>
                    <a:pt x="46" y="131"/>
                    <a:pt x="24" y="119"/>
                  </a:cubicBezTo>
                  <a:cubicBezTo>
                    <a:pt x="5" y="108"/>
                    <a:pt x="0" y="97"/>
                    <a:pt x="7" y="77"/>
                  </a:cubicBezTo>
                  <a:cubicBezTo>
                    <a:pt x="17" y="46"/>
                    <a:pt x="28" y="18"/>
                    <a:pt x="66" y="2"/>
                  </a:cubicBezTo>
                  <a:cubicBezTo>
                    <a:pt x="63" y="19"/>
                    <a:pt x="61" y="30"/>
                    <a:pt x="58" y="44"/>
                  </a:cubicBezTo>
                  <a:cubicBezTo>
                    <a:pt x="114" y="49"/>
                    <a:pt x="156" y="0"/>
                    <a:pt x="210" y="5"/>
                  </a:cubicBezTo>
                  <a:cubicBezTo>
                    <a:pt x="212" y="9"/>
                    <a:pt x="213" y="13"/>
                    <a:pt x="21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5" name="Freeform: Shape 9814"/>
            <p:cNvSpPr>
              <a:spLocks noEditPoints="1"/>
            </p:cNvSpPr>
            <p:nvPr/>
          </p:nvSpPr>
          <p:spPr bwMode="auto">
            <a:xfrm>
              <a:off x="3425826" y="5608638"/>
              <a:ext cx="98425" cy="231775"/>
            </a:xfrm>
            <a:custGeom>
              <a:avLst/>
              <a:gdLst>
                <a:gd name="T0" fmla="*/ 88 w 104"/>
                <a:gd name="T1" fmla="*/ 243 h 243"/>
                <a:gd name="T2" fmla="*/ 59 w 104"/>
                <a:gd name="T3" fmla="*/ 241 h 243"/>
                <a:gd name="T4" fmla="*/ 4 w 104"/>
                <a:gd name="T5" fmla="*/ 180 h 243"/>
                <a:gd name="T6" fmla="*/ 21 w 104"/>
                <a:gd name="T7" fmla="*/ 28 h 243"/>
                <a:gd name="T8" fmla="*/ 55 w 104"/>
                <a:gd name="T9" fmla="*/ 6 h 243"/>
                <a:gd name="T10" fmla="*/ 57 w 104"/>
                <a:gd name="T11" fmla="*/ 7 h 243"/>
                <a:gd name="T12" fmla="*/ 99 w 104"/>
                <a:gd name="T13" fmla="*/ 67 h 243"/>
                <a:gd name="T14" fmla="*/ 88 w 104"/>
                <a:gd name="T15" fmla="*/ 153 h 243"/>
                <a:gd name="T16" fmla="*/ 88 w 104"/>
                <a:gd name="T17" fmla="*/ 243 h 243"/>
                <a:gd name="T18" fmla="*/ 42 w 104"/>
                <a:gd name="T19" fmla="*/ 83 h 243"/>
                <a:gd name="T20" fmla="*/ 42 w 104"/>
                <a:gd name="T21" fmla="*/ 83 h 243"/>
                <a:gd name="T22" fmla="*/ 42 w 104"/>
                <a:gd name="T23" fmla="*/ 96 h 243"/>
                <a:gd name="T24" fmla="*/ 51 w 104"/>
                <a:gd name="T25" fmla="*/ 115 h 243"/>
                <a:gd name="T26" fmla="*/ 67 w 104"/>
                <a:gd name="T27" fmla="*/ 98 h 243"/>
                <a:gd name="T28" fmla="*/ 73 w 104"/>
                <a:gd name="T29" fmla="*/ 63 h 243"/>
                <a:gd name="T30" fmla="*/ 62 w 104"/>
                <a:gd name="T31" fmla="*/ 41 h 243"/>
                <a:gd name="T32" fmla="*/ 46 w 104"/>
                <a:gd name="T33" fmla="*/ 58 h 243"/>
                <a:gd name="T34" fmla="*/ 42 w 104"/>
                <a:gd name="T35"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43">
                  <a:moveTo>
                    <a:pt x="88" y="243"/>
                  </a:moveTo>
                  <a:cubicBezTo>
                    <a:pt x="75" y="242"/>
                    <a:pt x="67" y="241"/>
                    <a:pt x="59" y="241"/>
                  </a:cubicBezTo>
                  <a:cubicBezTo>
                    <a:pt x="2" y="239"/>
                    <a:pt x="0" y="239"/>
                    <a:pt x="4" y="180"/>
                  </a:cubicBezTo>
                  <a:cubicBezTo>
                    <a:pt x="7" y="129"/>
                    <a:pt x="15" y="79"/>
                    <a:pt x="21" y="28"/>
                  </a:cubicBezTo>
                  <a:cubicBezTo>
                    <a:pt x="24" y="9"/>
                    <a:pt x="35" y="0"/>
                    <a:pt x="55" y="6"/>
                  </a:cubicBezTo>
                  <a:cubicBezTo>
                    <a:pt x="56" y="6"/>
                    <a:pt x="56" y="7"/>
                    <a:pt x="57" y="7"/>
                  </a:cubicBezTo>
                  <a:cubicBezTo>
                    <a:pt x="103" y="20"/>
                    <a:pt x="104" y="20"/>
                    <a:pt x="99" y="67"/>
                  </a:cubicBezTo>
                  <a:cubicBezTo>
                    <a:pt x="97" y="96"/>
                    <a:pt x="90" y="125"/>
                    <a:pt x="88" y="153"/>
                  </a:cubicBezTo>
                  <a:cubicBezTo>
                    <a:pt x="86" y="182"/>
                    <a:pt x="88" y="211"/>
                    <a:pt x="88" y="243"/>
                  </a:cubicBezTo>
                  <a:close/>
                  <a:moveTo>
                    <a:pt x="42" y="83"/>
                  </a:moveTo>
                  <a:cubicBezTo>
                    <a:pt x="42" y="83"/>
                    <a:pt x="42" y="83"/>
                    <a:pt x="42" y="83"/>
                  </a:cubicBezTo>
                  <a:cubicBezTo>
                    <a:pt x="42" y="88"/>
                    <a:pt x="40" y="93"/>
                    <a:pt x="42" y="96"/>
                  </a:cubicBezTo>
                  <a:cubicBezTo>
                    <a:pt x="44" y="103"/>
                    <a:pt x="48" y="109"/>
                    <a:pt x="51" y="115"/>
                  </a:cubicBezTo>
                  <a:cubicBezTo>
                    <a:pt x="56" y="110"/>
                    <a:pt x="64" y="105"/>
                    <a:pt x="67" y="98"/>
                  </a:cubicBezTo>
                  <a:cubicBezTo>
                    <a:pt x="71" y="87"/>
                    <a:pt x="73" y="75"/>
                    <a:pt x="73" y="63"/>
                  </a:cubicBezTo>
                  <a:cubicBezTo>
                    <a:pt x="73" y="56"/>
                    <a:pt x="66" y="48"/>
                    <a:pt x="62" y="41"/>
                  </a:cubicBezTo>
                  <a:cubicBezTo>
                    <a:pt x="56" y="47"/>
                    <a:pt x="49" y="51"/>
                    <a:pt x="46" y="58"/>
                  </a:cubicBezTo>
                  <a:cubicBezTo>
                    <a:pt x="43" y="65"/>
                    <a:pt x="43" y="75"/>
                    <a:pt x="42"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6" name="Freeform: Shape 9815"/>
            <p:cNvSpPr>
              <a:spLocks/>
            </p:cNvSpPr>
            <p:nvPr/>
          </p:nvSpPr>
          <p:spPr bwMode="auto">
            <a:xfrm>
              <a:off x="7239001" y="5732463"/>
              <a:ext cx="217488" cy="206375"/>
            </a:xfrm>
            <a:custGeom>
              <a:avLst/>
              <a:gdLst>
                <a:gd name="T0" fmla="*/ 226 w 229"/>
                <a:gd name="T1" fmla="*/ 97 h 218"/>
                <a:gd name="T2" fmla="*/ 187 w 229"/>
                <a:gd name="T3" fmla="*/ 136 h 218"/>
                <a:gd name="T4" fmla="*/ 156 w 229"/>
                <a:gd name="T5" fmla="*/ 124 h 218"/>
                <a:gd name="T6" fmla="*/ 147 w 229"/>
                <a:gd name="T7" fmla="*/ 149 h 218"/>
                <a:gd name="T8" fmla="*/ 128 w 229"/>
                <a:gd name="T9" fmla="*/ 176 h 218"/>
                <a:gd name="T10" fmla="*/ 145 w 229"/>
                <a:gd name="T11" fmla="*/ 198 h 218"/>
                <a:gd name="T12" fmla="*/ 21 w 229"/>
                <a:gd name="T13" fmla="*/ 217 h 218"/>
                <a:gd name="T14" fmla="*/ 0 w 229"/>
                <a:gd name="T15" fmla="*/ 198 h 218"/>
                <a:gd name="T16" fmla="*/ 3 w 229"/>
                <a:gd name="T17" fmla="*/ 192 h 218"/>
                <a:gd name="T18" fmla="*/ 20 w 229"/>
                <a:gd name="T19" fmla="*/ 193 h 218"/>
                <a:gd name="T20" fmla="*/ 92 w 229"/>
                <a:gd name="T21" fmla="*/ 175 h 218"/>
                <a:gd name="T22" fmla="*/ 95 w 229"/>
                <a:gd name="T23" fmla="*/ 161 h 218"/>
                <a:gd name="T24" fmla="*/ 105 w 229"/>
                <a:gd name="T25" fmla="*/ 100 h 218"/>
                <a:gd name="T26" fmla="*/ 117 w 229"/>
                <a:gd name="T27" fmla="*/ 45 h 218"/>
                <a:gd name="T28" fmla="*/ 135 w 229"/>
                <a:gd name="T29" fmla="*/ 11 h 218"/>
                <a:gd name="T30" fmla="*/ 194 w 229"/>
                <a:gd name="T31" fmla="*/ 25 h 218"/>
                <a:gd name="T32" fmla="*/ 163 w 229"/>
                <a:gd name="T33" fmla="*/ 29 h 218"/>
                <a:gd name="T34" fmla="*/ 193 w 229"/>
                <a:gd name="T35" fmla="*/ 57 h 218"/>
                <a:gd name="T36" fmla="*/ 214 w 229"/>
                <a:gd name="T37" fmla="*/ 48 h 218"/>
                <a:gd name="T38" fmla="*/ 221 w 229"/>
                <a:gd name="T39" fmla="*/ 13 h 218"/>
                <a:gd name="T40" fmla="*/ 229 w 229"/>
                <a:gd name="T41" fmla="*/ 14 h 218"/>
                <a:gd name="T42" fmla="*/ 226 w 229"/>
                <a:gd name="T43" fmla="*/ 71 h 218"/>
                <a:gd name="T44" fmla="*/ 191 w 229"/>
                <a:gd name="T45" fmla="*/ 77 h 218"/>
                <a:gd name="T46" fmla="*/ 190 w 229"/>
                <a:gd name="T47" fmla="*/ 88 h 218"/>
                <a:gd name="T48" fmla="*/ 226 w 229"/>
                <a:gd name="T49" fmla="*/ 9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 h="218">
                  <a:moveTo>
                    <a:pt x="226" y="97"/>
                  </a:moveTo>
                  <a:cubicBezTo>
                    <a:pt x="213" y="114"/>
                    <a:pt x="173" y="101"/>
                    <a:pt x="187" y="136"/>
                  </a:cubicBezTo>
                  <a:cubicBezTo>
                    <a:pt x="174" y="131"/>
                    <a:pt x="165" y="128"/>
                    <a:pt x="156" y="124"/>
                  </a:cubicBezTo>
                  <a:cubicBezTo>
                    <a:pt x="153" y="133"/>
                    <a:pt x="151" y="141"/>
                    <a:pt x="147" y="149"/>
                  </a:cubicBezTo>
                  <a:cubicBezTo>
                    <a:pt x="143" y="158"/>
                    <a:pt x="136" y="165"/>
                    <a:pt x="128" y="176"/>
                  </a:cubicBezTo>
                  <a:cubicBezTo>
                    <a:pt x="131" y="180"/>
                    <a:pt x="136" y="187"/>
                    <a:pt x="145" y="198"/>
                  </a:cubicBezTo>
                  <a:cubicBezTo>
                    <a:pt x="102" y="205"/>
                    <a:pt x="62" y="213"/>
                    <a:pt x="21" y="217"/>
                  </a:cubicBezTo>
                  <a:cubicBezTo>
                    <a:pt x="15" y="218"/>
                    <a:pt x="7" y="205"/>
                    <a:pt x="0" y="198"/>
                  </a:cubicBezTo>
                  <a:cubicBezTo>
                    <a:pt x="1" y="196"/>
                    <a:pt x="2" y="194"/>
                    <a:pt x="3" y="192"/>
                  </a:cubicBezTo>
                  <a:cubicBezTo>
                    <a:pt x="9" y="192"/>
                    <a:pt x="15" y="190"/>
                    <a:pt x="20" y="193"/>
                  </a:cubicBezTo>
                  <a:cubicBezTo>
                    <a:pt x="49" y="208"/>
                    <a:pt x="69" y="185"/>
                    <a:pt x="92" y="175"/>
                  </a:cubicBezTo>
                  <a:cubicBezTo>
                    <a:pt x="94" y="174"/>
                    <a:pt x="96" y="164"/>
                    <a:pt x="95" y="161"/>
                  </a:cubicBezTo>
                  <a:cubicBezTo>
                    <a:pt x="79" y="137"/>
                    <a:pt x="89" y="120"/>
                    <a:pt x="105" y="100"/>
                  </a:cubicBezTo>
                  <a:cubicBezTo>
                    <a:pt x="115" y="87"/>
                    <a:pt x="112" y="63"/>
                    <a:pt x="117" y="45"/>
                  </a:cubicBezTo>
                  <a:cubicBezTo>
                    <a:pt x="121" y="33"/>
                    <a:pt x="127" y="14"/>
                    <a:pt x="135" y="11"/>
                  </a:cubicBezTo>
                  <a:cubicBezTo>
                    <a:pt x="153" y="6"/>
                    <a:pt x="176" y="0"/>
                    <a:pt x="194" y="25"/>
                  </a:cubicBezTo>
                  <a:cubicBezTo>
                    <a:pt x="183" y="26"/>
                    <a:pt x="175" y="27"/>
                    <a:pt x="163" y="29"/>
                  </a:cubicBezTo>
                  <a:cubicBezTo>
                    <a:pt x="175" y="40"/>
                    <a:pt x="183" y="51"/>
                    <a:pt x="193" y="57"/>
                  </a:cubicBezTo>
                  <a:cubicBezTo>
                    <a:pt x="198" y="60"/>
                    <a:pt x="211" y="53"/>
                    <a:pt x="214" y="48"/>
                  </a:cubicBezTo>
                  <a:cubicBezTo>
                    <a:pt x="219" y="37"/>
                    <a:pt x="219" y="25"/>
                    <a:pt x="221" y="13"/>
                  </a:cubicBezTo>
                  <a:cubicBezTo>
                    <a:pt x="224" y="13"/>
                    <a:pt x="227" y="13"/>
                    <a:pt x="229" y="14"/>
                  </a:cubicBezTo>
                  <a:cubicBezTo>
                    <a:pt x="228" y="34"/>
                    <a:pt x="227" y="55"/>
                    <a:pt x="226" y="71"/>
                  </a:cubicBezTo>
                  <a:cubicBezTo>
                    <a:pt x="211" y="73"/>
                    <a:pt x="201" y="74"/>
                    <a:pt x="191" y="77"/>
                  </a:cubicBezTo>
                  <a:cubicBezTo>
                    <a:pt x="190" y="77"/>
                    <a:pt x="189" y="88"/>
                    <a:pt x="190" y="88"/>
                  </a:cubicBezTo>
                  <a:cubicBezTo>
                    <a:pt x="199" y="92"/>
                    <a:pt x="210" y="94"/>
                    <a:pt x="22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7" name="Freeform: Shape 9816"/>
            <p:cNvSpPr>
              <a:spLocks/>
            </p:cNvSpPr>
            <p:nvPr/>
          </p:nvSpPr>
          <p:spPr bwMode="auto">
            <a:xfrm>
              <a:off x="6153151" y="5661025"/>
              <a:ext cx="77788" cy="285750"/>
            </a:xfrm>
            <a:custGeom>
              <a:avLst/>
              <a:gdLst>
                <a:gd name="T0" fmla="*/ 78 w 82"/>
                <a:gd name="T1" fmla="*/ 300 h 300"/>
                <a:gd name="T2" fmla="*/ 23 w 82"/>
                <a:gd name="T3" fmla="*/ 247 h 300"/>
                <a:gd name="T4" fmla="*/ 19 w 82"/>
                <a:gd name="T5" fmla="*/ 105 h 300"/>
                <a:gd name="T6" fmla="*/ 3 w 82"/>
                <a:gd name="T7" fmla="*/ 82 h 300"/>
                <a:gd name="T8" fmla="*/ 23 w 82"/>
                <a:gd name="T9" fmla="*/ 58 h 300"/>
                <a:gd name="T10" fmla="*/ 17 w 82"/>
                <a:gd name="T11" fmla="*/ 37 h 300"/>
                <a:gd name="T12" fmla="*/ 0 w 82"/>
                <a:gd name="T13" fmla="*/ 11 h 300"/>
                <a:gd name="T14" fmla="*/ 6 w 82"/>
                <a:gd name="T15" fmla="*/ 8 h 300"/>
                <a:gd name="T16" fmla="*/ 67 w 82"/>
                <a:gd name="T17" fmla="*/ 81 h 300"/>
                <a:gd name="T18" fmla="*/ 81 w 82"/>
                <a:gd name="T19" fmla="*/ 280 h 300"/>
                <a:gd name="T20" fmla="*/ 78 w 82"/>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300">
                  <a:moveTo>
                    <a:pt x="78" y="300"/>
                  </a:moveTo>
                  <a:cubicBezTo>
                    <a:pt x="30" y="300"/>
                    <a:pt x="23" y="291"/>
                    <a:pt x="23" y="247"/>
                  </a:cubicBezTo>
                  <a:cubicBezTo>
                    <a:pt x="24" y="200"/>
                    <a:pt x="22" y="152"/>
                    <a:pt x="19" y="105"/>
                  </a:cubicBezTo>
                  <a:cubicBezTo>
                    <a:pt x="18" y="97"/>
                    <a:pt x="1" y="88"/>
                    <a:pt x="3" y="82"/>
                  </a:cubicBezTo>
                  <a:cubicBezTo>
                    <a:pt x="4" y="73"/>
                    <a:pt x="18" y="67"/>
                    <a:pt x="23" y="58"/>
                  </a:cubicBezTo>
                  <a:cubicBezTo>
                    <a:pt x="25" y="53"/>
                    <a:pt x="20" y="43"/>
                    <a:pt x="17" y="37"/>
                  </a:cubicBezTo>
                  <a:cubicBezTo>
                    <a:pt x="12" y="28"/>
                    <a:pt x="6" y="19"/>
                    <a:pt x="0" y="11"/>
                  </a:cubicBezTo>
                  <a:cubicBezTo>
                    <a:pt x="4" y="9"/>
                    <a:pt x="5" y="8"/>
                    <a:pt x="6" y="8"/>
                  </a:cubicBezTo>
                  <a:cubicBezTo>
                    <a:pt x="64" y="0"/>
                    <a:pt x="63" y="45"/>
                    <a:pt x="67" y="81"/>
                  </a:cubicBezTo>
                  <a:cubicBezTo>
                    <a:pt x="74" y="147"/>
                    <a:pt x="77" y="214"/>
                    <a:pt x="81" y="280"/>
                  </a:cubicBezTo>
                  <a:cubicBezTo>
                    <a:pt x="82" y="287"/>
                    <a:pt x="79" y="294"/>
                    <a:pt x="78" y="3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8" name="Freeform: Shape 9817"/>
            <p:cNvSpPr>
              <a:spLocks/>
            </p:cNvSpPr>
            <p:nvPr/>
          </p:nvSpPr>
          <p:spPr bwMode="auto">
            <a:xfrm>
              <a:off x="7467601" y="4037013"/>
              <a:ext cx="158750" cy="149225"/>
            </a:xfrm>
            <a:custGeom>
              <a:avLst/>
              <a:gdLst>
                <a:gd name="T0" fmla="*/ 117 w 167"/>
                <a:gd name="T1" fmla="*/ 19 h 156"/>
                <a:gd name="T2" fmla="*/ 95 w 167"/>
                <a:gd name="T3" fmla="*/ 26 h 156"/>
                <a:gd name="T4" fmla="*/ 167 w 167"/>
                <a:gd name="T5" fmla="*/ 68 h 156"/>
                <a:gd name="T6" fmla="*/ 49 w 167"/>
                <a:gd name="T7" fmla="*/ 156 h 156"/>
                <a:gd name="T8" fmla="*/ 0 w 167"/>
                <a:gd name="T9" fmla="*/ 13 h 156"/>
                <a:gd name="T10" fmla="*/ 16 w 167"/>
                <a:gd name="T11" fmla="*/ 0 h 156"/>
                <a:gd name="T12" fmla="*/ 116 w 167"/>
                <a:gd name="T13" fmla="*/ 11 h 156"/>
                <a:gd name="T14" fmla="*/ 117 w 167"/>
                <a:gd name="T15" fmla="*/ 19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6">
                  <a:moveTo>
                    <a:pt x="117" y="19"/>
                  </a:moveTo>
                  <a:cubicBezTo>
                    <a:pt x="111" y="20"/>
                    <a:pt x="106" y="22"/>
                    <a:pt x="95" y="26"/>
                  </a:cubicBezTo>
                  <a:cubicBezTo>
                    <a:pt x="122" y="41"/>
                    <a:pt x="145" y="55"/>
                    <a:pt x="167" y="68"/>
                  </a:cubicBezTo>
                  <a:cubicBezTo>
                    <a:pt x="128" y="96"/>
                    <a:pt x="90" y="125"/>
                    <a:pt x="49" y="156"/>
                  </a:cubicBezTo>
                  <a:cubicBezTo>
                    <a:pt x="19" y="112"/>
                    <a:pt x="8" y="63"/>
                    <a:pt x="0" y="13"/>
                  </a:cubicBezTo>
                  <a:cubicBezTo>
                    <a:pt x="0" y="10"/>
                    <a:pt x="11" y="0"/>
                    <a:pt x="16" y="0"/>
                  </a:cubicBezTo>
                  <a:cubicBezTo>
                    <a:pt x="50" y="3"/>
                    <a:pt x="83" y="7"/>
                    <a:pt x="116" y="11"/>
                  </a:cubicBezTo>
                  <a:cubicBezTo>
                    <a:pt x="116" y="13"/>
                    <a:pt x="117" y="16"/>
                    <a:pt x="11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19" name="Freeform: Shape 9818"/>
            <p:cNvSpPr>
              <a:spLocks/>
            </p:cNvSpPr>
            <p:nvPr/>
          </p:nvSpPr>
          <p:spPr bwMode="auto">
            <a:xfrm>
              <a:off x="7726363" y="6421438"/>
              <a:ext cx="279400" cy="133350"/>
            </a:xfrm>
            <a:custGeom>
              <a:avLst/>
              <a:gdLst>
                <a:gd name="T0" fmla="*/ 103 w 294"/>
                <a:gd name="T1" fmla="*/ 62 h 139"/>
                <a:gd name="T2" fmla="*/ 123 w 294"/>
                <a:gd name="T3" fmla="*/ 101 h 139"/>
                <a:gd name="T4" fmla="*/ 142 w 294"/>
                <a:gd name="T5" fmla="*/ 56 h 139"/>
                <a:gd name="T6" fmla="*/ 131 w 294"/>
                <a:gd name="T7" fmla="*/ 48 h 139"/>
                <a:gd name="T8" fmla="*/ 294 w 294"/>
                <a:gd name="T9" fmla="*/ 99 h 139"/>
                <a:gd name="T10" fmla="*/ 245 w 294"/>
                <a:gd name="T11" fmla="*/ 131 h 139"/>
                <a:gd name="T12" fmla="*/ 242 w 294"/>
                <a:gd name="T13" fmla="*/ 129 h 139"/>
                <a:gd name="T14" fmla="*/ 269 w 294"/>
                <a:gd name="T15" fmla="*/ 90 h 139"/>
                <a:gd name="T16" fmla="*/ 262 w 294"/>
                <a:gd name="T17" fmla="*/ 83 h 139"/>
                <a:gd name="T18" fmla="*/ 218 w 294"/>
                <a:gd name="T19" fmla="*/ 132 h 139"/>
                <a:gd name="T20" fmla="*/ 212 w 294"/>
                <a:gd name="T21" fmla="*/ 128 h 139"/>
                <a:gd name="T22" fmla="*/ 243 w 294"/>
                <a:gd name="T23" fmla="*/ 70 h 139"/>
                <a:gd name="T24" fmla="*/ 235 w 294"/>
                <a:gd name="T25" fmla="*/ 65 h 139"/>
                <a:gd name="T26" fmla="*/ 202 w 294"/>
                <a:gd name="T27" fmla="*/ 119 h 139"/>
                <a:gd name="T28" fmla="*/ 195 w 294"/>
                <a:gd name="T29" fmla="*/ 115 h 139"/>
                <a:gd name="T30" fmla="*/ 211 w 294"/>
                <a:gd name="T31" fmla="*/ 56 h 139"/>
                <a:gd name="T32" fmla="*/ 201 w 294"/>
                <a:gd name="T33" fmla="*/ 52 h 139"/>
                <a:gd name="T34" fmla="*/ 183 w 294"/>
                <a:gd name="T35" fmla="*/ 92 h 139"/>
                <a:gd name="T36" fmla="*/ 174 w 294"/>
                <a:gd name="T37" fmla="*/ 55 h 139"/>
                <a:gd name="T38" fmla="*/ 164 w 294"/>
                <a:gd name="T39" fmla="*/ 55 h 139"/>
                <a:gd name="T40" fmla="*/ 151 w 294"/>
                <a:gd name="T41" fmla="*/ 115 h 139"/>
                <a:gd name="T42" fmla="*/ 85 w 294"/>
                <a:gd name="T43" fmla="*/ 76 h 139"/>
                <a:gd name="T44" fmla="*/ 110 w 294"/>
                <a:gd name="T45" fmla="*/ 138 h 139"/>
                <a:gd name="T46" fmla="*/ 68 w 294"/>
                <a:gd name="T47" fmla="*/ 101 h 139"/>
                <a:gd name="T48" fmla="*/ 61 w 294"/>
                <a:gd name="T49" fmla="*/ 104 h 139"/>
                <a:gd name="T50" fmla="*/ 78 w 294"/>
                <a:gd name="T51" fmla="*/ 135 h 139"/>
                <a:gd name="T52" fmla="*/ 3 w 294"/>
                <a:gd name="T53" fmla="*/ 86 h 139"/>
                <a:gd name="T54" fmla="*/ 27 w 294"/>
                <a:gd name="T55" fmla="*/ 62 h 139"/>
                <a:gd name="T56" fmla="*/ 103 w 294"/>
                <a:gd name="T57" fmla="*/ 6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4" h="139">
                  <a:moveTo>
                    <a:pt x="103" y="62"/>
                  </a:moveTo>
                  <a:cubicBezTo>
                    <a:pt x="109" y="75"/>
                    <a:pt x="116" y="87"/>
                    <a:pt x="123" y="101"/>
                  </a:cubicBezTo>
                  <a:cubicBezTo>
                    <a:pt x="130" y="85"/>
                    <a:pt x="135" y="72"/>
                    <a:pt x="142" y="56"/>
                  </a:cubicBezTo>
                  <a:cubicBezTo>
                    <a:pt x="141" y="55"/>
                    <a:pt x="136" y="52"/>
                    <a:pt x="131" y="48"/>
                  </a:cubicBezTo>
                  <a:cubicBezTo>
                    <a:pt x="188" y="0"/>
                    <a:pt x="248" y="23"/>
                    <a:pt x="294" y="99"/>
                  </a:cubicBezTo>
                  <a:cubicBezTo>
                    <a:pt x="277" y="110"/>
                    <a:pt x="261" y="120"/>
                    <a:pt x="245" y="131"/>
                  </a:cubicBezTo>
                  <a:cubicBezTo>
                    <a:pt x="244" y="130"/>
                    <a:pt x="243" y="129"/>
                    <a:pt x="242" y="129"/>
                  </a:cubicBezTo>
                  <a:cubicBezTo>
                    <a:pt x="251" y="116"/>
                    <a:pt x="260" y="103"/>
                    <a:pt x="269" y="90"/>
                  </a:cubicBezTo>
                  <a:cubicBezTo>
                    <a:pt x="267" y="88"/>
                    <a:pt x="264" y="85"/>
                    <a:pt x="262" y="83"/>
                  </a:cubicBezTo>
                  <a:cubicBezTo>
                    <a:pt x="247" y="99"/>
                    <a:pt x="233" y="116"/>
                    <a:pt x="218" y="132"/>
                  </a:cubicBezTo>
                  <a:cubicBezTo>
                    <a:pt x="216" y="131"/>
                    <a:pt x="214" y="129"/>
                    <a:pt x="212" y="128"/>
                  </a:cubicBezTo>
                  <a:cubicBezTo>
                    <a:pt x="222" y="109"/>
                    <a:pt x="233" y="89"/>
                    <a:pt x="243" y="70"/>
                  </a:cubicBezTo>
                  <a:cubicBezTo>
                    <a:pt x="241" y="68"/>
                    <a:pt x="238" y="67"/>
                    <a:pt x="235" y="65"/>
                  </a:cubicBezTo>
                  <a:cubicBezTo>
                    <a:pt x="224" y="83"/>
                    <a:pt x="213" y="101"/>
                    <a:pt x="202" y="119"/>
                  </a:cubicBezTo>
                  <a:cubicBezTo>
                    <a:pt x="200" y="118"/>
                    <a:pt x="198" y="116"/>
                    <a:pt x="195" y="115"/>
                  </a:cubicBezTo>
                  <a:cubicBezTo>
                    <a:pt x="201" y="96"/>
                    <a:pt x="206" y="76"/>
                    <a:pt x="211" y="56"/>
                  </a:cubicBezTo>
                  <a:cubicBezTo>
                    <a:pt x="208" y="55"/>
                    <a:pt x="204" y="53"/>
                    <a:pt x="201" y="52"/>
                  </a:cubicBezTo>
                  <a:cubicBezTo>
                    <a:pt x="195" y="65"/>
                    <a:pt x="190" y="77"/>
                    <a:pt x="183" y="92"/>
                  </a:cubicBezTo>
                  <a:cubicBezTo>
                    <a:pt x="180" y="79"/>
                    <a:pt x="177" y="67"/>
                    <a:pt x="174" y="55"/>
                  </a:cubicBezTo>
                  <a:cubicBezTo>
                    <a:pt x="171" y="55"/>
                    <a:pt x="167" y="55"/>
                    <a:pt x="164" y="55"/>
                  </a:cubicBezTo>
                  <a:cubicBezTo>
                    <a:pt x="160" y="75"/>
                    <a:pt x="155" y="95"/>
                    <a:pt x="151" y="115"/>
                  </a:cubicBezTo>
                  <a:cubicBezTo>
                    <a:pt x="114" y="129"/>
                    <a:pt x="112" y="84"/>
                    <a:pt x="85" y="76"/>
                  </a:cubicBezTo>
                  <a:cubicBezTo>
                    <a:pt x="80" y="104"/>
                    <a:pt x="109" y="114"/>
                    <a:pt x="110" y="138"/>
                  </a:cubicBezTo>
                  <a:cubicBezTo>
                    <a:pt x="96" y="126"/>
                    <a:pt x="82" y="113"/>
                    <a:pt x="68" y="101"/>
                  </a:cubicBezTo>
                  <a:cubicBezTo>
                    <a:pt x="65" y="102"/>
                    <a:pt x="63" y="103"/>
                    <a:pt x="61" y="104"/>
                  </a:cubicBezTo>
                  <a:cubicBezTo>
                    <a:pt x="67" y="115"/>
                    <a:pt x="73" y="125"/>
                    <a:pt x="78" y="135"/>
                  </a:cubicBezTo>
                  <a:cubicBezTo>
                    <a:pt x="43" y="139"/>
                    <a:pt x="7" y="116"/>
                    <a:pt x="3" y="86"/>
                  </a:cubicBezTo>
                  <a:cubicBezTo>
                    <a:pt x="0" y="66"/>
                    <a:pt x="7" y="60"/>
                    <a:pt x="27" y="62"/>
                  </a:cubicBezTo>
                  <a:cubicBezTo>
                    <a:pt x="51" y="63"/>
                    <a:pt x="76" y="62"/>
                    <a:pt x="10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0" name="Freeform: Shape 9819"/>
            <p:cNvSpPr>
              <a:spLocks/>
            </p:cNvSpPr>
            <p:nvPr/>
          </p:nvSpPr>
          <p:spPr bwMode="auto">
            <a:xfrm>
              <a:off x="8051801" y="5056188"/>
              <a:ext cx="220663" cy="700088"/>
            </a:xfrm>
            <a:custGeom>
              <a:avLst/>
              <a:gdLst>
                <a:gd name="T0" fmla="*/ 92 w 233"/>
                <a:gd name="T1" fmla="*/ 497 h 735"/>
                <a:gd name="T2" fmla="*/ 0 w 233"/>
                <a:gd name="T3" fmla="*/ 735 h 735"/>
                <a:gd name="T4" fmla="*/ 114 w 233"/>
                <a:gd name="T5" fmla="*/ 259 h 735"/>
                <a:gd name="T6" fmla="*/ 143 w 233"/>
                <a:gd name="T7" fmla="*/ 231 h 735"/>
                <a:gd name="T8" fmla="*/ 195 w 233"/>
                <a:gd name="T9" fmla="*/ 64 h 735"/>
                <a:gd name="T10" fmla="*/ 227 w 233"/>
                <a:gd name="T11" fmla="*/ 0 h 735"/>
                <a:gd name="T12" fmla="*/ 233 w 233"/>
                <a:gd name="T13" fmla="*/ 3 h 735"/>
                <a:gd name="T14" fmla="*/ 205 w 233"/>
                <a:gd name="T15" fmla="*/ 67 h 735"/>
                <a:gd name="T16" fmla="*/ 178 w 233"/>
                <a:gd name="T17" fmla="*/ 178 h 735"/>
                <a:gd name="T18" fmla="*/ 119 w 233"/>
                <a:gd name="T19" fmla="*/ 350 h 735"/>
                <a:gd name="T20" fmla="*/ 114 w 233"/>
                <a:gd name="T21" fmla="*/ 485 h 735"/>
                <a:gd name="T22" fmla="*/ 114 w 233"/>
                <a:gd name="T23" fmla="*/ 629 h 735"/>
                <a:gd name="T24" fmla="*/ 102 w 233"/>
                <a:gd name="T25" fmla="*/ 629 h 735"/>
                <a:gd name="T26" fmla="*/ 102 w 233"/>
                <a:gd name="T27" fmla="*/ 498 h 735"/>
                <a:gd name="T28" fmla="*/ 92 w 233"/>
                <a:gd name="T29" fmla="*/ 497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735">
                  <a:moveTo>
                    <a:pt x="92" y="497"/>
                  </a:moveTo>
                  <a:cubicBezTo>
                    <a:pt x="67" y="578"/>
                    <a:pt x="53" y="664"/>
                    <a:pt x="0" y="735"/>
                  </a:cubicBezTo>
                  <a:cubicBezTo>
                    <a:pt x="63" y="578"/>
                    <a:pt x="107" y="418"/>
                    <a:pt x="114" y="259"/>
                  </a:cubicBezTo>
                  <a:cubicBezTo>
                    <a:pt x="127" y="247"/>
                    <a:pt x="140" y="240"/>
                    <a:pt x="143" y="231"/>
                  </a:cubicBezTo>
                  <a:cubicBezTo>
                    <a:pt x="161" y="176"/>
                    <a:pt x="176" y="119"/>
                    <a:pt x="195" y="64"/>
                  </a:cubicBezTo>
                  <a:cubicBezTo>
                    <a:pt x="202" y="41"/>
                    <a:pt x="216" y="21"/>
                    <a:pt x="227" y="0"/>
                  </a:cubicBezTo>
                  <a:cubicBezTo>
                    <a:pt x="229" y="1"/>
                    <a:pt x="231" y="2"/>
                    <a:pt x="233" y="3"/>
                  </a:cubicBezTo>
                  <a:cubicBezTo>
                    <a:pt x="224" y="24"/>
                    <a:pt x="212" y="44"/>
                    <a:pt x="205" y="67"/>
                  </a:cubicBezTo>
                  <a:cubicBezTo>
                    <a:pt x="194" y="103"/>
                    <a:pt x="189" y="142"/>
                    <a:pt x="178" y="178"/>
                  </a:cubicBezTo>
                  <a:cubicBezTo>
                    <a:pt x="160" y="236"/>
                    <a:pt x="140" y="293"/>
                    <a:pt x="119" y="350"/>
                  </a:cubicBezTo>
                  <a:cubicBezTo>
                    <a:pt x="102" y="395"/>
                    <a:pt x="111" y="440"/>
                    <a:pt x="114" y="485"/>
                  </a:cubicBezTo>
                  <a:cubicBezTo>
                    <a:pt x="117" y="533"/>
                    <a:pt x="114" y="581"/>
                    <a:pt x="114" y="629"/>
                  </a:cubicBezTo>
                  <a:cubicBezTo>
                    <a:pt x="110" y="629"/>
                    <a:pt x="106" y="629"/>
                    <a:pt x="102" y="629"/>
                  </a:cubicBezTo>
                  <a:cubicBezTo>
                    <a:pt x="102" y="586"/>
                    <a:pt x="102" y="542"/>
                    <a:pt x="102" y="498"/>
                  </a:cubicBezTo>
                  <a:cubicBezTo>
                    <a:pt x="99" y="498"/>
                    <a:pt x="95" y="497"/>
                    <a:pt x="92"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1" name="Freeform: Shape 9820"/>
            <p:cNvSpPr>
              <a:spLocks/>
            </p:cNvSpPr>
            <p:nvPr/>
          </p:nvSpPr>
          <p:spPr bwMode="auto">
            <a:xfrm>
              <a:off x="4905376" y="4667250"/>
              <a:ext cx="185738" cy="279400"/>
            </a:xfrm>
            <a:custGeom>
              <a:avLst/>
              <a:gdLst>
                <a:gd name="T0" fmla="*/ 0 w 195"/>
                <a:gd name="T1" fmla="*/ 0 h 293"/>
                <a:gd name="T2" fmla="*/ 59 w 195"/>
                <a:gd name="T3" fmla="*/ 46 h 293"/>
                <a:gd name="T4" fmla="*/ 108 w 195"/>
                <a:gd name="T5" fmla="*/ 135 h 293"/>
                <a:gd name="T6" fmla="*/ 110 w 195"/>
                <a:gd name="T7" fmla="*/ 155 h 293"/>
                <a:gd name="T8" fmla="*/ 110 w 195"/>
                <a:gd name="T9" fmla="*/ 189 h 293"/>
                <a:gd name="T10" fmla="*/ 93 w 195"/>
                <a:gd name="T11" fmla="*/ 216 h 293"/>
                <a:gd name="T12" fmla="*/ 73 w 195"/>
                <a:gd name="T13" fmla="*/ 235 h 293"/>
                <a:gd name="T14" fmla="*/ 97 w 195"/>
                <a:gd name="T15" fmla="*/ 249 h 293"/>
                <a:gd name="T16" fmla="*/ 141 w 195"/>
                <a:gd name="T17" fmla="*/ 244 h 293"/>
                <a:gd name="T18" fmla="*/ 195 w 195"/>
                <a:gd name="T19" fmla="*/ 257 h 293"/>
                <a:gd name="T20" fmla="*/ 86 w 195"/>
                <a:gd name="T21" fmla="*/ 289 h 293"/>
                <a:gd name="T22" fmla="*/ 62 w 195"/>
                <a:gd name="T23" fmla="*/ 271 h 293"/>
                <a:gd name="T24" fmla="*/ 63 w 195"/>
                <a:gd name="T25" fmla="*/ 167 h 293"/>
                <a:gd name="T26" fmla="*/ 19 w 195"/>
                <a:gd name="T27" fmla="*/ 27 h 293"/>
                <a:gd name="T28" fmla="*/ 0 w 195"/>
                <a:gd name="T2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93">
                  <a:moveTo>
                    <a:pt x="0" y="0"/>
                  </a:moveTo>
                  <a:cubicBezTo>
                    <a:pt x="33" y="0"/>
                    <a:pt x="46" y="23"/>
                    <a:pt x="59" y="46"/>
                  </a:cubicBezTo>
                  <a:cubicBezTo>
                    <a:pt x="76" y="75"/>
                    <a:pt x="92" y="105"/>
                    <a:pt x="108" y="135"/>
                  </a:cubicBezTo>
                  <a:cubicBezTo>
                    <a:pt x="111" y="140"/>
                    <a:pt x="110" y="148"/>
                    <a:pt x="110" y="155"/>
                  </a:cubicBezTo>
                  <a:cubicBezTo>
                    <a:pt x="110" y="166"/>
                    <a:pt x="108" y="178"/>
                    <a:pt x="110" y="189"/>
                  </a:cubicBezTo>
                  <a:cubicBezTo>
                    <a:pt x="113" y="205"/>
                    <a:pt x="107" y="211"/>
                    <a:pt x="93" y="216"/>
                  </a:cubicBezTo>
                  <a:cubicBezTo>
                    <a:pt x="85" y="219"/>
                    <a:pt x="79" y="229"/>
                    <a:pt x="73" y="235"/>
                  </a:cubicBezTo>
                  <a:cubicBezTo>
                    <a:pt x="81" y="240"/>
                    <a:pt x="89" y="249"/>
                    <a:pt x="97" y="249"/>
                  </a:cubicBezTo>
                  <a:cubicBezTo>
                    <a:pt x="112" y="250"/>
                    <a:pt x="127" y="249"/>
                    <a:pt x="141" y="244"/>
                  </a:cubicBezTo>
                  <a:cubicBezTo>
                    <a:pt x="161" y="237"/>
                    <a:pt x="178" y="239"/>
                    <a:pt x="195" y="257"/>
                  </a:cubicBezTo>
                  <a:cubicBezTo>
                    <a:pt x="158" y="268"/>
                    <a:pt x="122" y="279"/>
                    <a:pt x="86" y="289"/>
                  </a:cubicBezTo>
                  <a:cubicBezTo>
                    <a:pt x="72" y="293"/>
                    <a:pt x="68" y="284"/>
                    <a:pt x="62" y="271"/>
                  </a:cubicBezTo>
                  <a:cubicBezTo>
                    <a:pt x="45" y="235"/>
                    <a:pt x="62" y="201"/>
                    <a:pt x="63" y="167"/>
                  </a:cubicBezTo>
                  <a:cubicBezTo>
                    <a:pt x="66" y="113"/>
                    <a:pt x="45" y="70"/>
                    <a:pt x="19" y="27"/>
                  </a:cubicBezTo>
                  <a:cubicBezTo>
                    <a:pt x="13" y="18"/>
                    <a:pt x="6"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2" name="Freeform: Shape 9821"/>
            <p:cNvSpPr>
              <a:spLocks/>
            </p:cNvSpPr>
            <p:nvPr/>
          </p:nvSpPr>
          <p:spPr bwMode="auto">
            <a:xfrm>
              <a:off x="3660776" y="4752975"/>
              <a:ext cx="128588" cy="425450"/>
            </a:xfrm>
            <a:custGeom>
              <a:avLst/>
              <a:gdLst>
                <a:gd name="T0" fmla="*/ 136 w 136"/>
                <a:gd name="T1" fmla="*/ 445 h 447"/>
                <a:gd name="T2" fmla="*/ 104 w 136"/>
                <a:gd name="T3" fmla="*/ 411 h 447"/>
                <a:gd name="T4" fmla="*/ 34 w 136"/>
                <a:gd name="T5" fmla="*/ 223 h 447"/>
                <a:gd name="T6" fmla="*/ 2 w 136"/>
                <a:gd name="T7" fmla="*/ 130 h 447"/>
                <a:gd name="T8" fmla="*/ 58 w 136"/>
                <a:gd name="T9" fmla="*/ 226 h 447"/>
                <a:gd name="T10" fmla="*/ 32 w 136"/>
                <a:gd name="T11" fmla="*/ 1 h 447"/>
                <a:gd name="T12" fmla="*/ 41 w 136"/>
                <a:gd name="T13" fmla="*/ 0 h 447"/>
                <a:gd name="T14" fmla="*/ 59 w 136"/>
                <a:gd name="T15" fmla="*/ 88 h 447"/>
                <a:gd name="T16" fmla="*/ 92 w 136"/>
                <a:gd name="T17" fmla="*/ 293 h 447"/>
                <a:gd name="T18" fmla="*/ 136 w 136"/>
                <a:gd name="T19" fmla="*/ 44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447">
                  <a:moveTo>
                    <a:pt x="136" y="445"/>
                  </a:moveTo>
                  <a:cubicBezTo>
                    <a:pt x="112" y="447"/>
                    <a:pt x="105" y="428"/>
                    <a:pt x="104" y="411"/>
                  </a:cubicBezTo>
                  <a:cubicBezTo>
                    <a:pt x="99" y="342"/>
                    <a:pt x="66" y="283"/>
                    <a:pt x="34" y="223"/>
                  </a:cubicBezTo>
                  <a:cubicBezTo>
                    <a:pt x="19" y="196"/>
                    <a:pt x="0" y="171"/>
                    <a:pt x="2" y="130"/>
                  </a:cubicBezTo>
                  <a:cubicBezTo>
                    <a:pt x="38" y="153"/>
                    <a:pt x="32" y="196"/>
                    <a:pt x="58" y="226"/>
                  </a:cubicBezTo>
                  <a:cubicBezTo>
                    <a:pt x="49" y="148"/>
                    <a:pt x="40" y="75"/>
                    <a:pt x="32" y="1"/>
                  </a:cubicBezTo>
                  <a:cubicBezTo>
                    <a:pt x="35" y="1"/>
                    <a:pt x="38" y="0"/>
                    <a:pt x="41" y="0"/>
                  </a:cubicBezTo>
                  <a:cubicBezTo>
                    <a:pt x="47" y="29"/>
                    <a:pt x="54" y="58"/>
                    <a:pt x="59" y="88"/>
                  </a:cubicBezTo>
                  <a:cubicBezTo>
                    <a:pt x="70" y="156"/>
                    <a:pt x="78" y="225"/>
                    <a:pt x="92" y="293"/>
                  </a:cubicBezTo>
                  <a:cubicBezTo>
                    <a:pt x="102" y="345"/>
                    <a:pt x="121" y="395"/>
                    <a:pt x="136" y="4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3" name="Freeform: Shape 9822"/>
            <p:cNvSpPr>
              <a:spLocks/>
            </p:cNvSpPr>
            <p:nvPr/>
          </p:nvSpPr>
          <p:spPr bwMode="auto">
            <a:xfrm>
              <a:off x="5114926" y="5256213"/>
              <a:ext cx="306388" cy="169863"/>
            </a:xfrm>
            <a:custGeom>
              <a:avLst/>
              <a:gdLst>
                <a:gd name="T0" fmla="*/ 323 w 323"/>
                <a:gd name="T1" fmla="*/ 18 h 178"/>
                <a:gd name="T2" fmla="*/ 247 w 323"/>
                <a:gd name="T3" fmla="*/ 36 h 178"/>
                <a:gd name="T4" fmla="*/ 192 w 323"/>
                <a:gd name="T5" fmla="*/ 59 h 178"/>
                <a:gd name="T6" fmla="*/ 127 w 323"/>
                <a:gd name="T7" fmla="*/ 74 h 178"/>
                <a:gd name="T8" fmla="*/ 43 w 323"/>
                <a:gd name="T9" fmla="*/ 147 h 178"/>
                <a:gd name="T10" fmla="*/ 0 w 323"/>
                <a:gd name="T11" fmla="*/ 178 h 178"/>
                <a:gd name="T12" fmla="*/ 32 w 323"/>
                <a:gd name="T13" fmla="*/ 117 h 178"/>
                <a:gd name="T14" fmla="*/ 158 w 323"/>
                <a:gd name="T15" fmla="*/ 23 h 178"/>
                <a:gd name="T16" fmla="*/ 212 w 323"/>
                <a:gd name="T17" fmla="*/ 16 h 178"/>
                <a:gd name="T18" fmla="*/ 323 w 323"/>
                <a:gd name="T19" fmla="*/ 1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78">
                  <a:moveTo>
                    <a:pt x="323" y="18"/>
                  </a:moveTo>
                  <a:cubicBezTo>
                    <a:pt x="296" y="27"/>
                    <a:pt x="276" y="40"/>
                    <a:pt x="247" y="36"/>
                  </a:cubicBezTo>
                  <a:cubicBezTo>
                    <a:pt x="231" y="34"/>
                    <a:pt x="212" y="50"/>
                    <a:pt x="192" y="59"/>
                  </a:cubicBezTo>
                  <a:cubicBezTo>
                    <a:pt x="167" y="36"/>
                    <a:pt x="146" y="61"/>
                    <a:pt x="127" y="74"/>
                  </a:cubicBezTo>
                  <a:cubicBezTo>
                    <a:pt x="98" y="95"/>
                    <a:pt x="72" y="122"/>
                    <a:pt x="43" y="147"/>
                  </a:cubicBezTo>
                  <a:cubicBezTo>
                    <a:pt x="11" y="123"/>
                    <a:pt x="26" y="175"/>
                    <a:pt x="0" y="178"/>
                  </a:cubicBezTo>
                  <a:cubicBezTo>
                    <a:pt x="12" y="155"/>
                    <a:pt x="19" y="134"/>
                    <a:pt x="32" y="117"/>
                  </a:cubicBezTo>
                  <a:cubicBezTo>
                    <a:pt x="66" y="75"/>
                    <a:pt x="105" y="40"/>
                    <a:pt x="158" y="23"/>
                  </a:cubicBezTo>
                  <a:cubicBezTo>
                    <a:pt x="175" y="17"/>
                    <a:pt x="195" y="22"/>
                    <a:pt x="212" y="16"/>
                  </a:cubicBezTo>
                  <a:cubicBezTo>
                    <a:pt x="248" y="4"/>
                    <a:pt x="282" y="0"/>
                    <a:pt x="3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4" name="Freeform: Shape 9823"/>
            <p:cNvSpPr>
              <a:spLocks/>
            </p:cNvSpPr>
            <p:nvPr/>
          </p:nvSpPr>
          <p:spPr bwMode="auto">
            <a:xfrm>
              <a:off x="8434388" y="4845050"/>
              <a:ext cx="179388" cy="465138"/>
            </a:xfrm>
            <a:custGeom>
              <a:avLst/>
              <a:gdLst>
                <a:gd name="T0" fmla="*/ 77 w 189"/>
                <a:gd name="T1" fmla="*/ 0 h 489"/>
                <a:gd name="T2" fmla="*/ 89 w 189"/>
                <a:gd name="T3" fmla="*/ 97 h 489"/>
                <a:gd name="T4" fmla="*/ 40 w 189"/>
                <a:gd name="T5" fmla="*/ 244 h 489"/>
                <a:gd name="T6" fmla="*/ 18 w 189"/>
                <a:gd name="T7" fmla="*/ 315 h 489"/>
                <a:gd name="T8" fmla="*/ 24 w 189"/>
                <a:gd name="T9" fmla="*/ 413 h 489"/>
                <a:gd name="T10" fmla="*/ 91 w 189"/>
                <a:gd name="T11" fmla="*/ 471 h 489"/>
                <a:gd name="T12" fmla="*/ 170 w 189"/>
                <a:gd name="T13" fmla="*/ 472 h 489"/>
                <a:gd name="T14" fmla="*/ 189 w 189"/>
                <a:gd name="T15" fmla="*/ 480 h 489"/>
                <a:gd name="T16" fmla="*/ 171 w 189"/>
                <a:gd name="T17" fmla="*/ 489 h 489"/>
                <a:gd name="T18" fmla="*/ 38 w 189"/>
                <a:gd name="T19" fmla="*/ 481 h 489"/>
                <a:gd name="T20" fmla="*/ 18 w 189"/>
                <a:gd name="T21" fmla="*/ 465 h 489"/>
                <a:gd name="T22" fmla="*/ 14 w 189"/>
                <a:gd name="T23" fmla="*/ 444 h 489"/>
                <a:gd name="T24" fmla="*/ 2 w 189"/>
                <a:gd name="T25" fmla="*/ 301 h 489"/>
                <a:gd name="T26" fmla="*/ 20 w 189"/>
                <a:gd name="T27" fmla="*/ 237 h 489"/>
                <a:gd name="T28" fmla="*/ 75 w 189"/>
                <a:gd name="T29" fmla="*/ 121 h 489"/>
                <a:gd name="T30" fmla="*/ 71 w 189"/>
                <a:gd name="T31" fmla="*/ 57 h 489"/>
                <a:gd name="T32" fmla="*/ 64 w 189"/>
                <a:gd name="T33" fmla="*/ 2 h 489"/>
                <a:gd name="T34" fmla="*/ 77 w 189"/>
                <a:gd name="T3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489">
                  <a:moveTo>
                    <a:pt x="77" y="0"/>
                  </a:moveTo>
                  <a:cubicBezTo>
                    <a:pt x="90" y="31"/>
                    <a:pt x="90" y="64"/>
                    <a:pt x="89" y="97"/>
                  </a:cubicBezTo>
                  <a:cubicBezTo>
                    <a:pt x="87" y="151"/>
                    <a:pt x="69" y="199"/>
                    <a:pt x="40" y="244"/>
                  </a:cubicBezTo>
                  <a:cubicBezTo>
                    <a:pt x="27" y="265"/>
                    <a:pt x="20" y="291"/>
                    <a:pt x="18" y="315"/>
                  </a:cubicBezTo>
                  <a:cubicBezTo>
                    <a:pt x="16" y="348"/>
                    <a:pt x="20" y="380"/>
                    <a:pt x="24" y="413"/>
                  </a:cubicBezTo>
                  <a:cubicBezTo>
                    <a:pt x="31" y="459"/>
                    <a:pt x="44" y="470"/>
                    <a:pt x="91" y="471"/>
                  </a:cubicBezTo>
                  <a:cubicBezTo>
                    <a:pt x="117" y="472"/>
                    <a:pt x="144" y="471"/>
                    <a:pt x="170" y="472"/>
                  </a:cubicBezTo>
                  <a:cubicBezTo>
                    <a:pt x="176" y="472"/>
                    <a:pt x="182" y="477"/>
                    <a:pt x="189" y="480"/>
                  </a:cubicBezTo>
                  <a:cubicBezTo>
                    <a:pt x="183" y="483"/>
                    <a:pt x="177" y="489"/>
                    <a:pt x="171" y="489"/>
                  </a:cubicBezTo>
                  <a:cubicBezTo>
                    <a:pt x="127" y="487"/>
                    <a:pt x="82" y="485"/>
                    <a:pt x="38" y="481"/>
                  </a:cubicBezTo>
                  <a:cubicBezTo>
                    <a:pt x="31" y="481"/>
                    <a:pt x="23" y="472"/>
                    <a:pt x="18" y="465"/>
                  </a:cubicBezTo>
                  <a:cubicBezTo>
                    <a:pt x="15" y="460"/>
                    <a:pt x="15" y="451"/>
                    <a:pt x="14" y="444"/>
                  </a:cubicBezTo>
                  <a:cubicBezTo>
                    <a:pt x="10" y="396"/>
                    <a:pt x="6" y="348"/>
                    <a:pt x="2" y="301"/>
                  </a:cubicBezTo>
                  <a:cubicBezTo>
                    <a:pt x="0" y="277"/>
                    <a:pt x="7" y="258"/>
                    <a:pt x="20" y="237"/>
                  </a:cubicBezTo>
                  <a:cubicBezTo>
                    <a:pt x="43" y="202"/>
                    <a:pt x="61" y="162"/>
                    <a:pt x="75" y="121"/>
                  </a:cubicBezTo>
                  <a:cubicBezTo>
                    <a:pt x="81" y="103"/>
                    <a:pt x="73" y="78"/>
                    <a:pt x="71" y="57"/>
                  </a:cubicBezTo>
                  <a:cubicBezTo>
                    <a:pt x="69" y="38"/>
                    <a:pt x="66" y="20"/>
                    <a:pt x="64" y="2"/>
                  </a:cubicBezTo>
                  <a:cubicBezTo>
                    <a:pt x="68" y="1"/>
                    <a:pt x="72" y="1"/>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5" name="Freeform: Shape 9824"/>
            <p:cNvSpPr>
              <a:spLocks/>
            </p:cNvSpPr>
            <p:nvPr/>
          </p:nvSpPr>
          <p:spPr bwMode="auto">
            <a:xfrm>
              <a:off x="4532313" y="4818063"/>
              <a:ext cx="136525" cy="188913"/>
            </a:xfrm>
            <a:custGeom>
              <a:avLst/>
              <a:gdLst>
                <a:gd name="T0" fmla="*/ 25 w 144"/>
                <a:gd name="T1" fmla="*/ 88 h 198"/>
                <a:gd name="T2" fmla="*/ 26 w 144"/>
                <a:gd name="T3" fmla="*/ 116 h 198"/>
                <a:gd name="T4" fmla="*/ 36 w 144"/>
                <a:gd name="T5" fmla="*/ 133 h 198"/>
                <a:gd name="T6" fmla="*/ 53 w 144"/>
                <a:gd name="T7" fmla="*/ 129 h 198"/>
                <a:gd name="T8" fmla="*/ 102 w 144"/>
                <a:gd name="T9" fmla="*/ 63 h 198"/>
                <a:gd name="T10" fmla="*/ 100 w 144"/>
                <a:gd name="T11" fmla="*/ 36 h 198"/>
                <a:gd name="T12" fmla="*/ 53 w 144"/>
                <a:gd name="T13" fmla="*/ 66 h 198"/>
                <a:gd name="T14" fmla="*/ 37 w 144"/>
                <a:gd name="T15" fmla="*/ 62 h 198"/>
                <a:gd name="T16" fmla="*/ 43 w 144"/>
                <a:gd name="T17" fmla="*/ 47 h 198"/>
                <a:gd name="T18" fmla="*/ 79 w 144"/>
                <a:gd name="T19" fmla="*/ 16 h 198"/>
                <a:gd name="T20" fmla="*/ 140 w 144"/>
                <a:gd name="T21" fmla="*/ 28 h 198"/>
                <a:gd name="T22" fmla="*/ 137 w 144"/>
                <a:gd name="T23" fmla="*/ 61 h 198"/>
                <a:gd name="T24" fmla="*/ 47 w 144"/>
                <a:gd name="T25" fmla="*/ 169 h 198"/>
                <a:gd name="T26" fmla="*/ 23 w 144"/>
                <a:gd name="T27" fmla="*/ 198 h 198"/>
                <a:gd name="T28" fmla="*/ 25 w 144"/>
                <a:gd name="T29" fmla="*/ 8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8">
                  <a:moveTo>
                    <a:pt x="25" y="88"/>
                  </a:moveTo>
                  <a:cubicBezTo>
                    <a:pt x="25" y="97"/>
                    <a:pt x="25" y="107"/>
                    <a:pt x="26" y="116"/>
                  </a:cubicBezTo>
                  <a:cubicBezTo>
                    <a:pt x="28" y="122"/>
                    <a:pt x="31" y="130"/>
                    <a:pt x="36" y="133"/>
                  </a:cubicBezTo>
                  <a:cubicBezTo>
                    <a:pt x="40" y="135"/>
                    <a:pt x="50" y="133"/>
                    <a:pt x="53" y="129"/>
                  </a:cubicBezTo>
                  <a:cubicBezTo>
                    <a:pt x="71" y="108"/>
                    <a:pt x="88" y="86"/>
                    <a:pt x="102" y="63"/>
                  </a:cubicBezTo>
                  <a:cubicBezTo>
                    <a:pt x="106" y="57"/>
                    <a:pt x="101" y="44"/>
                    <a:pt x="100" y="36"/>
                  </a:cubicBezTo>
                  <a:cubicBezTo>
                    <a:pt x="82" y="48"/>
                    <a:pt x="68" y="58"/>
                    <a:pt x="53" y="66"/>
                  </a:cubicBezTo>
                  <a:cubicBezTo>
                    <a:pt x="50" y="68"/>
                    <a:pt x="43" y="64"/>
                    <a:pt x="37" y="62"/>
                  </a:cubicBezTo>
                  <a:cubicBezTo>
                    <a:pt x="39" y="57"/>
                    <a:pt x="40" y="51"/>
                    <a:pt x="43" y="47"/>
                  </a:cubicBezTo>
                  <a:cubicBezTo>
                    <a:pt x="55" y="36"/>
                    <a:pt x="66" y="25"/>
                    <a:pt x="79" y="16"/>
                  </a:cubicBezTo>
                  <a:cubicBezTo>
                    <a:pt x="102" y="0"/>
                    <a:pt x="122" y="18"/>
                    <a:pt x="140" y="28"/>
                  </a:cubicBezTo>
                  <a:cubicBezTo>
                    <a:pt x="144" y="30"/>
                    <a:pt x="142" y="53"/>
                    <a:pt x="137" y="61"/>
                  </a:cubicBezTo>
                  <a:cubicBezTo>
                    <a:pt x="108" y="98"/>
                    <a:pt x="77" y="133"/>
                    <a:pt x="47" y="169"/>
                  </a:cubicBezTo>
                  <a:cubicBezTo>
                    <a:pt x="39" y="179"/>
                    <a:pt x="31" y="189"/>
                    <a:pt x="23" y="198"/>
                  </a:cubicBezTo>
                  <a:cubicBezTo>
                    <a:pt x="2" y="177"/>
                    <a:pt x="0" y="116"/>
                    <a:pt x="25"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6" name="Freeform: Shape 9825"/>
            <p:cNvSpPr>
              <a:spLocks/>
            </p:cNvSpPr>
            <p:nvPr/>
          </p:nvSpPr>
          <p:spPr bwMode="auto">
            <a:xfrm>
              <a:off x="6027738" y="6256338"/>
              <a:ext cx="139700" cy="98425"/>
            </a:xfrm>
            <a:custGeom>
              <a:avLst/>
              <a:gdLst>
                <a:gd name="T0" fmla="*/ 50 w 148"/>
                <a:gd name="T1" fmla="*/ 103 h 103"/>
                <a:gd name="T2" fmla="*/ 28 w 148"/>
                <a:gd name="T3" fmla="*/ 100 h 103"/>
                <a:gd name="T4" fmla="*/ 16 w 148"/>
                <a:gd name="T5" fmla="*/ 58 h 103"/>
                <a:gd name="T6" fmla="*/ 101 w 148"/>
                <a:gd name="T7" fmla="*/ 9 h 103"/>
                <a:gd name="T8" fmla="*/ 139 w 148"/>
                <a:gd name="T9" fmla="*/ 23 h 103"/>
                <a:gd name="T10" fmla="*/ 144 w 148"/>
                <a:gd name="T11" fmla="*/ 50 h 103"/>
                <a:gd name="T12" fmla="*/ 50 w 148"/>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48" h="103">
                  <a:moveTo>
                    <a:pt x="50" y="103"/>
                  </a:moveTo>
                  <a:cubicBezTo>
                    <a:pt x="45" y="103"/>
                    <a:pt x="36" y="103"/>
                    <a:pt x="28" y="100"/>
                  </a:cubicBezTo>
                  <a:cubicBezTo>
                    <a:pt x="4" y="91"/>
                    <a:pt x="0" y="77"/>
                    <a:pt x="16" y="58"/>
                  </a:cubicBezTo>
                  <a:cubicBezTo>
                    <a:pt x="39" y="32"/>
                    <a:pt x="59" y="0"/>
                    <a:pt x="101" y="9"/>
                  </a:cubicBezTo>
                  <a:cubicBezTo>
                    <a:pt x="114" y="11"/>
                    <a:pt x="129" y="15"/>
                    <a:pt x="139" y="23"/>
                  </a:cubicBezTo>
                  <a:cubicBezTo>
                    <a:pt x="145" y="27"/>
                    <a:pt x="148" y="45"/>
                    <a:pt x="144" y="50"/>
                  </a:cubicBezTo>
                  <a:cubicBezTo>
                    <a:pt x="121" y="79"/>
                    <a:pt x="94" y="103"/>
                    <a:pt x="5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7" name="Freeform: Shape 9826"/>
            <p:cNvSpPr>
              <a:spLocks/>
            </p:cNvSpPr>
            <p:nvPr/>
          </p:nvSpPr>
          <p:spPr bwMode="auto">
            <a:xfrm>
              <a:off x="6272213" y="5756275"/>
              <a:ext cx="87313" cy="188913"/>
            </a:xfrm>
            <a:custGeom>
              <a:avLst/>
              <a:gdLst>
                <a:gd name="T0" fmla="*/ 41 w 92"/>
                <a:gd name="T1" fmla="*/ 144 h 199"/>
                <a:gd name="T2" fmla="*/ 37 w 92"/>
                <a:gd name="T3" fmla="*/ 171 h 199"/>
                <a:gd name="T4" fmla="*/ 12 w 92"/>
                <a:gd name="T5" fmla="*/ 59 h 199"/>
                <a:gd name="T6" fmla="*/ 18 w 92"/>
                <a:gd name="T7" fmla="*/ 58 h 199"/>
                <a:gd name="T8" fmla="*/ 23 w 92"/>
                <a:gd name="T9" fmla="*/ 89 h 199"/>
                <a:gd name="T10" fmla="*/ 25 w 92"/>
                <a:gd name="T11" fmla="*/ 110 h 199"/>
                <a:gd name="T12" fmla="*/ 47 w 92"/>
                <a:gd name="T13" fmla="*/ 123 h 199"/>
                <a:gd name="T14" fmla="*/ 49 w 92"/>
                <a:gd name="T15" fmla="*/ 101 h 199"/>
                <a:gd name="T16" fmla="*/ 48 w 92"/>
                <a:gd name="T17" fmla="*/ 4 h 199"/>
                <a:gd name="T18" fmla="*/ 53 w 92"/>
                <a:gd name="T19" fmla="*/ 50 h 199"/>
                <a:gd name="T20" fmla="*/ 59 w 92"/>
                <a:gd name="T21" fmla="*/ 51 h 199"/>
                <a:gd name="T22" fmla="*/ 73 w 92"/>
                <a:gd name="T23" fmla="*/ 13 h 199"/>
                <a:gd name="T24" fmla="*/ 83 w 92"/>
                <a:gd name="T25" fmla="*/ 0 h 199"/>
                <a:gd name="T26" fmla="*/ 92 w 92"/>
                <a:gd name="T27" fmla="*/ 14 h 199"/>
                <a:gd name="T28" fmla="*/ 87 w 92"/>
                <a:gd name="T29" fmla="*/ 170 h 199"/>
                <a:gd name="T30" fmla="*/ 68 w 92"/>
                <a:gd name="T31" fmla="*/ 199 h 199"/>
                <a:gd name="T32" fmla="*/ 52 w 92"/>
                <a:gd name="T33" fmla="*/ 142 h 199"/>
                <a:gd name="T34" fmla="*/ 41 w 92"/>
                <a:gd name="T35" fmla="*/ 1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199">
                  <a:moveTo>
                    <a:pt x="41" y="144"/>
                  </a:moveTo>
                  <a:cubicBezTo>
                    <a:pt x="40" y="153"/>
                    <a:pt x="38" y="162"/>
                    <a:pt x="37" y="171"/>
                  </a:cubicBezTo>
                  <a:cubicBezTo>
                    <a:pt x="0" y="139"/>
                    <a:pt x="10" y="99"/>
                    <a:pt x="12" y="59"/>
                  </a:cubicBezTo>
                  <a:cubicBezTo>
                    <a:pt x="14" y="59"/>
                    <a:pt x="16" y="58"/>
                    <a:pt x="18" y="58"/>
                  </a:cubicBezTo>
                  <a:cubicBezTo>
                    <a:pt x="20" y="68"/>
                    <a:pt x="21" y="79"/>
                    <a:pt x="23" y="89"/>
                  </a:cubicBezTo>
                  <a:cubicBezTo>
                    <a:pt x="23" y="96"/>
                    <a:pt x="22" y="105"/>
                    <a:pt x="25" y="110"/>
                  </a:cubicBezTo>
                  <a:cubicBezTo>
                    <a:pt x="30" y="116"/>
                    <a:pt x="40" y="119"/>
                    <a:pt x="47" y="123"/>
                  </a:cubicBezTo>
                  <a:cubicBezTo>
                    <a:pt x="48" y="116"/>
                    <a:pt x="51" y="108"/>
                    <a:pt x="49" y="101"/>
                  </a:cubicBezTo>
                  <a:cubicBezTo>
                    <a:pt x="40" y="71"/>
                    <a:pt x="25" y="41"/>
                    <a:pt x="48" y="4"/>
                  </a:cubicBezTo>
                  <a:cubicBezTo>
                    <a:pt x="50" y="22"/>
                    <a:pt x="51" y="36"/>
                    <a:pt x="53" y="50"/>
                  </a:cubicBezTo>
                  <a:cubicBezTo>
                    <a:pt x="55" y="50"/>
                    <a:pt x="57" y="50"/>
                    <a:pt x="59" y="51"/>
                  </a:cubicBezTo>
                  <a:cubicBezTo>
                    <a:pt x="64" y="38"/>
                    <a:pt x="68" y="25"/>
                    <a:pt x="73" y="13"/>
                  </a:cubicBezTo>
                  <a:cubicBezTo>
                    <a:pt x="75" y="8"/>
                    <a:pt x="80" y="5"/>
                    <a:pt x="83" y="0"/>
                  </a:cubicBezTo>
                  <a:cubicBezTo>
                    <a:pt x="86" y="5"/>
                    <a:pt x="92" y="10"/>
                    <a:pt x="92" y="14"/>
                  </a:cubicBezTo>
                  <a:cubicBezTo>
                    <a:pt x="91" y="66"/>
                    <a:pt x="90" y="118"/>
                    <a:pt x="87" y="170"/>
                  </a:cubicBezTo>
                  <a:cubicBezTo>
                    <a:pt x="87" y="179"/>
                    <a:pt x="76" y="187"/>
                    <a:pt x="68" y="199"/>
                  </a:cubicBezTo>
                  <a:cubicBezTo>
                    <a:pt x="62" y="177"/>
                    <a:pt x="57" y="160"/>
                    <a:pt x="52" y="142"/>
                  </a:cubicBezTo>
                  <a:cubicBezTo>
                    <a:pt x="48" y="143"/>
                    <a:pt x="45" y="144"/>
                    <a:pt x="41"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8" name="Freeform: Shape 9827"/>
            <p:cNvSpPr>
              <a:spLocks noEditPoints="1"/>
            </p:cNvSpPr>
            <p:nvPr/>
          </p:nvSpPr>
          <p:spPr bwMode="auto">
            <a:xfrm>
              <a:off x="3965576" y="4714875"/>
              <a:ext cx="96838" cy="204788"/>
            </a:xfrm>
            <a:custGeom>
              <a:avLst/>
              <a:gdLst>
                <a:gd name="T0" fmla="*/ 0 w 101"/>
                <a:gd name="T1" fmla="*/ 10 h 216"/>
                <a:gd name="T2" fmla="*/ 20 w 101"/>
                <a:gd name="T3" fmla="*/ 15 h 216"/>
                <a:gd name="T4" fmla="*/ 64 w 101"/>
                <a:gd name="T5" fmla="*/ 46 h 216"/>
                <a:gd name="T6" fmla="*/ 87 w 101"/>
                <a:gd name="T7" fmla="*/ 113 h 216"/>
                <a:gd name="T8" fmla="*/ 84 w 101"/>
                <a:gd name="T9" fmla="*/ 195 h 216"/>
                <a:gd name="T10" fmla="*/ 59 w 101"/>
                <a:gd name="T11" fmla="*/ 216 h 216"/>
                <a:gd name="T12" fmla="*/ 0 w 101"/>
                <a:gd name="T13" fmla="*/ 10 h 216"/>
                <a:gd name="T14" fmla="*/ 66 w 101"/>
                <a:gd name="T15" fmla="*/ 97 h 216"/>
                <a:gd name="T16" fmla="*/ 59 w 101"/>
                <a:gd name="T17" fmla="*/ 99 h 216"/>
                <a:gd name="T18" fmla="*/ 65 w 101"/>
                <a:gd name="T19" fmla="*/ 176 h 216"/>
                <a:gd name="T20" fmla="*/ 73 w 101"/>
                <a:gd name="T21" fmla="*/ 175 h 216"/>
                <a:gd name="T22" fmla="*/ 66 w 101"/>
                <a:gd name="T23"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16">
                  <a:moveTo>
                    <a:pt x="0" y="10"/>
                  </a:moveTo>
                  <a:cubicBezTo>
                    <a:pt x="10" y="13"/>
                    <a:pt x="16" y="16"/>
                    <a:pt x="20" y="15"/>
                  </a:cubicBezTo>
                  <a:cubicBezTo>
                    <a:pt x="53" y="0"/>
                    <a:pt x="57" y="25"/>
                    <a:pt x="64" y="46"/>
                  </a:cubicBezTo>
                  <a:cubicBezTo>
                    <a:pt x="71" y="69"/>
                    <a:pt x="78" y="92"/>
                    <a:pt x="87" y="113"/>
                  </a:cubicBezTo>
                  <a:cubicBezTo>
                    <a:pt x="101" y="142"/>
                    <a:pt x="94" y="169"/>
                    <a:pt x="84" y="195"/>
                  </a:cubicBezTo>
                  <a:cubicBezTo>
                    <a:pt x="80" y="204"/>
                    <a:pt x="66" y="210"/>
                    <a:pt x="59" y="216"/>
                  </a:cubicBezTo>
                  <a:cubicBezTo>
                    <a:pt x="39" y="145"/>
                    <a:pt x="20" y="79"/>
                    <a:pt x="0" y="10"/>
                  </a:cubicBezTo>
                  <a:close/>
                  <a:moveTo>
                    <a:pt x="66" y="97"/>
                  </a:moveTo>
                  <a:cubicBezTo>
                    <a:pt x="63" y="97"/>
                    <a:pt x="61" y="98"/>
                    <a:pt x="59" y="99"/>
                  </a:cubicBezTo>
                  <a:cubicBezTo>
                    <a:pt x="61" y="124"/>
                    <a:pt x="63" y="150"/>
                    <a:pt x="65" y="176"/>
                  </a:cubicBezTo>
                  <a:cubicBezTo>
                    <a:pt x="68" y="175"/>
                    <a:pt x="70" y="175"/>
                    <a:pt x="73" y="175"/>
                  </a:cubicBezTo>
                  <a:cubicBezTo>
                    <a:pt x="74" y="148"/>
                    <a:pt x="85" y="121"/>
                    <a:pt x="6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29" name="Freeform: Shape 9828"/>
            <p:cNvSpPr>
              <a:spLocks/>
            </p:cNvSpPr>
            <p:nvPr/>
          </p:nvSpPr>
          <p:spPr bwMode="auto">
            <a:xfrm>
              <a:off x="8034338" y="4779963"/>
              <a:ext cx="322263" cy="71438"/>
            </a:xfrm>
            <a:custGeom>
              <a:avLst/>
              <a:gdLst>
                <a:gd name="T0" fmla="*/ 1 w 338"/>
                <a:gd name="T1" fmla="*/ 58 h 76"/>
                <a:gd name="T2" fmla="*/ 74 w 338"/>
                <a:gd name="T3" fmla="*/ 50 h 76"/>
                <a:gd name="T4" fmla="*/ 198 w 338"/>
                <a:gd name="T5" fmla="*/ 19 h 76"/>
                <a:gd name="T6" fmla="*/ 247 w 338"/>
                <a:gd name="T7" fmla="*/ 12 h 76"/>
                <a:gd name="T8" fmla="*/ 263 w 338"/>
                <a:gd name="T9" fmla="*/ 11 h 76"/>
                <a:gd name="T10" fmla="*/ 337 w 338"/>
                <a:gd name="T11" fmla="*/ 0 h 76"/>
                <a:gd name="T12" fmla="*/ 338 w 338"/>
                <a:gd name="T13" fmla="*/ 8 h 76"/>
                <a:gd name="T14" fmla="*/ 159 w 338"/>
                <a:gd name="T15" fmla="*/ 64 h 76"/>
                <a:gd name="T16" fmla="*/ 25 w 338"/>
                <a:gd name="T17" fmla="*/ 75 h 76"/>
                <a:gd name="T18" fmla="*/ 0 w 338"/>
                <a:gd name="T19" fmla="*/ 69 h 76"/>
                <a:gd name="T20" fmla="*/ 1 w 338"/>
                <a:gd name="T21"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76">
                  <a:moveTo>
                    <a:pt x="1" y="58"/>
                  </a:moveTo>
                  <a:cubicBezTo>
                    <a:pt x="25" y="55"/>
                    <a:pt x="50" y="49"/>
                    <a:pt x="74" y="50"/>
                  </a:cubicBezTo>
                  <a:cubicBezTo>
                    <a:pt x="119" y="51"/>
                    <a:pt x="157" y="32"/>
                    <a:pt x="198" y="19"/>
                  </a:cubicBezTo>
                  <a:cubicBezTo>
                    <a:pt x="213" y="14"/>
                    <a:pt x="231" y="15"/>
                    <a:pt x="247" y="12"/>
                  </a:cubicBezTo>
                  <a:cubicBezTo>
                    <a:pt x="252" y="12"/>
                    <a:pt x="258" y="11"/>
                    <a:pt x="263" y="11"/>
                  </a:cubicBezTo>
                  <a:cubicBezTo>
                    <a:pt x="287" y="7"/>
                    <a:pt x="312" y="4"/>
                    <a:pt x="337" y="0"/>
                  </a:cubicBezTo>
                  <a:cubicBezTo>
                    <a:pt x="338" y="3"/>
                    <a:pt x="338" y="5"/>
                    <a:pt x="338" y="8"/>
                  </a:cubicBezTo>
                  <a:cubicBezTo>
                    <a:pt x="279" y="27"/>
                    <a:pt x="220" y="50"/>
                    <a:pt x="159" y="64"/>
                  </a:cubicBezTo>
                  <a:cubicBezTo>
                    <a:pt x="116" y="74"/>
                    <a:pt x="70" y="73"/>
                    <a:pt x="25" y="75"/>
                  </a:cubicBezTo>
                  <a:cubicBezTo>
                    <a:pt x="17" y="76"/>
                    <a:pt x="8" y="71"/>
                    <a:pt x="0" y="69"/>
                  </a:cubicBezTo>
                  <a:cubicBezTo>
                    <a:pt x="0" y="65"/>
                    <a:pt x="0" y="62"/>
                    <a:pt x="1"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0" name="Freeform: Shape 9829"/>
            <p:cNvSpPr>
              <a:spLocks/>
            </p:cNvSpPr>
            <p:nvPr/>
          </p:nvSpPr>
          <p:spPr bwMode="auto">
            <a:xfrm>
              <a:off x="7507288" y="5470525"/>
              <a:ext cx="61913" cy="296863"/>
            </a:xfrm>
            <a:custGeom>
              <a:avLst/>
              <a:gdLst>
                <a:gd name="T0" fmla="*/ 56 w 65"/>
                <a:gd name="T1" fmla="*/ 312 h 312"/>
                <a:gd name="T2" fmla="*/ 0 w 65"/>
                <a:gd name="T3" fmla="*/ 3 h 312"/>
                <a:gd name="T4" fmla="*/ 10 w 65"/>
                <a:gd name="T5" fmla="*/ 0 h 312"/>
                <a:gd name="T6" fmla="*/ 32 w 65"/>
                <a:gd name="T7" fmla="*/ 68 h 312"/>
                <a:gd name="T8" fmla="*/ 57 w 65"/>
                <a:gd name="T9" fmla="*/ 173 h 312"/>
                <a:gd name="T10" fmla="*/ 56 w 65"/>
                <a:gd name="T11" fmla="*/ 231 h 312"/>
                <a:gd name="T12" fmla="*/ 58 w 65"/>
                <a:gd name="T13" fmla="*/ 254 h 312"/>
                <a:gd name="T14" fmla="*/ 65 w 65"/>
                <a:gd name="T15" fmla="*/ 311 h 312"/>
                <a:gd name="T16" fmla="*/ 56 w 65"/>
                <a:gd name="T1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12">
                  <a:moveTo>
                    <a:pt x="56" y="312"/>
                  </a:moveTo>
                  <a:cubicBezTo>
                    <a:pt x="13" y="213"/>
                    <a:pt x="16" y="107"/>
                    <a:pt x="0" y="3"/>
                  </a:cubicBezTo>
                  <a:cubicBezTo>
                    <a:pt x="4" y="2"/>
                    <a:pt x="7" y="1"/>
                    <a:pt x="10" y="0"/>
                  </a:cubicBezTo>
                  <a:cubicBezTo>
                    <a:pt x="18" y="23"/>
                    <a:pt x="26" y="45"/>
                    <a:pt x="32" y="68"/>
                  </a:cubicBezTo>
                  <a:cubicBezTo>
                    <a:pt x="41" y="103"/>
                    <a:pt x="51" y="137"/>
                    <a:pt x="57" y="173"/>
                  </a:cubicBezTo>
                  <a:cubicBezTo>
                    <a:pt x="60" y="191"/>
                    <a:pt x="56" y="212"/>
                    <a:pt x="56" y="231"/>
                  </a:cubicBezTo>
                  <a:cubicBezTo>
                    <a:pt x="56" y="239"/>
                    <a:pt x="58" y="246"/>
                    <a:pt x="58" y="254"/>
                  </a:cubicBezTo>
                  <a:cubicBezTo>
                    <a:pt x="61" y="273"/>
                    <a:pt x="63" y="292"/>
                    <a:pt x="65" y="311"/>
                  </a:cubicBezTo>
                  <a:cubicBezTo>
                    <a:pt x="62" y="311"/>
                    <a:pt x="59" y="312"/>
                    <a:pt x="56" y="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1" name="Freeform: Shape 9830"/>
            <p:cNvSpPr>
              <a:spLocks/>
            </p:cNvSpPr>
            <p:nvPr/>
          </p:nvSpPr>
          <p:spPr bwMode="auto">
            <a:xfrm>
              <a:off x="3879851" y="5889625"/>
              <a:ext cx="331788" cy="114300"/>
            </a:xfrm>
            <a:custGeom>
              <a:avLst/>
              <a:gdLst>
                <a:gd name="T0" fmla="*/ 350 w 350"/>
                <a:gd name="T1" fmla="*/ 9 h 121"/>
                <a:gd name="T2" fmla="*/ 264 w 350"/>
                <a:gd name="T3" fmla="*/ 31 h 121"/>
                <a:gd name="T4" fmla="*/ 86 w 350"/>
                <a:gd name="T5" fmla="*/ 74 h 121"/>
                <a:gd name="T6" fmla="*/ 16 w 350"/>
                <a:gd name="T7" fmla="*/ 112 h 121"/>
                <a:gd name="T8" fmla="*/ 0 w 350"/>
                <a:gd name="T9" fmla="*/ 121 h 121"/>
                <a:gd name="T10" fmla="*/ 131 w 350"/>
                <a:gd name="T11" fmla="*/ 19 h 121"/>
                <a:gd name="T12" fmla="*/ 46 w 350"/>
                <a:gd name="T13" fmla="*/ 77 h 121"/>
                <a:gd name="T14" fmla="*/ 71 w 350"/>
                <a:gd name="T15" fmla="*/ 64 h 121"/>
                <a:gd name="T16" fmla="*/ 165 w 350"/>
                <a:gd name="T17" fmla="*/ 32 h 121"/>
                <a:gd name="T18" fmla="*/ 206 w 350"/>
                <a:gd name="T19" fmla="*/ 26 h 121"/>
                <a:gd name="T20" fmla="*/ 349 w 350"/>
                <a:gd name="T21" fmla="*/ 2 h 121"/>
                <a:gd name="T22" fmla="*/ 350 w 350"/>
                <a:gd name="T23"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121">
                  <a:moveTo>
                    <a:pt x="350" y="9"/>
                  </a:moveTo>
                  <a:cubicBezTo>
                    <a:pt x="321" y="16"/>
                    <a:pt x="293" y="24"/>
                    <a:pt x="264" y="31"/>
                  </a:cubicBezTo>
                  <a:cubicBezTo>
                    <a:pt x="204" y="45"/>
                    <a:pt x="145" y="57"/>
                    <a:pt x="86" y="74"/>
                  </a:cubicBezTo>
                  <a:cubicBezTo>
                    <a:pt x="61" y="81"/>
                    <a:pt x="39" y="99"/>
                    <a:pt x="16" y="112"/>
                  </a:cubicBezTo>
                  <a:cubicBezTo>
                    <a:pt x="11" y="115"/>
                    <a:pt x="6" y="118"/>
                    <a:pt x="0" y="121"/>
                  </a:cubicBezTo>
                  <a:cubicBezTo>
                    <a:pt x="2" y="63"/>
                    <a:pt x="85" y="0"/>
                    <a:pt x="131" y="19"/>
                  </a:cubicBezTo>
                  <a:cubicBezTo>
                    <a:pt x="65" y="37"/>
                    <a:pt x="62" y="40"/>
                    <a:pt x="46" y="77"/>
                  </a:cubicBezTo>
                  <a:cubicBezTo>
                    <a:pt x="55" y="73"/>
                    <a:pt x="64" y="70"/>
                    <a:pt x="71" y="64"/>
                  </a:cubicBezTo>
                  <a:cubicBezTo>
                    <a:pt x="99" y="42"/>
                    <a:pt x="127" y="24"/>
                    <a:pt x="165" y="32"/>
                  </a:cubicBezTo>
                  <a:cubicBezTo>
                    <a:pt x="178" y="35"/>
                    <a:pt x="192" y="28"/>
                    <a:pt x="206" y="26"/>
                  </a:cubicBezTo>
                  <a:cubicBezTo>
                    <a:pt x="254" y="18"/>
                    <a:pt x="301" y="10"/>
                    <a:pt x="349" y="2"/>
                  </a:cubicBezTo>
                  <a:cubicBezTo>
                    <a:pt x="349" y="4"/>
                    <a:pt x="350" y="7"/>
                    <a:pt x="35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2" name="Freeform: Shape 9831"/>
            <p:cNvSpPr>
              <a:spLocks/>
            </p:cNvSpPr>
            <p:nvPr/>
          </p:nvSpPr>
          <p:spPr bwMode="auto">
            <a:xfrm>
              <a:off x="4954588" y="6242050"/>
              <a:ext cx="133350" cy="84138"/>
            </a:xfrm>
            <a:custGeom>
              <a:avLst/>
              <a:gdLst>
                <a:gd name="T0" fmla="*/ 0 w 140"/>
                <a:gd name="T1" fmla="*/ 70 h 89"/>
                <a:gd name="T2" fmla="*/ 36 w 140"/>
                <a:gd name="T3" fmla="*/ 26 h 89"/>
                <a:gd name="T4" fmla="*/ 97 w 140"/>
                <a:gd name="T5" fmla="*/ 3 h 89"/>
                <a:gd name="T6" fmla="*/ 130 w 140"/>
                <a:gd name="T7" fmla="*/ 4 h 89"/>
                <a:gd name="T8" fmla="*/ 137 w 140"/>
                <a:gd name="T9" fmla="*/ 24 h 89"/>
                <a:gd name="T10" fmla="*/ 101 w 140"/>
                <a:gd name="T11" fmla="*/ 71 h 89"/>
                <a:gd name="T12" fmla="*/ 0 w 140"/>
                <a:gd name="T13" fmla="*/ 70 h 89"/>
              </a:gdLst>
              <a:ahLst/>
              <a:cxnLst>
                <a:cxn ang="0">
                  <a:pos x="T0" y="T1"/>
                </a:cxn>
                <a:cxn ang="0">
                  <a:pos x="T2" y="T3"/>
                </a:cxn>
                <a:cxn ang="0">
                  <a:pos x="T4" y="T5"/>
                </a:cxn>
                <a:cxn ang="0">
                  <a:pos x="T6" y="T7"/>
                </a:cxn>
                <a:cxn ang="0">
                  <a:pos x="T8" y="T9"/>
                </a:cxn>
                <a:cxn ang="0">
                  <a:pos x="T10" y="T11"/>
                </a:cxn>
                <a:cxn ang="0">
                  <a:pos x="T12" y="T13"/>
                </a:cxn>
              </a:cxnLst>
              <a:rect l="0" t="0" r="r" b="b"/>
              <a:pathLst>
                <a:path w="140" h="89">
                  <a:moveTo>
                    <a:pt x="0" y="70"/>
                  </a:moveTo>
                  <a:cubicBezTo>
                    <a:pt x="2" y="47"/>
                    <a:pt x="12" y="33"/>
                    <a:pt x="36" y="26"/>
                  </a:cubicBezTo>
                  <a:cubicBezTo>
                    <a:pt x="57" y="21"/>
                    <a:pt x="76" y="9"/>
                    <a:pt x="97" y="3"/>
                  </a:cubicBezTo>
                  <a:cubicBezTo>
                    <a:pt x="107" y="0"/>
                    <a:pt x="119" y="1"/>
                    <a:pt x="130" y="4"/>
                  </a:cubicBezTo>
                  <a:cubicBezTo>
                    <a:pt x="134" y="5"/>
                    <a:pt x="140" y="20"/>
                    <a:pt x="137" y="24"/>
                  </a:cubicBezTo>
                  <a:cubicBezTo>
                    <a:pt x="127" y="40"/>
                    <a:pt x="116" y="57"/>
                    <a:pt x="101" y="71"/>
                  </a:cubicBezTo>
                  <a:cubicBezTo>
                    <a:pt x="82" y="89"/>
                    <a:pt x="29" y="87"/>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3" name="Freeform: Shape 9832"/>
            <p:cNvSpPr>
              <a:spLocks/>
            </p:cNvSpPr>
            <p:nvPr/>
          </p:nvSpPr>
          <p:spPr bwMode="auto">
            <a:xfrm>
              <a:off x="6642101" y="6248400"/>
              <a:ext cx="150813" cy="69850"/>
            </a:xfrm>
            <a:custGeom>
              <a:avLst/>
              <a:gdLst>
                <a:gd name="T0" fmla="*/ 158 w 158"/>
                <a:gd name="T1" fmla="*/ 63 h 73"/>
                <a:gd name="T2" fmla="*/ 122 w 158"/>
                <a:gd name="T3" fmla="*/ 72 h 73"/>
                <a:gd name="T4" fmla="*/ 25 w 158"/>
                <a:gd name="T5" fmla="*/ 60 h 73"/>
                <a:gd name="T6" fmla="*/ 1 w 158"/>
                <a:gd name="T7" fmla="*/ 39 h 73"/>
                <a:gd name="T8" fmla="*/ 31 w 158"/>
                <a:gd name="T9" fmla="*/ 4 h 73"/>
                <a:gd name="T10" fmla="*/ 83 w 158"/>
                <a:gd name="T11" fmla="*/ 12 h 73"/>
                <a:gd name="T12" fmla="*/ 158 w 158"/>
                <a:gd name="T13" fmla="*/ 63 h 73"/>
              </a:gdLst>
              <a:ahLst/>
              <a:cxnLst>
                <a:cxn ang="0">
                  <a:pos x="T0" y="T1"/>
                </a:cxn>
                <a:cxn ang="0">
                  <a:pos x="T2" y="T3"/>
                </a:cxn>
                <a:cxn ang="0">
                  <a:pos x="T4" y="T5"/>
                </a:cxn>
                <a:cxn ang="0">
                  <a:pos x="T6" y="T7"/>
                </a:cxn>
                <a:cxn ang="0">
                  <a:pos x="T8" y="T9"/>
                </a:cxn>
                <a:cxn ang="0">
                  <a:pos x="T10" y="T11"/>
                </a:cxn>
                <a:cxn ang="0">
                  <a:pos x="T12" y="T13"/>
                </a:cxn>
              </a:cxnLst>
              <a:rect l="0" t="0" r="r" b="b"/>
              <a:pathLst>
                <a:path w="158" h="73">
                  <a:moveTo>
                    <a:pt x="158" y="63"/>
                  </a:moveTo>
                  <a:cubicBezTo>
                    <a:pt x="141" y="68"/>
                    <a:pt x="132" y="73"/>
                    <a:pt x="122" y="72"/>
                  </a:cubicBezTo>
                  <a:cubicBezTo>
                    <a:pt x="90" y="69"/>
                    <a:pt x="57" y="66"/>
                    <a:pt x="25" y="60"/>
                  </a:cubicBezTo>
                  <a:cubicBezTo>
                    <a:pt x="15" y="58"/>
                    <a:pt x="0" y="41"/>
                    <a:pt x="1" y="39"/>
                  </a:cubicBezTo>
                  <a:cubicBezTo>
                    <a:pt x="9" y="25"/>
                    <a:pt x="19" y="7"/>
                    <a:pt x="31" y="4"/>
                  </a:cubicBezTo>
                  <a:cubicBezTo>
                    <a:pt x="47" y="0"/>
                    <a:pt x="68" y="4"/>
                    <a:pt x="83" y="12"/>
                  </a:cubicBezTo>
                  <a:cubicBezTo>
                    <a:pt x="107" y="24"/>
                    <a:pt x="128" y="43"/>
                    <a:pt x="15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4" name="Freeform: Shape 9833"/>
            <p:cNvSpPr>
              <a:spLocks/>
            </p:cNvSpPr>
            <p:nvPr/>
          </p:nvSpPr>
          <p:spPr bwMode="auto">
            <a:xfrm>
              <a:off x="5300663" y="4846638"/>
              <a:ext cx="138113" cy="182563"/>
            </a:xfrm>
            <a:custGeom>
              <a:avLst/>
              <a:gdLst>
                <a:gd name="T0" fmla="*/ 29 w 145"/>
                <a:gd name="T1" fmla="*/ 191 h 191"/>
                <a:gd name="T2" fmla="*/ 6 w 145"/>
                <a:gd name="T3" fmla="*/ 144 h 191"/>
                <a:gd name="T4" fmla="*/ 30 w 145"/>
                <a:gd name="T5" fmla="*/ 72 h 191"/>
                <a:gd name="T6" fmla="*/ 73 w 145"/>
                <a:gd name="T7" fmla="*/ 43 h 191"/>
                <a:gd name="T8" fmla="*/ 101 w 145"/>
                <a:gd name="T9" fmla="*/ 17 h 191"/>
                <a:gd name="T10" fmla="*/ 125 w 145"/>
                <a:gd name="T11" fmla="*/ 12 h 191"/>
                <a:gd name="T12" fmla="*/ 111 w 145"/>
                <a:gd name="T13" fmla="*/ 61 h 191"/>
                <a:gd name="T14" fmla="*/ 77 w 145"/>
                <a:gd name="T15" fmla="*/ 72 h 191"/>
                <a:gd name="T16" fmla="*/ 56 w 145"/>
                <a:gd name="T17" fmla="*/ 98 h 191"/>
                <a:gd name="T18" fmla="*/ 50 w 145"/>
                <a:gd name="T19" fmla="*/ 121 h 191"/>
                <a:gd name="T20" fmla="*/ 29 w 145"/>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1">
                  <a:moveTo>
                    <a:pt x="29" y="191"/>
                  </a:moveTo>
                  <a:cubicBezTo>
                    <a:pt x="14" y="188"/>
                    <a:pt x="0" y="167"/>
                    <a:pt x="6" y="144"/>
                  </a:cubicBezTo>
                  <a:cubicBezTo>
                    <a:pt x="13" y="120"/>
                    <a:pt x="17" y="93"/>
                    <a:pt x="30" y="72"/>
                  </a:cubicBezTo>
                  <a:cubicBezTo>
                    <a:pt x="37" y="58"/>
                    <a:pt x="57" y="50"/>
                    <a:pt x="73" y="43"/>
                  </a:cubicBezTo>
                  <a:cubicBezTo>
                    <a:pt x="87" y="37"/>
                    <a:pt x="98" y="34"/>
                    <a:pt x="101" y="17"/>
                  </a:cubicBezTo>
                  <a:cubicBezTo>
                    <a:pt x="104" y="1"/>
                    <a:pt x="115" y="0"/>
                    <a:pt x="125" y="12"/>
                  </a:cubicBezTo>
                  <a:cubicBezTo>
                    <a:pt x="145" y="36"/>
                    <a:pt x="140" y="52"/>
                    <a:pt x="111" y="61"/>
                  </a:cubicBezTo>
                  <a:cubicBezTo>
                    <a:pt x="100" y="65"/>
                    <a:pt x="86" y="66"/>
                    <a:pt x="77" y="72"/>
                  </a:cubicBezTo>
                  <a:cubicBezTo>
                    <a:pt x="68" y="78"/>
                    <a:pt x="61" y="89"/>
                    <a:pt x="56" y="98"/>
                  </a:cubicBezTo>
                  <a:cubicBezTo>
                    <a:pt x="52" y="105"/>
                    <a:pt x="52" y="113"/>
                    <a:pt x="50" y="121"/>
                  </a:cubicBezTo>
                  <a:cubicBezTo>
                    <a:pt x="43" y="144"/>
                    <a:pt x="36" y="167"/>
                    <a:pt x="29" y="1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5" name="Freeform: Shape 9834"/>
            <p:cNvSpPr>
              <a:spLocks/>
            </p:cNvSpPr>
            <p:nvPr/>
          </p:nvSpPr>
          <p:spPr bwMode="auto">
            <a:xfrm>
              <a:off x="5427663" y="4518025"/>
              <a:ext cx="228600" cy="69850"/>
            </a:xfrm>
            <a:custGeom>
              <a:avLst/>
              <a:gdLst>
                <a:gd name="T0" fmla="*/ 112 w 241"/>
                <a:gd name="T1" fmla="*/ 30 h 72"/>
                <a:gd name="T2" fmla="*/ 18 w 241"/>
                <a:gd name="T3" fmla="*/ 29 h 72"/>
                <a:gd name="T4" fmla="*/ 0 w 241"/>
                <a:gd name="T5" fmla="*/ 20 h 72"/>
                <a:gd name="T6" fmla="*/ 17 w 241"/>
                <a:gd name="T7" fmla="*/ 3 h 72"/>
                <a:gd name="T8" fmla="*/ 43 w 241"/>
                <a:gd name="T9" fmla="*/ 2 h 72"/>
                <a:gd name="T10" fmla="*/ 212 w 241"/>
                <a:gd name="T11" fmla="*/ 2 h 72"/>
                <a:gd name="T12" fmla="*/ 240 w 241"/>
                <a:gd name="T13" fmla="*/ 6 h 72"/>
                <a:gd name="T14" fmla="*/ 241 w 241"/>
                <a:gd name="T15" fmla="*/ 17 h 72"/>
                <a:gd name="T16" fmla="*/ 144 w 241"/>
                <a:gd name="T17" fmla="*/ 28 h 72"/>
                <a:gd name="T18" fmla="*/ 140 w 241"/>
                <a:gd name="T19" fmla="*/ 38 h 72"/>
                <a:gd name="T20" fmla="*/ 181 w 241"/>
                <a:gd name="T21" fmla="*/ 61 h 72"/>
                <a:gd name="T22" fmla="*/ 116 w 241"/>
                <a:gd name="T23" fmla="*/ 51 h 72"/>
                <a:gd name="T24" fmla="*/ 112 w 241"/>
                <a:gd name="T2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72">
                  <a:moveTo>
                    <a:pt x="112" y="30"/>
                  </a:moveTo>
                  <a:cubicBezTo>
                    <a:pt x="82" y="30"/>
                    <a:pt x="50" y="30"/>
                    <a:pt x="18" y="29"/>
                  </a:cubicBezTo>
                  <a:cubicBezTo>
                    <a:pt x="12" y="29"/>
                    <a:pt x="6" y="23"/>
                    <a:pt x="0" y="20"/>
                  </a:cubicBezTo>
                  <a:cubicBezTo>
                    <a:pt x="6" y="14"/>
                    <a:pt x="10" y="6"/>
                    <a:pt x="17" y="3"/>
                  </a:cubicBezTo>
                  <a:cubicBezTo>
                    <a:pt x="24" y="0"/>
                    <a:pt x="34" y="2"/>
                    <a:pt x="43" y="2"/>
                  </a:cubicBezTo>
                  <a:cubicBezTo>
                    <a:pt x="99" y="1"/>
                    <a:pt x="156" y="1"/>
                    <a:pt x="212" y="2"/>
                  </a:cubicBezTo>
                  <a:cubicBezTo>
                    <a:pt x="222" y="2"/>
                    <a:pt x="231" y="5"/>
                    <a:pt x="240" y="6"/>
                  </a:cubicBezTo>
                  <a:cubicBezTo>
                    <a:pt x="241" y="10"/>
                    <a:pt x="241" y="14"/>
                    <a:pt x="241" y="17"/>
                  </a:cubicBezTo>
                  <a:cubicBezTo>
                    <a:pt x="208" y="21"/>
                    <a:pt x="176" y="24"/>
                    <a:pt x="144" y="28"/>
                  </a:cubicBezTo>
                  <a:cubicBezTo>
                    <a:pt x="143" y="31"/>
                    <a:pt x="141" y="34"/>
                    <a:pt x="140" y="38"/>
                  </a:cubicBezTo>
                  <a:cubicBezTo>
                    <a:pt x="154" y="46"/>
                    <a:pt x="168" y="54"/>
                    <a:pt x="181" y="61"/>
                  </a:cubicBezTo>
                  <a:cubicBezTo>
                    <a:pt x="160" y="72"/>
                    <a:pt x="130" y="69"/>
                    <a:pt x="116" y="51"/>
                  </a:cubicBezTo>
                  <a:cubicBezTo>
                    <a:pt x="112" y="45"/>
                    <a:pt x="113" y="36"/>
                    <a:pt x="112"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6" name="Freeform: Shape 9835"/>
            <p:cNvSpPr>
              <a:spLocks/>
            </p:cNvSpPr>
            <p:nvPr/>
          </p:nvSpPr>
          <p:spPr bwMode="auto">
            <a:xfrm>
              <a:off x="6502401" y="5449888"/>
              <a:ext cx="153988" cy="180975"/>
            </a:xfrm>
            <a:custGeom>
              <a:avLst/>
              <a:gdLst>
                <a:gd name="T0" fmla="*/ 130 w 161"/>
                <a:gd name="T1" fmla="*/ 0 h 191"/>
                <a:gd name="T2" fmla="*/ 161 w 161"/>
                <a:gd name="T3" fmla="*/ 16 h 191"/>
                <a:gd name="T4" fmla="*/ 126 w 161"/>
                <a:gd name="T5" fmla="*/ 55 h 191"/>
                <a:gd name="T6" fmla="*/ 41 w 161"/>
                <a:gd name="T7" fmla="*/ 164 h 191"/>
                <a:gd name="T8" fmla="*/ 25 w 161"/>
                <a:gd name="T9" fmla="*/ 191 h 191"/>
                <a:gd name="T10" fmla="*/ 97 w 161"/>
                <a:gd name="T11" fmla="*/ 19 h 191"/>
                <a:gd name="T12" fmla="*/ 131 w 161"/>
                <a:gd name="T13" fmla="*/ 0 h 191"/>
                <a:gd name="T14" fmla="*/ 130 w 161"/>
                <a:gd name="T15" fmla="*/ 0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91">
                  <a:moveTo>
                    <a:pt x="130" y="0"/>
                  </a:moveTo>
                  <a:cubicBezTo>
                    <a:pt x="139" y="4"/>
                    <a:pt x="147" y="9"/>
                    <a:pt x="161" y="16"/>
                  </a:cubicBezTo>
                  <a:cubicBezTo>
                    <a:pt x="149" y="30"/>
                    <a:pt x="140" y="47"/>
                    <a:pt x="126" y="55"/>
                  </a:cubicBezTo>
                  <a:cubicBezTo>
                    <a:pt x="82" y="80"/>
                    <a:pt x="56" y="117"/>
                    <a:pt x="41" y="164"/>
                  </a:cubicBezTo>
                  <a:cubicBezTo>
                    <a:pt x="39" y="172"/>
                    <a:pt x="33" y="179"/>
                    <a:pt x="25" y="191"/>
                  </a:cubicBezTo>
                  <a:cubicBezTo>
                    <a:pt x="0" y="107"/>
                    <a:pt x="72" y="72"/>
                    <a:pt x="97" y="19"/>
                  </a:cubicBezTo>
                  <a:cubicBezTo>
                    <a:pt x="109" y="13"/>
                    <a:pt x="120" y="6"/>
                    <a:pt x="131" y="0"/>
                  </a:cubicBezTo>
                  <a:cubicBezTo>
                    <a:pt x="131" y="0"/>
                    <a:pt x="130" y="0"/>
                    <a:pt x="1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7" name="Freeform: Shape 9836"/>
            <p:cNvSpPr>
              <a:spLocks/>
            </p:cNvSpPr>
            <p:nvPr/>
          </p:nvSpPr>
          <p:spPr bwMode="auto">
            <a:xfrm>
              <a:off x="4787901" y="4478338"/>
              <a:ext cx="112713" cy="139700"/>
            </a:xfrm>
            <a:custGeom>
              <a:avLst/>
              <a:gdLst>
                <a:gd name="T0" fmla="*/ 50 w 118"/>
                <a:gd name="T1" fmla="*/ 1 h 147"/>
                <a:gd name="T2" fmla="*/ 86 w 118"/>
                <a:gd name="T3" fmla="*/ 53 h 147"/>
                <a:gd name="T4" fmla="*/ 118 w 118"/>
                <a:gd name="T5" fmla="*/ 96 h 147"/>
                <a:gd name="T6" fmla="*/ 45 w 118"/>
                <a:gd name="T7" fmla="*/ 128 h 147"/>
                <a:gd name="T8" fmla="*/ 21 w 118"/>
                <a:gd name="T9" fmla="*/ 142 h 147"/>
                <a:gd name="T10" fmla="*/ 5 w 118"/>
                <a:gd name="T11" fmla="*/ 147 h 147"/>
                <a:gd name="T12" fmla="*/ 1 w 118"/>
                <a:gd name="T13" fmla="*/ 133 h 147"/>
                <a:gd name="T14" fmla="*/ 15 w 118"/>
                <a:gd name="T15" fmla="*/ 67 h 147"/>
                <a:gd name="T16" fmla="*/ 38 w 118"/>
                <a:gd name="T17" fmla="*/ 75 h 147"/>
                <a:gd name="T18" fmla="*/ 62 w 118"/>
                <a:gd name="T19" fmla="*/ 69 h 147"/>
                <a:gd name="T20" fmla="*/ 58 w 118"/>
                <a:gd name="T21" fmla="*/ 49 h 147"/>
                <a:gd name="T22" fmla="*/ 51 w 118"/>
                <a:gd name="T23" fmla="*/ 0 h 147"/>
                <a:gd name="T24" fmla="*/ 50 w 118"/>
                <a:gd name="T25"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47">
                  <a:moveTo>
                    <a:pt x="50" y="1"/>
                  </a:moveTo>
                  <a:cubicBezTo>
                    <a:pt x="72" y="11"/>
                    <a:pt x="85" y="26"/>
                    <a:pt x="86" y="53"/>
                  </a:cubicBezTo>
                  <a:cubicBezTo>
                    <a:pt x="87" y="67"/>
                    <a:pt x="105" y="79"/>
                    <a:pt x="118" y="96"/>
                  </a:cubicBezTo>
                  <a:cubicBezTo>
                    <a:pt x="94" y="107"/>
                    <a:pt x="69" y="117"/>
                    <a:pt x="45" y="128"/>
                  </a:cubicBezTo>
                  <a:cubicBezTo>
                    <a:pt x="36" y="132"/>
                    <a:pt x="29" y="138"/>
                    <a:pt x="21" y="142"/>
                  </a:cubicBezTo>
                  <a:cubicBezTo>
                    <a:pt x="16" y="144"/>
                    <a:pt x="10" y="145"/>
                    <a:pt x="5" y="147"/>
                  </a:cubicBezTo>
                  <a:cubicBezTo>
                    <a:pt x="4" y="142"/>
                    <a:pt x="0" y="137"/>
                    <a:pt x="1" y="133"/>
                  </a:cubicBezTo>
                  <a:cubicBezTo>
                    <a:pt x="5" y="111"/>
                    <a:pt x="11" y="89"/>
                    <a:pt x="15" y="67"/>
                  </a:cubicBezTo>
                  <a:cubicBezTo>
                    <a:pt x="22" y="70"/>
                    <a:pt x="30" y="75"/>
                    <a:pt x="38" y="75"/>
                  </a:cubicBezTo>
                  <a:cubicBezTo>
                    <a:pt x="46" y="76"/>
                    <a:pt x="55" y="73"/>
                    <a:pt x="62" y="69"/>
                  </a:cubicBezTo>
                  <a:cubicBezTo>
                    <a:pt x="64" y="68"/>
                    <a:pt x="59" y="56"/>
                    <a:pt x="58" y="49"/>
                  </a:cubicBezTo>
                  <a:cubicBezTo>
                    <a:pt x="55" y="33"/>
                    <a:pt x="53" y="17"/>
                    <a:pt x="51" y="0"/>
                  </a:cubicBezTo>
                  <a:cubicBezTo>
                    <a:pt x="51" y="0"/>
                    <a:pt x="50" y="1"/>
                    <a:pt x="5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8" name="Freeform: Shape 9837"/>
            <p:cNvSpPr>
              <a:spLocks/>
            </p:cNvSpPr>
            <p:nvPr/>
          </p:nvSpPr>
          <p:spPr bwMode="auto">
            <a:xfrm>
              <a:off x="7546976" y="4618038"/>
              <a:ext cx="192088" cy="225425"/>
            </a:xfrm>
            <a:custGeom>
              <a:avLst/>
              <a:gdLst>
                <a:gd name="T0" fmla="*/ 0 w 202"/>
                <a:gd name="T1" fmla="*/ 0 h 236"/>
                <a:gd name="T2" fmla="*/ 151 w 202"/>
                <a:gd name="T3" fmla="*/ 95 h 236"/>
                <a:gd name="T4" fmla="*/ 124 w 202"/>
                <a:gd name="T5" fmla="*/ 102 h 236"/>
                <a:gd name="T6" fmla="*/ 150 w 202"/>
                <a:gd name="T7" fmla="*/ 148 h 236"/>
                <a:gd name="T8" fmla="*/ 187 w 202"/>
                <a:gd name="T9" fmla="*/ 236 h 236"/>
                <a:gd name="T10" fmla="*/ 171 w 202"/>
                <a:gd name="T11" fmla="*/ 204 h 236"/>
                <a:gd name="T12" fmla="*/ 163 w 202"/>
                <a:gd name="T13" fmla="*/ 186 h 236"/>
                <a:gd name="T14" fmla="*/ 123 w 202"/>
                <a:gd name="T15" fmla="*/ 128 h 236"/>
                <a:gd name="T16" fmla="*/ 31 w 202"/>
                <a:gd name="T17" fmla="*/ 21 h 236"/>
                <a:gd name="T18" fmla="*/ 0 w 202"/>
                <a:gd name="T1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36">
                  <a:moveTo>
                    <a:pt x="0" y="0"/>
                  </a:moveTo>
                  <a:cubicBezTo>
                    <a:pt x="58" y="18"/>
                    <a:pt x="107" y="48"/>
                    <a:pt x="151" y="95"/>
                  </a:cubicBezTo>
                  <a:cubicBezTo>
                    <a:pt x="140" y="98"/>
                    <a:pt x="134" y="99"/>
                    <a:pt x="124" y="102"/>
                  </a:cubicBezTo>
                  <a:cubicBezTo>
                    <a:pt x="134" y="119"/>
                    <a:pt x="142" y="133"/>
                    <a:pt x="150" y="148"/>
                  </a:cubicBezTo>
                  <a:cubicBezTo>
                    <a:pt x="181" y="144"/>
                    <a:pt x="202" y="191"/>
                    <a:pt x="187" y="236"/>
                  </a:cubicBezTo>
                  <a:cubicBezTo>
                    <a:pt x="180" y="223"/>
                    <a:pt x="176" y="214"/>
                    <a:pt x="171" y="204"/>
                  </a:cubicBezTo>
                  <a:cubicBezTo>
                    <a:pt x="168" y="198"/>
                    <a:pt x="167" y="188"/>
                    <a:pt x="163" y="186"/>
                  </a:cubicBezTo>
                  <a:cubicBezTo>
                    <a:pt x="133" y="178"/>
                    <a:pt x="130" y="152"/>
                    <a:pt x="123" y="128"/>
                  </a:cubicBezTo>
                  <a:cubicBezTo>
                    <a:pt x="107" y="80"/>
                    <a:pt x="74" y="46"/>
                    <a:pt x="31" y="21"/>
                  </a:cubicBezTo>
                  <a:cubicBezTo>
                    <a:pt x="20" y="15"/>
                    <a:pt x="10"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39" name="Freeform: Shape 9838"/>
            <p:cNvSpPr>
              <a:spLocks/>
            </p:cNvSpPr>
            <p:nvPr/>
          </p:nvSpPr>
          <p:spPr bwMode="auto">
            <a:xfrm>
              <a:off x="5124451" y="6019800"/>
              <a:ext cx="88900" cy="112713"/>
            </a:xfrm>
            <a:custGeom>
              <a:avLst/>
              <a:gdLst>
                <a:gd name="T0" fmla="*/ 58 w 93"/>
                <a:gd name="T1" fmla="*/ 0 h 117"/>
                <a:gd name="T2" fmla="*/ 90 w 93"/>
                <a:gd name="T3" fmla="*/ 44 h 117"/>
                <a:gd name="T4" fmla="*/ 89 w 93"/>
                <a:gd name="T5" fmla="*/ 70 h 117"/>
                <a:gd name="T6" fmla="*/ 48 w 93"/>
                <a:gd name="T7" fmla="*/ 117 h 117"/>
                <a:gd name="T8" fmla="*/ 1 w 93"/>
                <a:gd name="T9" fmla="*/ 40 h 117"/>
                <a:gd name="T10" fmla="*/ 8 w 93"/>
                <a:gd name="T11" fmla="*/ 25 h 117"/>
                <a:gd name="T12" fmla="*/ 58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58" y="0"/>
                  </a:moveTo>
                  <a:cubicBezTo>
                    <a:pt x="69" y="14"/>
                    <a:pt x="81" y="28"/>
                    <a:pt x="90" y="44"/>
                  </a:cubicBezTo>
                  <a:cubicBezTo>
                    <a:pt x="93" y="50"/>
                    <a:pt x="93" y="64"/>
                    <a:pt x="89" y="70"/>
                  </a:cubicBezTo>
                  <a:cubicBezTo>
                    <a:pt x="77" y="87"/>
                    <a:pt x="62" y="101"/>
                    <a:pt x="48" y="117"/>
                  </a:cubicBezTo>
                  <a:cubicBezTo>
                    <a:pt x="18" y="95"/>
                    <a:pt x="10" y="67"/>
                    <a:pt x="1" y="40"/>
                  </a:cubicBezTo>
                  <a:cubicBezTo>
                    <a:pt x="0" y="36"/>
                    <a:pt x="4" y="27"/>
                    <a:pt x="8" y="25"/>
                  </a:cubicBezTo>
                  <a:cubicBezTo>
                    <a:pt x="25" y="16"/>
                    <a:pt x="42" y="8"/>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0" name="Freeform: Shape 9839"/>
            <p:cNvSpPr>
              <a:spLocks/>
            </p:cNvSpPr>
            <p:nvPr/>
          </p:nvSpPr>
          <p:spPr bwMode="auto">
            <a:xfrm>
              <a:off x="6394451" y="5459413"/>
              <a:ext cx="71438" cy="165100"/>
            </a:xfrm>
            <a:custGeom>
              <a:avLst/>
              <a:gdLst>
                <a:gd name="T0" fmla="*/ 76 w 76"/>
                <a:gd name="T1" fmla="*/ 166 h 173"/>
                <a:gd name="T2" fmla="*/ 0 w 76"/>
                <a:gd name="T3" fmla="*/ 136 h 173"/>
                <a:gd name="T4" fmla="*/ 29 w 76"/>
                <a:gd name="T5" fmla="*/ 134 h 173"/>
                <a:gd name="T6" fmla="*/ 23 w 76"/>
                <a:gd name="T7" fmla="*/ 104 h 173"/>
                <a:gd name="T8" fmla="*/ 5 w 76"/>
                <a:gd name="T9" fmla="*/ 20 h 173"/>
                <a:gd name="T10" fmla="*/ 16 w 76"/>
                <a:gd name="T11" fmla="*/ 0 h 173"/>
                <a:gd name="T12" fmla="*/ 34 w 76"/>
                <a:gd name="T13" fmla="*/ 14 h 173"/>
                <a:gd name="T14" fmla="*/ 58 w 76"/>
                <a:gd name="T15" fmla="*/ 127 h 173"/>
                <a:gd name="T16" fmla="*/ 76 w 76"/>
                <a:gd name="T17" fmla="*/ 16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3">
                  <a:moveTo>
                    <a:pt x="76" y="166"/>
                  </a:moveTo>
                  <a:cubicBezTo>
                    <a:pt x="32" y="173"/>
                    <a:pt x="2" y="162"/>
                    <a:pt x="0" y="136"/>
                  </a:cubicBezTo>
                  <a:cubicBezTo>
                    <a:pt x="8" y="136"/>
                    <a:pt x="17" y="135"/>
                    <a:pt x="29" y="134"/>
                  </a:cubicBezTo>
                  <a:cubicBezTo>
                    <a:pt x="27" y="124"/>
                    <a:pt x="26" y="114"/>
                    <a:pt x="23" y="104"/>
                  </a:cubicBezTo>
                  <a:cubicBezTo>
                    <a:pt x="17" y="76"/>
                    <a:pt x="10" y="48"/>
                    <a:pt x="5" y="20"/>
                  </a:cubicBezTo>
                  <a:cubicBezTo>
                    <a:pt x="4" y="14"/>
                    <a:pt x="12" y="7"/>
                    <a:pt x="16" y="0"/>
                  </a:cubicBezTo>
                  <a:cubicBezTo>
                    <a:pt x="22" y="4"/>
                    <a:pt x="33" y="8"/>
                    <a:pt x="34" y="14"/>
                  </a:cubicBezTo>
                  <a:cubicBezTo>
                    <a:pt x="43" y="51"/>
                    <a:pt x="49" y="89"/>
                    <a:pt x="58" y="127"/>
                  </a:cubicBezTo>
                  <a:cubicBezTo>
                    <a:pt x="61" y="140"/>
                    <a:pt x="69" y="152"/>
                    <a:pt x="76"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1" name="Freeform: Shape 9840"/>
            <p:cNvSpPr>
              <a:spLocks/>
            </p:cNvSpPr>
            <p:nvPr/>
          </p:nvSpPr>
          <p:spPr bwMode="auto">
            <a:xfrm>
              <a:off x="6534151" y="6169025"/>
              <a:ext cx="119063" cy="88900"/>
            </a:xfrm>
            <a:custGeom>
              <a:avLst/>
              <a:gdLst>
                <a:gd name="T0" fmla="*/ 0 w 125"/>
                <a:gd name="T1" fmla="*/ 70 h 94"/>
                <a:gd name="T2" fmla="*/ 17 w 125"/>
                <a:gd name="T3" fmla="*/ 52 h 94"/>
                <a:gd name="T4" fmla="*/ 37 w 125"/>
                <a:gd name="T5" fmla="*/ 33 h 94"/>
                <a:gd name="T6" fmla="*/ 59 w 125"/>
                <a:gd name="T7" fmla="*/ 13 h 94"/>
                <a:gd name="T8" fmla="*/ 123 w 125"/>
                <a:gd name="T9" fmla="*/ 36 h 94"/>
                <a:gd name="T10" fmla="*/ 117 w 125"/>
                <a:gd name="T11" fmla="*/ 59 h 94"/>
                <a:gd name="T12" fmla="*/ 0 w 125"/>
                <a:gd name="T13" fmla="*/ 70 h 94"/>
              </a:gdLst>
              <a:ahLst/>
              <a:cxnLst>
                <a:cxn ang="0">
                  <a:pos x="T0" y="T1"/>
                </a:cxn>
                <a:cxn ang="0">
                  <a:pos x="T2" y="T3"/>
                </a:cxn>
                <a:cxn ang="0">
                  <a:pos x="T4" y="T5"/>
                </a:cxn>
                <a:cxn ang="0">
                  <a:pos x="T6" y="T7"/>
                </a:cxn>
                <a:cxn ang="0">
                  <a:pos x="T8" y="T9"/>
                </a:cxn>
                <a:cxn ang="0">
                  <a:pos x="T10" y="T11"/>
                </a:cxn>
                <a:cxn ang="0">
                  <a:pos x="T12" y="T13"/>
                </a:cxn>
              </a:cxnLst>
              <a:rect l="0" t="0" r="r" b="b"/>
              <a:pathLst>
                <a:path w="125" h="94">
                  <a:moveTo>
                    <a:pt x="0" y="70"/>
                  </a:moveTo>
                  <a:cubicBezTo>
                    <a:pt x="6" y="64"/>
                    <a:pt x="11" y="58"/>
                    <a:pt x="17" y="52"/>
                  </a:cubicBezTo>
                  <a:cubicBezTo>
                    <a:pt x="24" y="46"/>
                    <a:pt x="35" y="41"/>
                    <a:pt x="37" y="33"/>
                  </a:cubicBezTo>
                  <a:cubicBezTo>
                    <a:pt x="40" y="20"/>
                    <a:pt x="43" y="8"/>
                    <a:pt x="59" y="13"/>
                  </a:cubicBezTo>
                  <a:cubicBezTo>
                    <a:pt x="80" y="21"/>
                    <a:pt x="112" y="0"/>
                    <a:pt x="123" y="36"/>
                  </a:cubicBezTo>
                  <a:cubicBezTo>
                    <a:pt x="125" y="42"/>
                    <a:pt x="122" y="54"/>
                    <a:pt x="117" y="59"/>
                  </a:cubicBezTo>
                  <a:cubicBezTo>
                    <a:pt x="83" y="89"/>
                    <a:pt x="45" y="94"/>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2" name="Freeform: Shape 9841"/>
            <p:cNvSpPr>
              <a:spLocks/>
            </p:cNvSpPr>
            <p:nvPr/>
          </p:nvSpPr>
          <p:spPr bwMode="auto">
            <a:xfrm>
              <a:off x="6088063" y="6181725"/>
              <a:ext cx="111125" cy="69850"/>
            </a:xfrm>
            <a:custGeom>
              <a:avLst/>
              <a:gdLst>
                <a:gd name="T0" fmla="*/ 102 w 117"/>
                <a:gd name="T1" fmla="*/ 73 h 73"/>
                <a:gd name="T2" fmla="*/ 18 w 117"/>
                <a:gd name="T3" fmla="*/ 62 h 73"/>
                <a:gd name="T4" fmla="*/ 1 w 117"/>
                <a:gd name="T5" fmla="*/ 39 h 73"/>
                <a:gd name="T6" fmla="*/ 20 w 117"/>
                <a:gd name="T7" fmla="*/ 14 h 73"/>
                <a:gd name="T8" fmla="*/ 74 w 117"/>
                <a:gd name="T9" fmla="*/ 1 h 73"/>
                <a:gd name="T10" fmla="*/ 88 w 117"/>
                <a:gd name="T11" fmla="*/ 10 h 73"/>
                <a:gd name="T12" fmla="*/ 111 w 117"/>
                <a:gd name="T13" fmla="*/ 45 h 73"/>
                <a:gd name="T14" fmla="*/ 116 w 117"/>
                <a:gd name="T15" fmla="*/ 69 h 73"/>
                <a:gd name="T16" fmla="*/ 102 w 11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3">
                  <a:moveTo>
                    <a:pt x="102" y="73"/>
                  </a:moveTo>
                  <a:cubicBezTo>
                    <a:pt x="69" y="69"/>
                    <a:pt x="43" y="68"/>
                    <a:pt x="18" y="62"/>
                  </a:cubicBezTo>
                  <a:cubicBezTo>
                    <a:pt x="11" y="60"/>
                    <a:pt x="0" y="46"/>
                    <a:pt x="1" y="39"/>
                  </a:cubicBezTo>
                  <a:cubicBezTo>
                    <a:pt x="2" y="30"/>
                    <a:pt x="12" y="18"/>
                    <a:pt x="20" y="14"/>
                  </a:cubicBezTo>
                  <a:cubicBezTo>
                    <a:pt x="37" y="7"/>
                    <a:pt x="56" y="4"/>
                    <a:pt x="74" y="1"/>
                  </a:cubicBezTo>
                  <a:cubicBezTo>
                    <a:pt x="78" y="0"/>
                    <a:pt x="85" y="6"/>
                    <a:pt x="88" y="10"/>
                  </a:cubicBezTo>
                  <a:cubicBezTo>
                    <a:pt x="96" y="21"/>
                    <a:pt x="104" y="33"/>
                    <a:pt x="111" y="45"/>
                  </a:cubicBezTo>
                  <a:cubicBezTo>
                    <a:pt x="114" y="52"/>
                    <a:pt x="117" y="62"/>
                    <a:pt x="116" y="69"/>
                  </a:cubicBezTo>
                  <a:cubicBezTo>
                    <a:pt x="115" y="72"/>
                    <a:pt x="103" y="73"/>
                    <a:pt x="10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3" name="Freeform: Shape 9842"/>
            <p:cNvSpPr>
              <a:spLocks/>
            </p:cNvSpPr>
            <p:nvPr/>
          </p:nvSpPr>
          <p:spPr bwMode="auto">
            <a:xfrm>
              <a:off x="5087938" y="6273800"/>
              <a:ext cx="133350" cy="53975"/>
            </a:xfrm>
            <a:custGeom>
              <a:avLst/>
              <a:gdLst>
                <a:gd name="T0" fmla="*/ 46 w 140"/>
                <a:gd name="T1" fmla="*/ 55 h 57"/>
                <a:gd name="T2" fmla="*/ 41 w 140"/>
                <a:gd name="T3" fmla="*/ 55 h 57"/>
                <a:gd name="T4" fmla="*/ 3 w 140"/>
                <a:gd name="T5" fmla="*/ 35 h 57"/>
                <a:gd name="T6" fmla="*/ 44 w 140"/>
                <a:gd name="T7" fmla="*/ 1 h 57"/>
                <a:gd name="T8" fmla="*/ 134 w 140"/>
                <a:gd name="T9" fmla="*/ 23 h 57"/>
                <a:gd name="T10" fmla="*/ 139 w 140"/>
                <a:gd name="T11" fmla="*/ 33 h 57"/>
                <a:gd name="T12" fmla="*/ 126 w 140"/>
                <a:gd name="T13" fmla="*/ 45 h 57"/>
                <a:gd name="T14" fmla="*/ 47 w 140"/>
                <a:gd name="T15" fmla="*/ 57 h 57"/>
                <a:gd name="T16" fmla="*/ 46 w 140"/>
                <a:gd name="T17"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7">
                  <a:moveTo>
                    <a:pt x="46" y="55"/>
                  </a:moveTo>
                  <a:cubicBezTo>
                    <a:pt x="45" y="55"/>
                    <a:pt x="43" y="56"/>
                    <a:pt x="41" y="55"/>
                  </a:cubicBezTo>
                  <a:cubicBezTo>
                    <a:pt x="27" y="51"/>
                    <a:pt x="0" y="57"/>
                    <a:pt x="3" y="35"/>
                  </a:cubicBezTo>
                  <a:cubicBezTo>
                    <a:pt x="5" y="21"/>
                    <a:pt x="30" y="0"/>
                    <a:pt x="44" y="1"/>
                  </a:cubicBezTo>
                  <a:cubicBezTo>
                    <a:pt x="74" y="2"/>
                    <a:pt x="104" y="14"/>
                    <a:pt x="134" y="23"/>
                  </a:cubicBezTo>
                  <a:cubicBezTo>
                    <a:pt x="136" y="24"/>
                    <a:pt x="140" y="31"/>
                    <a:pt x="139" y="33"/>
                  </a:cubicBezTo>
                  <a:cubicBezTo>
                    <a:pt x="136" y="38"/>
                    <a:pt x="131" y="44"/>
                    <a:pt x="126" y="45"/>
                  </a:cubicBezTo>
                  <a:cubicBezTo>
                    <a:pt x="100" y="50"/>
                    <a:pt x="73" y="53"/>
                    <a:pt x="47" y="57"/>
                  </a:cubicBezTo>
                  <a:cubicBezTo>
                    <a:pt x="46" y="57"/>
                    <a:pt x="46" y="56"/>
                    <a:pt x="4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4" name="Freeform: Shape 9843"/>
            <p:cNvSpPr>
              <a:spLocks/>
            </p:cNvSpPr>
            <p:nvPr/>
          </p:nvSpPr>
          <p:spPr bwMode="auto">
            <a:xfrm>
              <a:off x="8007351" y="3938588"/>
              <a:ext cx="184150" cy="98425"/>
            </a:xfrm>
            <a:custGeom>
              <a:avLst/>
              <a:gdLst>
                <a:gd name="T0" fmla="*/ 194 w 194"/>
                <a:gd name="T1" fmla="*/ 22 h 103"/>
                <a:gd name="T2" fmla="*/ 0 w 194"/>
                <a:gd name="T3" fmla="*/ 103 h 103"/>
                <a:gd name="T4" fmla="*/ 84 w 194"/>
                <a:gd name="T5" fmla="*/ 25 h 103"/>
                <a:gd name="T6" fmla="*/ 150 w 194"/>
                <a:gd name="T7" fmla="*/ 2 h 103"/>
                <a:gd name="T8" fmla="*/ 193 w 194"/>
                <a:gd name="T9" fmla="*/ 9 h 103"/>
                <a:gd name="T10" fmla="*/ 194 w 194"/>
                <a:gd name="T11" fmla="*/ 22 h 103"/>
              </a:gdLst>
              <a:ahLst/>
              <a:cxnLst>
                <a:cxn ang="0">
                  <a:pos x="T0" y="T1"/>
                </a:cxn>
                <a:cxn ang="0">
                  <a:pos x="T2" y="T3"/>
                </a:cxn>
                <a:cxn ang="0">
                  <a:pos x="T4" y="T5"/>
                </a:cxn>
                <a:cxn ang="0">
                  <a:pos x="T6" y="T7"/>
                </a:cxn>
                <a:cxn ang="0">
                  <a:pos x="T8" y="T9"/>
                </a:cxn>
                <a:cxn ang="0">
                  <a:pos x="T10" y="T11"/>
                </a:cxn>
              </a:cxnLst>
              <a:rect l="0" t="0" r="r" b="b"/>
              <a:pathLst>
                <a:path w="194" h="103">
                  <a:moveTo>
                    <a:pt x="194" y="22"/>
                  </a:moveTo>
                  <a:cubicBezTo>
                    <a:pt x="129" y="47"/>
                    <a:pt x="52" y="46"/>
                    <a:pt x="0" y="103"/>
                  </a:cubicBezTo>
                  <a:cubicBezTo>
                    <a:pt x="18" y="64"/>
                    <a:pt x="48" y="41"/>
                    <a:pt x="84" y="25"/>
                  </a:cubicBezTo>
                  <a:cubicBezTo>
                    <a:pt x="105" y="16"/>
                    <a:pt x="128" y="7"/>
                    <a:pt x="150" y="2"/>
                  </a:cubicBezTo>
                  <a:cubicBezTo>
                    <a:pt x="164" y="0"/>
                    <a:pt x="179" y="6"/>
                    <a:pt x="193" y="9"/>
                  </a:cubicBezTo>
                  <a:cubicBezTo>
                    <a:pt x="193" y="13"/>
                    <a:pt x="194" y="18"/>
                    <a:pt x="19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5" name="Freeform: Shape 9844"/>
            <p:cNvSpPr>
              <a:spLocks/>
            </p:cNvSpPr>
            <p:nvPr/>
          </p:nvSpPr>
          <p:spPr bwMode="auto">
            <a:xfrm>
              <a:off x="3554413" y="5759450"/>
              <a:ext cx="33338" cy="292100"/>
            </a:xfrm>
            <a:custGeom>
              <a:avLst/>
              <a:gdLst>
                <a:gd name="T0" fmla="*/ 10 w 34"/>
                <a:gd name="T1" fmla="*/ 0 h 307"/>
                <a:gd name="T2" fmla="*/ 16 w 34"/>
                <a:gd name="T3" fmla="*/ 307 h 307"/>
                <a:gd name="T4" fmla="*/ 5 w 34"/>
                <a:gd name="T5" fmla="*/ 307 h 307"/>
                <a:gd name="T6" fmla="*/ 0 w 34"/>
                <a:gd name="T7" fmla="*/ 0 h 307"/>
                <a:gd name="T8" fmla="*/ 10 w 34"/>
                <a:gd name="T9" fmla="*/ 0 h 307"/>
              </a:gdLst>
              <a:ahLst/>
              <a:cxnLst>
                <a:cxn ang="0">
                  <a:pos x="T0" y="T1"/>
                </a:cxn>
                <a:cxn ang="0">
                  <a:pos x="T2" y="T3"/>
                </a:cxn>
                <a:cxn ang="0">
                  <a:pos x="T4" y="T5"/>
                </a:cxn>
                <a:cxn ang="0">
                  <a:pos x="T6" y="T7"/>
                </a:cxn>
                <a:cxn ang="0">
                  <a:pos x="T8" y="T9"/>
                </a:cxn>
              </a:cxnLst>
              <a:rect l="0" t="0" r="r" b="b"/>
              <a:pathLst>
                <a:path w="34" h="307">
                  <a:moveTo>
                    <a:pt x="10" y="0"/>
                  </a:moveTo>
                  <a:cubicBezTo>
                    <a:pt x="13" y="102"/>
                    <a:pt x="34" y="204"/>
                    <a:pt x="16" y="307"/>
                  </a:cubicBezTo>
                  <a:cubicBezTo>
                    <a:pt x="12" y="307"/>
                    <a:pt x="9" y="307"/>
                    <a:pt x="5" y="307"/>
                  </a:cubicBezTo>
                  <a:cubicBezTo>
                    <a:pt x="4" y="205"/>
                    <a:pt x="2" y="103"/>
                    <a:pt x="0" y="0"/>
                  </a:cubicBezTo>
                  <a:cubicBezTo>
                    <a:pt x="3" y="0"/>
                    <a:pt x="6"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6" name="Freeform: Shape 9845"/>
            <p:cNvSpPr>
              <a:spLocks/>
            </p:cNvSpPr>
            <p:nvPr/>
          </p:nvSpPr>
          <p:spPr bwMode="auto">
            <a:xfrm>
              <a:off x="8710613" y="3905250"/>
              <a:ext cx="58738" cy="411163"/>
            </a:xfrm>
            <a:custGeom>
              <a:avLst/>
              <a:gdLst>
                <a:gd name="T0" fmla="*/ 44 w 61"/>
                <a:gd name="T1" fmla="*/ 0 h 432"/>
                <a:gd name="T2" fmla="*/ 26 w 61"/>
                <a:gd name="T3" fmla="*/ 55 h 432"/>
                <a:gd name="T4" fmla="*/ 20 w 61"/>
                <a:gd name="T5" fmla="*/ 91 h 432"/>
                <a:gd name="T6" fmla="*/ 55 w 61"/>
                <a:gd name="T7" fmla="*/ 258 h 432"/>
                <a:gd name="T8" fmla="*/ 56 w 61"/>
                <a:gd name="T9" fmla="*/ 432 h 432"/>
                <a:gd name="T10" fmla="*/ 50 w 61"/>
                <a:gd name="T11" fmla="*/ 432 h 432"/>
                <a:gd name="T12" fmla="*/ 50 w 61"/>
                <a:gd name="T13" fmla="*/ 384 h 432"/>
                <a:gd name="T14" fmla="*/ 30 w 61"/>
                <a:gd name="T15" fmla="*/ 201 h 432"/>
                <a:gd name="T16" fmla="*/ 7 w 61"/>
                <a:gd name="T17" fmla="*/ 110 h 432"/>
                <a:gd name="T18" fmla="*/ 45 w 61"/>
                <a:gd name="T19" fmla="*/ 1 h 432"/>
                <a:gd name="T20" fmla="*/ 44 w 6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2">
                  <a:moveTo>
                    <a:pt x="44" y="0"/>
                  </a:moveTo>
                  <a:cubicBezTo>
                    <a:pt x="38" y="18"/>
                    <a:pt x="31" y="37"/>
                    <a:pt x="26" y="55"/>
                  </a:cubicBezTo>
                  <a:cubicBezTo>
                    <a:pt x="22" y="67"/>
                    <a:pt x="18" y="80"/>
                    <a:pt x="20" y="91"/>
                  </a:cubicBezTo>
                  <a:cubicBezTo>
                    <a:pt x="31" y="147"/>
                    <a:pt x="49" y="202"/>
                    <a:pt x="55" y="258"/>
                  </a:cubicBezTo>
                  <a:cubicBezTo>
                    <a:pt x="61" y="316"/>
                    <a:pt x="56" y="374"/>
                    <a:pt x="56" y="432"/>
                  </a:cubicBezTo>
                  <a:cubicBezTo>
                    <a:pt x="54" y="432"/>
                    <a:pt x="52" y="432"/>
                    <a:pt x="50" y="432"/>
                  </a:cubicBezTo>
                  <a:cubicBezTo>
                    <a:pt x="50" y="416"/>
                    <a:pt x="48" y="400"/>
                    <a:pt x="50" y="384"/>
                  </a:cubicBezTo>
                  <a:cubicBezTo>
                    <a:pt x="55" y="322"/>
                    <a:pt x="47" y="261"/>
                    <a:pt x="30" y="201"/>
                  </a:cubicBezTo>
                  <a:cubicBezTo>
                    <a:pt x="22" y="171"/>
                    <a:pt x="12" y="141"/>
                    <a:pt x="7" y="110"/>
                  </a:cubicBezTo>
                  <a:cubicBezTo>
                    <a:pt x="0" y="67"/>
                    <a:pt x="12" y="30"/>
                    <a:pt x="45" y="1"/>
                  </a:cubicBezTo>
                  <a:cubicBezTo>
                    <a:pt x="45" y="1"/>
                    <a:pt x="44" y="0"/>
                    <a:pt x="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7" name="Freeform: Shape 9846"/>
            <p:cNvSpPr>
              <a:spLocks/>
            </p:cNvSpPr>
            <p:nvPr/>
          </p:nvSpPr>
          <p:spPr bwMode="auto">
            <a:xfrm>
              <a:off x="5226051" y="6076950"/>
              <a:ext cx="107950" cy="69850"/>
            </a:xfrm>
            <a:custGeom>
              <a:avLst/>
              <a:gdLst>
                <a:gd name="T0" fmla="*/ 69 w 112"/>
                <a:gd name="T1" fmla="*/ 74 h 74"/>
                <a:gd name="T2" fmla="*/ 25 w 112"/>
                <a:gd name="T3" fmla="*/ 65 h 74"/>
                <a:gd name="T4" fmla="*/ 8 w 112"/>
                <a:gd name="T5" fmla="*/ 31 h 74"/>
                <a:gd name="T6" fmla="*/ 46 w 112"/>
                <a:gd name="T7" fmla="*/ 10 h 74"/>
                <a:gd name="T8" fmla="*/ 96 w 112"/>
                <a:gd name="T9" fmla="*/ 33 h 74"/>
                <a:gd name="T10" fmla="*/ 112 w 112"/>
                <a:gd name="T11" fmla="*/ 51 h 74"/>
                <a:gd name="T12" fmla="*/ 92 w 112"/>
                <a:gd name="T13" fmla="*/ 68 h 74"/>
                <a:gd name="T14" fmla="*/ 69 w 11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74">
                  <a:moveTo>
                    <a:pt x="69" y="74"/>
                  </a:moveTo>
                  <a:cubicBezTo>
                    <a:pt x="54" y="71"/>
                    <a:pt x="39" y="69"/>
                    <a:pt x="25" y="65"/>
                  </a:cubicBezTo>
                  <a:cubicBezTo>
                    <a:pt x="7" y="60"/>
                    <a:pt x="0" y="48"/>
                    <a:pt x="8" y="31"/>
                  </a:cubicBezTo>
                  <a:cubicBezTo>
                    <a:pt x="16" y="17"/>
                    <a:pt x="25" y="0"/>
                    <a:pt x="46" y="10"/>
                  </a:cubicBezTo>
                  <a:cubicBezTo>
                    <a:pt x="63" y="17"/>
                    <a:pt x="80" y="24"/>
                    <a:pt x="96" y="33"/>
                  </a:cubicBezTo>
                  <a:cubicBezTo>
                    <a:pt x="102" y="37"/>
                    <a:pt x="107" y="45"/>
                    <a:pt x="112" y="51"/>
                  </a:cubicBezTo>
                  <a:cubicBezTo>
                    <a:pt x="105" y="57"/>
                    <a:pt x="99" y="64"/>
                    <a:pt x="92" y="68"/>
                  </a:cubicBezTo>
                  <a:cubicBezTo>
                    <a:pt x="85" y="72"/>
                    <a:pt x="76" y="72"/>
                    <a:pt x="6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8" name="Freeform: Shape 9847"/>
            <p:cNvSpPr>
              <a:spLocks/>
            </p:cNvSpPr>
            <p:nvPr/>
          </p:nvSpPr>
          <p:spPr bwMode="auto">
            <a:xfrm>
              <a:off x="7426326" y="4960938"/>
              <a:ext cx="33338" cy="268288"/>
            </a:xfrm>
            <a:custGeom>
              <a:avLst/>
              <a:gdLst>
                <a:gd name="T0" fmla="*/ 34 w 34"/>
                <a:gd name="T1" fmla="*/ 0 h 281"/>
                <a:gd name="T2" fmla="*/ 34 w 34"/>
                <a:gd name="T3" fmla="*/ 266 h 281"/>
                <a:gd name="T4" fmla="*/ 0 w 34"/>
                <a:gd name="T5" fmla="*/ 281 h 281"/>
                <a:gd name="T6" fmla="*/ 14 w 34"/>
                <a:gd name="T7" fmla="*/ 191 h 281"/>
                <a:gd name="T8" fmla="*/ 15 w 34"/>
                <a:gd name="T9" fmla="*/ 113 h 281"/>
                <a:gd name="T10" fmla="*/ 11 w 34"/>
                <a:gd name="T11" fmla="*/ 17 h 281"/>
                <a:gd name="T12" fmla="*/ 34 w 34"/>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34" h="281">
                  <a:moveTo>
                    <a:pt x="34" y="0"/>
                  </a:moveTo>
                  <a:cubicBezTo>
                    <a:pt x="34" y="91"/>
                    <a:pt x="34" y="178"/>
                    <a:pt x="34" y="266"/>
                  </a:cubicBezTo>
                  <a:cubicBezTo>
                    <a:pt x="23" y="271"/>
                    <a:pt x="14" y="275"/>
                    <a:pt x="0" y="281"/>
                  </a:cubicBezTo>
                  <a:cubicBezTo>
                    <a:pt x="5" y="249"/>
                    <a:pt x="11" y="220"/>
                    <a:pt x="14" y="191"/>
                  </a:cubicBezTo>
                  <a:cubicBezTo>
                    <a:pt x="16" y="165"/>
                    <a:pt x="16" y="139"/>
                    <a:pt x="15" y="113"/>
                  </a:cubicBezTo>
                  <a:cubicBezTo>
                    <a:pt x="15" y="81"/>
                    <a:pt x="10" y="49"/>
                    <a:pt x="11" y="17"/>
                  </a:cubicBezTo>
                  <a:cubicBezTo>
                    <a:pt x="11" y="10"/>
                    <a:pt x="28" y="4"/>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49" name="Freeform: Shape 9848"/>
            <p:cNvSpPr>
              <a:spLocks/>
            </p:cNvSpPr>
            <p:nvPr/>
          </p:nvSpPr>
          <p:spPr bwMode="auto">
            <a:xfrm>
              <a:off x="7289801" y="5645150"/>
              <a:ext cx="160338" cy="71438"/>
            </a:xfrm>
            <a:custGeom>
              <a:avLst/>
              <a:gdLst>
                <a:gd name="T0" fmla="*/ 59 w 169"/>
                <a:gd name="T1" fmla="*/ 45 h 74"/>
                <a:gd name="T2" fmla="*/ 137 w 169"/>
                <a:gd name="T3" fmla="*/ 26 h 74"/>
                <a:gd name="T4" fmla="*/ 169 w 169"/>
                <a:gd name="T5" fmla="*/ 28 h 74"/>
                <a:gd name="T6" fmla="*/ 160 w 169"/>
                <a:gd name="T7" fmla="*/ 53 h 74"/>
                <a:gd name="T8" fmla="*/ 69 w 169"/>
                <a:gd name="T9" fmla="*/ 64 h 74"/>
                <a:gd name="T10" fmla="*/ 24 w 169"/>
                <a:gd name="T11" fmla="*/ 52 h 74"/>
                <a:gd name="T12" fmla="*/ 10 w 169"/>
                <a:gd name="T13" fmla="*/ 25 h 74"/>
                <a:gd name="T14" fmla="*/ 50 w 169"/>
                <a:gd name="T15" fmla="*/ 13 h 74"/>
                <a:gd name="T16" fmla="*/ 59 w 169"/>
                <a:gd name="T1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74">
                  <a:moveTo>
                    <a:pt x="59" y="45"/>
                  </a:moveTo>
                  <a:cubicBezTo>
                    <a:pt x="82" y="46"/>
                    <a:pt x="113" y="60"/>
                    <a:pt x="137" y="26"/>
                  </a:cubicBezTo>
                  <a:cubicBezTo>
                    <a:pt x="140" y="22"/>
                    <a:pt x="158" y="27"/>
                    <a:pt x="169" y="28"/>
                  </a:cubicBezTo>
                  <a:cubicBezTo>
                    <a:pt x="166" y="37"/>
                    <a:pt x="166" y="48"/>
                    <a:pt x="160" y="53"/>
                  </a:cubicBezTo>
                  <a:cubicBezTo>
                    <a:pt x="133" y="74"/>
                    <a:pt x="100" y="66"/>
                    <a:pt x="69" y="64"/>
                  </a:cubicBezTo>
                  <a:cubicBezTo>
                    <a:pt x="54" y="63"/>
                    <a:pt x="39" y="58"/>
                    <a:pt x="24" y="52"/>
                  </a:cubicBezTo>
                  <a:cubicBezTo>
                    <a:pt x="13" y="48"/>
                    <a:pt x="0" y="40"/>
                    <a:pt x="10" y="25"/>
                  </a:cubicBezTo>
                  <a:cubicBezTo>
                    <a:pt x="20" y="11"/>
                    <a:pt x="33" y="0"/>
                    <a:pt x="50" y="13"/>
                  </a:cubicBezTo>
                  <a:cubicBezTo>
                    <a:pt x="55" y="17"/>
                    <a:pt x="55" y="29"/>
                    <a:pt x="5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0" name="Freeform: Shape 9849"/>
            <p:cNvSpPr>
              <a:spLocks/>
            </p:cNvSpPr>
            <p:nvPr/>
          </p:nvSpPr>
          <p:spPr bwMode="auto">
            <a:xfrm>
              <a:off x="3810001" y="4354513"/>
              <a:ext cx="131763" cy="42863"/>
            </a:xfrm>
            <a:custGeom>
              <a:avLst/>
              <a:gdLst>
                <a:gd name="T0" fmla="*/ 139 w 139"/>
                <a:gd name="T1" fmla="*/ 45 h 45"/>
                <a:gd name="T2" fmla="*/ 0 w 139"/>
                <a:gd name="T3" fmla="*/ 45 h 45"/>
                <a:gd name="T4" fmla="*/ 42 w 139"/>
                <a:gd name="T5" fmla="*/ 3 h 45"/>
                <a:gd name="T6" fmla="*/ 139 w 139"/>
                <a:gd name="T7" fmla="*/ 45 h 45"/>
              </a:gdLst>
              <a:ahLst/>
              <a:cxnLst>
                <a:cxn ang="0">
                  <a:pos x="T0" y="T1"/>
                </a:cxn>
                <a:cxn ang="0">
                  <a:pos x="T2" y="T3"/>
                </a:cxn>
                <a:cxn ang="0">
                  <a:pos x="T4" y="T5"/>
                </a:cxn>
                <a:cxn ang="0">
                  <a:pos x="T6" y="T7"/>
                </a:cxn>
              </a:cxnLst>
              <a:rect l="0" t="0" r="r" b="b"/>
              <a:pathLst>
                <a:path w="139" h="45">
                  <a:moveTo>
                    <a:pt x="139" y="45"/>
                  </a:moveTo>
                  <a:cubicBezTo>
                    <a:pt x="93" y="45"/>
                    <a:pt x="47" y="45"/>
                    <a:pt x="0" y="45"/>
                  </a:cubicBezTo>
                  <a:cubicBezTo>
                    <a:pt x="4" y="16"/>
                    <a:pt x="17" y="5"/>
                    <a:pt x="42" y="3"/>
                  </a:cubicBezTo>
                  <a:cubicBezTo>
                    <a:pt x="82" y="0"/>
                    <a:pt x="111" y="21"/>
                    <a:pt x="13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1" name="Freeform: Shape 9850"/>
            <p:cNvSpPr>
              <a:spLocks/>
            </p:cNvSpPr>
            <p:nvPr/>
          </p:nvSpPr>
          <p:spPr bwMode="auto">
            <a:xfrm>
              <a:off x="3286126" y="5803900"/>
              <a:ext cx="58738" cy="242888"/>
            </a:xfrm>
            <a:custGeom>
              <a:avLst/>
              <a:gdLst>
                <a:gd name="T0" fmla="*/ 61 w 61"/>
                <a:gd name="T1" fmla="*/ 0 h 254"/>
                <a:gd name="T2" fmla="*/ 15 w 61"/>
                <a:gd name="T3" fmla="*/ 254 h 254"/>
                <a:gd name="T4" fmla="*/ 61 w 61"/>
                <a:gd name="T5" fmla="*/ 0 h 254"/>
              </a:gdLst>
              <a:ahLst/>
              <a:cxnLst>
                <a:cxn ang="0">
                  <a:pos x="T0" y="T1"/>
                </a:cxn>
                <a:cxn ang="0">
                  <a:pos x="T2" y="T3"/>
                </a:cxn>
                <a:cxn ang="0">
                  <a:pos x="T4" y="T5"/>
                </a:cxn>
              </a:cxnLst>
              <a:rect l="0" t="0" r="r" b="b"/>
              <a:pathLst>
                <a:path w="61" h="254">
                  <a:moveTo>
                    <a:pt x="61" y="0"/>
                  </a:moveTo>
                  <a:cubicBezTo>
                    <a:pt x="30" y="81"/>
                    <a:pt x="53" y="172"/>
                    <a:pt x="15" y="254"/>
                  </a:cubicBezTo>
                  <a:cubicBezTo>
                    <a:pt x="0" y="231"/>
                    <a:pt x="36" y="25"/>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2" name="Freeform: Shape 9851"/>
            <p:cNvSpPr>
              <a:spLocks/>
            </p:cNvSpPr>
            <p:nvPr/>
          </p:nvSpPr>
          <p:spPr bwMode="auto">
            <a:xfrm>
              <a:off x="3322638" y="5424488"/>
              <a:ext cx="138113" cy="93663"/>
            </a:xfrm>
            <a:custGeom>
              <a:avLst/>
              <a:gdLst>
                <a:gd name="T0" fmla="*/ 144 w 145"/>
                <a:gd name="T1" fmla="*/ 72 h 99"/>
                <a:gd name="T2" fmla="*/ 104 w 145"/>
                <a:gd name="T3" fmla="*/ 96 h 99"/>
                <a:gd name="T4" fmla="*/ 76 w 145"/>
                <a:gd name="T5" fmla="*/ 91 h 99"/>
                <a:gd name="T6" fmla="*/ 4 w 145"/>
                <a:gd name="T7" fmla="*/ 26 h 99"/>
                <a:gd name="T8" fmla="*/ 8 w 145"/>
                <a:gd name="T9" fmla="*/ 0 h 99"/>
                <a:gd name="T10" fmla="*/ 62 w 145"/>
                <a:gd name="T11" fmla="*/ 16 h 99"/>
                <a:gd name="T12" fmla="*/ 41 w 145"/>
                <a:gd name="T13" fmla="*/ 27 h 99"/>
                <a:gd name="T14" fmla="*/ 145 w 145"/>
                <a:gd name="T15" fmla="*/ 64 h 99"/>
                <a:gd name="T16" fmla="*/ 144 w 145"/>
                <a:gd name="T17"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9">
                  <a:moveTo>
                    <a:pt x="144" y="72"/>
                  </a:moveTo>
                  <a:cubicBezTo>
                    <a:pt x="131" y="80"/>
                    <a:pt x="118" y="91"/>
                    <a:pt x="104" y="96"/>
                  </a:cubicBezTo>
                  <a:cubicBezTo>
                    <a:pt x="96" y="99"/>
                    <a:pt x="83" y="97"/>
                    <a:pt x="76" y="91"/>
                  </a:cubicBezTo>
                  <a:cubicBezTo>
                    <a:pt x="51" y="71"/>
                    <a:pt x="27" y="49"/>
                    <a:pt x="4" y="26"/>
                  </a:cubicBezTo>
                  <a:cubicBezTo>
                    <a:pt x="0" y="23"/>
                    <a:pt x="3" y="11"/>
                    <a:pt x="8" y="0"/>
                  </a:cubicBezTo>
                  <a:cubicBezTo>
                    <a:pt x="20" y="35"/>
                    <a:pt x="43" y="8"/>
                    <a:pt x="62" y="16"/>
                  </a:cubicBezTo>
                  <a:cubicBezTo>
                    <a:pt x="53" y="21"/>
                    <a:pt x="47" y="24"/>
                    <a:pt x="41" y="27"/>
                  </a:cubicBezTo>
                  <a:cubicBezTo>
                    <a:pt x="69" y="57"/>
                    <a:pt x="98" y="85"/>
                    <a:pt x="145" y="64"/>
                  </a:cubicBezTo>
                  <a:cubicBezTo>
                    <a:pt x="145" y="67"/>
                    <a:pt x="144" y="70"/>
                    <a:pt x="14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3" name="Freeform: Shape 9852"/>
            <p:cNvSpPr>
              <a:spLocks/>
            </p:cNvSpPr>
            <p:nvPr/>
          </p:nvSpPr>
          <p:spPr bwMode="auto">
            <a:xfrm>
              <a:off x="6229351" y="5208588"/>
              <a:ext cx="136525" cy="77788"/>
            </a:xfrm>
            <a:custGeom>
              <a:avLst/>
              <a:gdLst>
                <a:gd name="T0" fmla="*/ 143 w 143"/>
                <a:gd name="T1" fmla="*/ 42 h 82"/>
                <a:gd name="T2" fmla="*/ 0 w 143"/>
                <a:gd name="T3" fmla="*/ 82 h 82"/>
                <a:gd name="T4" fmla="*/ 16 w 143"/>
                <a:gd name="T5" fmla="*/ 64 h 82"/>
                <a:gd name="T6" fmla="*/ 96 w 143"/>
                <a:gd name="T7" fmla="*/ 9 h 82"/>
                <a:gd name="T8" fmla="*/ 119 w 143"/>
                <a:gd name="T9" fmla="*/ 0 h 82"/>
                <a:gd name="T10" fmla="*/ 124 w 143"/>
                <a:gd name="T11" fmla="*/ 20 h 82"/>
                <a:gd name="T12" fmla="*/ 143 w 143"/>
                <a:gd name="T13" fmla="*/ 42 h 82"/>
              </a:gdLst>
              <a:ahLst/>
              <a:cxnLst>
                <a:cxn ang="0">
                  <a:pos x="T0" y="T1"/>
                </a:cxn>
                <a:cxn ang="0">
                  <a:pos x="T2" y="T3"/>
                </a:cxn>
                <a:cxn ang="0">
                  <a:pos x="T4" y="T5"/>
                </a:cxn>
                <a:cxn ang="0">
                  <a:pos x="T6" y="T7"/>
                </a:cxn>
                <a:cxn ang="0">
                  <a:pos x="T8" y="T9"/>
                </a:cxn>
                <a:cxn ang="0">
                  <a:pos x="T10" y="T11"/>
                </a:cxn>
                <a:cxn ang="0">
                  <a:pos x="T12" y="T13"/>
                </a:cxn>
              </a:cxnLst>
              <a:rect l="0" t="0" r="r" b="b"/>
              <a:pathLst>
                <a:path w="143" h="82">
                  <a:moveTo>
                    <a:pt x="143" y="42"/>
                  </a:moveTo>
                  <a:cubicBezTo>
                    <a:pt x="97" y="54"/>
                    <a:pt x="52" y="67"/>
                    <a:pt x="0" y="82"/>
                  </a:cubicBezTo>
                  <a:cubicBezTo>
                    <a:pt x="9" y="72"/>
                    <a:pt x="12" y="67"/>
                    <a:pt x="16" y="64"/>
                  </a:cubicBezTo>
                  <a:cubicBezTo>
                    <a:pt x="42" y="45"/>
                    <a:pt x="69" y="27"/>
                    <a:pt x="96" y="9"/>
                  </a:cubicBezTo>
                  <a:cubicBezTo>
                    <a:pt x="102" y="4"/>
                    <a:pt x="111" y="3"/>
                    <a:pt x="119" y="0"/>
                  </a:cubicBezTo>
                  <a:cubicBezTo>
                    <a:pt x="120" y="7"/>
                    <a:pt x="121" y="14"/>
                    <a:pt x="124" y="20"/>
                  </a:cubicBezTo>
                  <a:cubicBezTo>
                    <a:pt x="129" y="28"/>
                    <a:pt x="137" y="34"/>
                    <a:pt x="14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4" name="Freeform: Shape 9853"/>
            <p:cNvSpPr>
              <a:spLocks/>
            </p:cNvSpPr>
            <p:nvPr/>
          </p:nvSpPr>
          <p:spPr bwMode="auto">
            <a:xfrm>
              <a:off x="3819526" y="6132513"/>
              <a:ext cx="41275" cy="146050"/>
            </a:xfrm>
            <a:custGeom>
              <a:avLst/>
              <a:gdLst>
                <a:gd name="T0" fmla="*/ 1 w 43"/>
                <a:gd name="T1" fmla="*/ 154 h 154"/>
                <a:gd name="T2" fmla="*/ 43 w 43"/>
                <a:gd name="T3" fmla="*/ 0 h 154"/>
                <a:gd name="T4" fmla="*/ 1 w 43"/>
                <a:gd name="T5" fmla="*/ 154 h 154"/>
              </a:gdLst>
              <a:ahLst/>
              <a:cxnLst>
                <a:cxn ang="0">
                  <a:pos x="T0" y="T1"/>
                </a:cxn>
                <a:cxn ang="0">
                  <a:pos x="T2" y="T3"/>
                </a:cxn>
                <a:cxn ang="0">
                  <a:pos x="T4" y="T5"/>
                </a:cxn>
              </a:cxnLst>
              <a:rect l="0" t="0" r="r" b="b"/>
              <a:pathLst>
                <a:path w="43" h="154">
                  <a:moveTo>
                    <a:pt x="1" y="154"/>
                  </a:moveTo>
                  <a:cubicBezTo>
                    <a:pt x="0" y="98"/>
                    <a:pt x="8" y="45"/>
                    <a:pt x="43" y="0"/>
                  </a:cubicBezTo>
                  <a:cubicBezTo>
                    <a:pt x="43" y="55"/>
                    <a:pt x="37" y="109"/>
                    <a:pt x="1"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5" name="Freeform: Shape 9854"/>
            <p:cNvSpPr>
              <a:spLocks/>
            </p:cNvSpPr>
            <p:nvPr/>
          </p:nvSpPr>
          <p:spPr bwMode="auto">
            <a:xfrm>
              <a:off x="3997326" y="4641850"/>
              <a:ext cx="85725" cy="147638"/>
            </a:xfrm>
            <a:custGeom>
              <a:avLst/>
              <a:gdLst>
                <a:gd name="T0" fmla="*/ 78 w 90"/>
                <a:gd name="T1" fmla="*/ 155 h 155"/>
                <a:gd name="T2" fmla="*/ 0 w 90"/>
                <a:gd name="T3" fmla="*/ 0 h 155"/>
                <a:gd name="T4" fmla="*/ 78 w 90"/>
                <a:gd name="T5" fmla="*/ 155 h 155"/>
              </a:gdLst>
              <a:ahLst/>
              <a:cxnLst>
                <a:cxn ang="0">
                  <a:pos x="T0" y="T1"/>
                </a:cxn>
                <a:cxn ang="0">
                  <a:pos x="T2" y="T3"/>
                </a:cxn>
                <a:cxn ang="0">
                  <a:pos x="T4" y="T5"/>
                </a:cxn>
              </a:cxnLst>
              <a:rect l="0" t="0" r="r" b="b"/>
              <a:pathLst>
                <a:path w="90" h="155">
                  <a:moveTo>
                    <a:pt x="78" y="155"/>
                  </a:moveTo>
                  <a:cubicBezTo>
                    <a:pt x="53" y="104"/>
                    <a:pt x="26" y="52"/>
                    <a:pt x="0" y="0"/>
                  </a:cubicBezTo>
                  <a:cubicBezTo>
                    <a:pt x="46" y="24"/>
                    <a:pt x="90" y="120"/>
                    <a:pt x="78"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6" name="Freeform: Shape 9855"/>
            <p:cNvSpPr>
              <a:spLocks/>
            </p:cNvSpPr>
            <p:nvPr/>
          </p:nvSpPr>
          <p:spPr bwMode="auto">
            <a:xfrm>
              <a:off x="7038976" y="5815013"/>
              <a:ext cx="115888" cy="80963"/>
            </a:xfrm>
            <a:custGeom>
              <a:avLst/>
              <a:gdLst>
                <a:gd name="T0" fmla="*/ 63 w 123"/>
                <a:gd name="T1" fmla="*/ 35 h 85"/>
                <a:gd name="T2" fmla="*/ 123 w 123"/>
                <a:gd name="T3" fmla="*/ 81 h 85"/>
                <a:gd name="T4" fmla="*/ 122 w 123"/>
                <a:gd name="T5" fmla="*/ 85 h 85"/>
                <a:gd name="T6" fmla="*/ 0 w 123"/>
                <a:gd name="T7" fmla="*/ 34 h 85"/>
                <a:gd name="T8" fmla="*/ 2 w 123"/>
                <a:gd name="T9" fmla="*/ 24 h 85"/>
                <a:gd name="T10" fmla="*/ 49 w 123"/>
                <a:gd name="T11" fmla="*/ 28 h 85"/>
                <a:gd name="T12" fmla="*/ 45 w 123"/>
                <a:gd name="T13" fmla="*/ 22 h 85"/>
                <a:gd name="T14" fmla="*/ 78 w 123"/>
                <a:gd name="T15" fmla="*/ 0 h 85"/>
                <a:gd name="T16" fmla="*/ 91 w 123"/>
                <a:gd name="T17" fmla="*/ 14 h 85"/>
                <a:gd name="T18" fmla="*/ 72 w 123"/>
                <a:gd name="T19" fmla="*/ 29 h 85"/>
                <a:gd name="T20" fmla="*/ 63 w 123"/>
                <a:gd name="T21"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85">
                  <a:moveTo>
                    <a:pt x="63" y="35"/>
                  </a:moveTo>
                  <a:cubicBezTo>
                    <a:pt x="83" y="50"/>
                    <a:pt x="103" y="66"/>
                    <a:pt x="123" y="81"/>
                  </a:cubicBezTo>
                  <a:cubicBezTo>
                    <a:pt x="123" y="82"/>
                    <a:pt x="122" y="84"/>
                    <a:pt x="122" y="85"/>
                  </a:cubicBezTo>
                  <a:cubicBezTo>
                    <a:pt x="81" y="68"/>
                    <a:pt x="40" y="51"/>
                    <a:pt x="0" y="34"/>
                  </a:cubicBezTo>
                  <a:cubicBezTo>
                    <a:pt x="1" y="31"/>
                    <a:pt x="1" y="27"/>
                    <a:pt x="2" y="24"/>
                  </a:cubicBezTo>
                  <a:cubicBezTo>
                    <a:pt x="18" y="25"/>
                    <a:pt x="33" y="27"/>
                    <a:pt x="49" y="28"/>
                  </a:cubicBezTo>
                  <a:cubicBezTo>
                    <a:pt x="47" y="26"/>
                    <a:pt x="46" y="24"/>
                    <a:pt x="45" y="22"/>
                  </a:cubicBezTo>
                  <a:cubicBezTo>
                    <a:pt x="56" y="14"/>
                    <a:pt x="66" y="6"/>
                    <a:pt x="78" y="0"/>
                  </a:cubicBezTo>
                  <a:cubicBezTo>
                    <a:pt x="80" y="0"/>
                    <a:pt x="87" y="9"/>
                    <a:pt x="91" y="14"/>
                  </a:cubicBezTo>
                  <a:cubicBezTo>
                    <a:pt x="85" y="19"/>
                    <a:pt x="78" y="24"/>
                    <a:pt x="72" y="29"/>
                  </a:cubicBezTo>
                  <a:cubicBezTo>
                    <a:pt x="69" y="31"/>
                    <a:pt x="66" y="33"/>
                    <a:pt x="63"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7" name="Freeform: Shape 9856"/>
            <p:cNvSpPr>
              <a:spLocks/>
            </p:cNvSpPr>
            <p:nvPr/>
          </p:nvSpPr>
          <p:spPr bwMode="auto">
            <a:xfrm>
              <a:off x="4716463" y="5114925"/>
              <a:ext cx="119063" cy="76200"/>
            </a:xfrm>
            <a:custGeom>
              <a:avLst/>
              <a:gdLst>
                <a:gd name="T0" fmla="*/ 125 w 125"/>
                <a:gd name="T1" fmla="*/ 15 h 80"/>
                <a:gd name="T2" fmla="*/ 106 w 125"/>
                <a:gd name="T3" fmla="*/ 19 h 80"/>
                <a:gd name="T4" fmla="*/ 49 w 125"/>
                <a:gd name="T5" fmla="*/ 54 h 80"/>
                <a:gd name="T6" fmla="*/ 0 w 125"/>
                <a:gd name="T7" fmla="*/ 63 h 80"/>
                <a:gd name="T8" fmla="*/ 125 w 125"/>
                <a:gd name="T9" fmla="*/ 15 h 80"/>
              </a:gdLst>
              <a:ahLst/>
              <a:cxnLst>
                <a:cxn ang="0">
                  <a:pos x="T0" y="T1"/>
                </a:cxn>
                <a:cxn ang="0">
                  <a:pos x="T2" y="T3"/>
                </a:cxn>
                <a:cxn ang="0">
                  <a:pos x="T4" y="T5"/>
                </a:cxn>
                <a:cxn ang="0">
                  <a:pos x="T6" y="T7"/>
                </a:cxn>
                <a:cxn ang="0">
                  <a:pos x="T8" y="T9"/>
                </a:cxn>
              </a:cxnLst>
              <a:rect l="0" t="0" r="r" b="b"/>
              <a:pathLst>
                <a:path w="125" h="80">
                  <a:moveTo>
                    <a:pt x="125" y="15"/>
                  </a:moveTo>
                  <a:cubicBezTo>
                    <a:pt x="119" y="17"/>
                    <a:pt x="113" y="19"/>
                    <a:pt x="106" y="19"/>
                  </a:cubicBezTo>
                  <a:cubicBezTo>
                    <a:pt x="80" y="20"/>
                    <a:pt x="60" y="25"/>
                    <a:pt x="49" y="54"/>
                  </a:cubicBezTo>
                  <a:cubicBezTo>
                    <a:pt x="40" y="80"/>
                    <a:pt x="18" y="67"/>
                    <a:pt x="0" y="63"/>
                  </a:cubicBezTo>
                  <a:cubicBezTo>
                    <a:pt x="30" y="8"/>
                    <a:pt x="50" y="0"/>
                    <a:pt x="12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8" name="Freeform: Shape 9857"/>
            <p:cNvSpPr>
              <a:spLocks/>
            </p:cNvSpPr>
            <p:nvPr/>
          </p:nvSpPr>
          <p:spPr bwMode="auto">
            <a:xfrm>
              <a:off x="5930901" y="5502275"/>
              <a:ext cx="98425" cy="130175"/>
            </a:xfrm>
            <a:custGeom>
              <a:avLst/>
              <a:gdLst>
                <a:gd name="T0" fmla="*/ 0 w 104"/>
                <a:gd name="T1" fmla="*/ 0 h 137"/>
                <a:gd name="T2" fmla="*/ 79 w 104"/>
                <a:gd name="T3" fmla="*/ 137 h 137"/>
                <a:gd name="T4" fmla="*/ 68 w 104"/>
                <a:gd name="T5" fmla="*/ 117 h 137"/>
                <a:gd name="T6" fmla="*/ 51 w 104"/>
                <a:gd name="T7" fmla="*/ 67 h 137"/>
                <a:gd name="T8" fmla="*/ 13 w 104"/>
                <a:gd name="T9" fmla="*/ 27 h 137"/>
                <a:gd name="T10" fmla="*/ 0 w 104"/>
                <a:gd name="T11" fmla="*/ 0 h 137"/>
              </a:gdLst>
              <a:ahLst/>
              <a:cxnLst>
                <a:cxn ang="0">
                  <a:pos x="T0" y="T1"/>
                </a:cxn>
                <a:cxn ang="0">
                  <a:pos x="T2" y="T3"/>
                </a:cxn>
                <a:cxn ang="0">
                  <a:pos x="T4" y="T5"/>
                </a:cxn>
                <a:cxn ang="0">
                  <a:pos x="T6" y="T7"/>
                </a:cxn>
                <a:cxn ang="0">
                  <a:pos x="T8" y="T9"/>
                </a:cxn>
                <a:cxn ang="0">
                  <a:pos x="T10" y="T11"/>
                </a:cxn>
              </a:cxnLst>
              <a:rect l="0" t="0" r="r" b="b"/>
              <a:pathLst>
                <a:path w="104" h="137">
                  <a:moveTo>
                    <a:pt x="0" y="0"/>
                  </a:moveTo>
                  <a:cubicBezTo>
                    <a:pt x="61" y="20"/>
                    <a:pt x="104" y="94"/>
                    <a:pt x="79" y="137"/>
                  </a:cubicBezTo>
                  <a:cubicBezTo>
                    <a:pt x="74" y="129"/>
                    <a:pt x="66" y="120"/>
                    <a:pt x="68" y="117"/>
                  </a:cubicBezTo>
                  <a:cubicBezTo>
                    <a:pt x="81" y="94"/>
                    <a:pt x="63" y="81"/>
                    <a:pt x="51" y="67"/>
                  </a:cubicBezTo>
                  <a:cubicBezTo>
                    <a:pt x="39" y="53"/>
                    <a:pt x="25" y="41"/>
                    <a:pt x="13" y="27"/>
                  </a:cubicBezTo>
                  <a:cubicBezTo>
                    <a:pt x="8" y="21"/>
                    <a:pt x="5"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59" name="Freeform: Shape 9858"/>
            <p:cNvSpPr>
              <a:spLocks/>
            </p:cNvSpPr>
            <p:nvPr/>
          </p:nvSpPr>
          <p:spPr bwMode="auto">
            <a:xfrm>
              <a:off x="8456613" y="4156075"/>
              <a:ext cx="96838" cy="153988"/>
            </a:xfrm>
            <a:custGeom>
              <a:avLst/>
              <a:gdLst>
                <a:gd name="T0" fmla="*/ 0 w 102"/>
                <a:gd name="T1" fmla="*/ 1 h 161"/>
                <a:gd name="T2" fmla="*/ 35 w 102"/>
                <a:gd name="T3" fmla="*/ 71 h 161"/>
                <a:gd name="T4" fmla="*/ 91 w 102"/>
                <a:gd name="T5" fmla="*/ 143 h 161"/>
                <a:gd name="T6" fmla="*/ 102 w 102"/>
                <a:gd name="T7" fmla="*/ 161 h 161"/>
                <a:gd name="T8" fmla="*/ 1 w 102"/>
                <a:gd name="T9" fmla="*/ 0 h 161"/>
                <a:gd name="T10" fmla="*/ 0 w 102"/>
                <a:gd name="T11" fmla="*/ 1 h 161"/>
              </a:gdLst>
              <a:ahLst/>
              <a:cxnLst>
                <a:cxn ang="0">
                  <a:pos x="T0" y="T1"/>
                </a:cxn>
                <a:cxn ang="0">
                  <a:pos x="T2" y="T3"/>
                </a:cxn>
                <a:cxn ang="0">
                  <a:pos x="T4" y="T5"/>
                </a:cxn>
                <a:cxn ang="0">
                  <a:pos x="T6" y="T7"/>
                </a:cxn>
                <a:cxn ang="0">
                  <a:pos x="T8" y="T9"/>
                </a:cxn>
                <a:cxn ang="0">
                  <a:pos x="T10" y="T11"/>
                </a:cxn>
              </a:cxnLst>
              <a:rect l="0" t="0" r="r" b="b"/>
              <a:pathLst>
                <a:path w="102" h="161">
                  <a:moveTo>
                    <a:pt x="0" y="1"/>
                  </a:moveTo>
                  <a:cubicBezTo>
                    <a:pt x="12" y="24"/>
                    <a:pt x="24" y="48"/>
                    <a:pt x="35" y="71"/>
                  </a:cubicBezTo>
                  <a:cubicBezTo>
                    <a:pt x="49" y="99"/>
                    <a:pt x="62" y="126"/>
                    <a:pt x="91" y="143"/>
                  </a:cubicBezTo>
                  <a:cubicBezTo>
                    <a:pt x="97" y="146"/>
                    <a:pt x="100" y="153"/>
                    <a:pt x="102" y="161"/>
                  </a:cubicBezTo>
                  <a:cubicBezTo>
                    <a:pt x="26" y="134"/>
                    <a:pt x="6" y="72"/>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0" name="Freeform: Shape 9859"/>
            <p:cNvSpPr>
              <a:spLocks/>
            </p:cNvSpPr>
            <p:nvPr/>
          </p:nvSpPr>
          <p:spPr bwMode="auto">
            <a:xfrm>
              <a:off x="4994276" y="4210050"/>
              <a:ext cx="171450" cy="139700"/>
            </a:xfrm>
            <a:custGeom>
              <a:avLst/>
              <a:gdLst>
                <a:gd name="T0" fmla="*/ 0 w 180"/>
                <a:gd name="T1" fmla="*/ 37 h 146"/>
                <a:gd name="T2" fmla="*/ 174 w 180"/>
                <a:gd name="T3" fmla="*/ 146 h 146"/>
                <a:gd name="T4" fmla="*/ 0 w 180"/>
                <a:gd name="T5" fmla="*/ 37 h 146"/>
              </a:gdLst>
              <a:ahLst/>
              <a:cxnLst>
                <a:cxn ang="0">
                  <a:pos x="T0" y="T1"/>
                </a:cxn>
                <a:cxn ang="0">
                  <a:pos x="T2" y="T3"/>
                </a:cxn>
                <a:cxn ang="0">
                  <a:pos x="T4" y="T5"/>
                </a:cxn>
              </a:cxnLst>
              <a:rect l="0" t="0" r="r" b="b"/>
              <a:pathLst>
                <a:path w="180" h="146">
                  <a:moveTo>
                    <a:pt x="0" y="37"/>
                  </a:moveTo>
                  <a:cubicBezTo>
                    <a:pt x="89" y="0"/>
                    <a:pt x="180" y="83"/>
                    <a:pt x="174" y="146"/>
                  </a:cubicBezTo>
                  <a:cubicBezTo>
                    <a:pt x="143" y="65"/>
                    <a:pt x="82" y="34"/>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1" name="Freeform: Shape 9860"/>
            <p:cNvSpPr>
              <a:spLocks/>
            </p:cNvSpPr>
            <p:nvPr/>
          </p:nvSpPr>
          <p:spPr bwMode="auto">
            <a:xfrm>
              <a:off x="7489826" y="5886450"/>
              <a:ext cx="85725" cy="60325"/>
            </a:xfrm>
            <a:custGeom>
              <a:avLst/>
              <a:gdLst>
                <a:gd name="T0" fmla="*/ 0 w 91"/>
                <a:gd name="T1" fmla="*/ 23 h 63"/>
                <a:gd name="T2" fmla="*/ 20 w 91"/>
                <a:gd name="T3" fmla="*/ 15 h 63"/>
                <a:gd name="T4" fmla="*/ 64 w 91"/>
                <a:gd name="T5" fmla="*/ 2 h 63"/>
                <a:gd name="T6" fmla="*/ 91 w 91"/>
                <a:gd name="T7" fmla="*/ 3 h 63"/>
                <a:gd name="T8" fmla="*/ 89 w 91"/>
                <a:gd name="T9" fmla="*/ 24 h 63"/>
                <a:gd name="T10" fmla="*/ 71 w 91"/>
                <a:gd name="T11" fmla="*/ 63 h 63"/>
                <a:gd name="T12" fmla="*/ 59 w 91"/>
                <a:gd name="T13" fmla="*/ 44 h 63"/>
                <a:gd name="T14" fmla="*/ 1 w 91"/>
                <a:gd name="T15" fmla="*/ 35 h 63"/>
                <a:gd name="T16" fmla="*/ 0 w 91"/>
                <a:gd name="T1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3">
                  <a:moveTo>
                    <a:pt x="0" y="23"/>
                  </a:moveTo>
                  <a:cubicBezTo>
                    <a:pt x="7" y="20"/>
                    <a:pt x="13" y="17"/>
                    <a:pt x="20" y="15"/>
                  </a:cubicBezTo>
                  <a:cubicBezTo>
                    <a:pt x="34" y="10"/>
                    <a:pt x="49" y="5"/>
                    <a:pt x="64" y="2"/>
                  </a:cubicBezTo>
                  <a:cubicBezTo>
                    <a:pt x="72" y="0"/>
                    <a:pt x="82" y="2"/>
                    <a:pt x="91" y="3"/>
                  </a:cubicBezTo>
                  <a:cubicBezTo>
                    <a:pt x="90" y="10"/>
                    <a:pt x="91" y="17"/>
                    <a:pt x="89" y="24"/>
                  </a:cubicBezTo>
                  <a:cubicBezTo>
                    <a:pt x="85" y="36"/>
                    <a:pt x="79" y="47"/>
                    <a:pt x="71" y="63"/>
                  </a:cubicBezTo>
                  <a:cubicBezTo>
                    <a:pt x="64" y="51"/>
                    <a:pt x="60" y="45"/>
                    <a:pt x="59" y="44"/>
                  </a:cubicBezTo>
                  <a:cubicBezTo>
                    <a:pt x="37" y="41"/>
                    <a:pt x="19" y="38"/>
                    <a:pt x="1" y="35"/>
                  </a:cubicBezTo>
                  <a:cubicBezTo>
                    <a:pt x="1" y="31"/>
                    <a:pt x="0"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2" name="Freeform: Shape 9861"/>
            <p:cNvSpPr>
              <a:spLocks/>
            </p:cNvSpPr>
            <p:nvPr/>
          </p:nvSpPr>
          <p:spPr bwMode="auto">
            <a:xfrm>
              <a:off x="8658226" y="4725988"/>
              <a:ext cx="49213" cy="376238"/>
            </a:xfrm>
            <a:custGeom>
              <a:avLst/>
              <a:gdLst>
                <a:gd name="T0" fmla="*/ 0 w 52"/>
                <a:gd name="T1" fmla="*/ 395 h 395"/>
                <a:gd name="T2" fmla="*/ 33 w 52"/>
                <a:gd name="T3" fmla="*/ 0 h 395"/>
                <a:gd name="T4" fmla="*/ 0 w 52"/>
                <a:gd name="T5" fmla="*/ 395 h 395"/>
              </a:gdLst>
              <a:ahLst/>
              <a:cxnLst>
                <a:cxn ang="0">
                  <a:pos x="T0" y="T1"/>
                </a:cxn>
                <a:cxn ang="0">
                  <a:pos x="T2" y="T3"/>
                </a:cxn>
                <a:cxn ang="0">
                  <a:pos x="T4" y="T5"/>
                </a:cxn>
              </a:cxnLst>
              <a:rect l="0" t="0" r="r" b="b"/>
              <a:pathLst>
                <a:path w="52" h="395">
                  <a:moveTo>
                    <a:pt x="0" y="395"/>
                  </a:moveTo>
                  <a:cubicBezTo>
                    <a:pt x="11" y="268"/>
                    <a:pt x="21" y="141"/>
                    <a:pt x="33" y="0"/>
                  </a:cubicBezTo>
                  <a:cubicBezTo>
                    <a:pt x="52" y="60"/>
                    <a:pt x="33" y="281"/>
                    <a:pt x="0" y="3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3" name="Freeform: Shape 9862"/>
            <p:cNvSpPr>
              <a:spLocks/>
            </p:cNvSpPr>
            <p:nvPr/>
          </p:nvSpPr>
          <p:spPr bwMode="auto">
            <a:xfrm>
              <a:off x="4183063" y="5942013"/>
              <a:ext cx="139700" cy="52388"/>
            </a:xfrm>
            <a:custGeom>
              <a:avLst/>
              <a:gdLst>
                <a:gd name="T0" fmla="*/ 0 w 147"/>
                <a:gd name="T1" fmla="*/ 55 h 55"/>
                <a:gd name="T2" fmla="*/ 110 w 147"/>
                <a:gd name="T3" fmla="*/ 14 h 55"/>
                <a:gd name="T4" fmla="*/ 146 w 147"/>
                <a:gd name="T5" fmla="*/ 16 h 55"/>
                <a:gd name="T6" fmla="*/ 147 w 147"/>
                <a:gd name="T7" fmla="*/ 26 h 55"/>
                <a:gd name="T8" fmla="*/ 97 w 147"/>
                <a:gd name="T9" fmla="*/ 33 h 55"/>
                <a:gd name="T10" fmla="*/ 40 w 147"/>
                <a:gd name="T11" fmla="*/ 40 h 55"/>
                <a:gd name="T12" fmla="*/ 0 w 14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47" h="55">
                  <a:moveTo>
                    <a:pt x="0" y="55"/>
                  </a:moveTo>
                  <a:cubicBezTo>
                    <a:pt x="18" y="18"/>
                    <a:pt x="75" y="0"/>
                    <a:pt x="110" y="14"/>
                  </a:cubicBezTo>
                  <a:cubicBezTo>
                    <a:pt x="121" y="18"/>
                    <a:pt x="134" y="16"/>
                    <a:pt x="146" y="16"/>
                  </a:cubicBezTo>
                  <a:cubicBezTo>
                    <a:pt x="147" y="19"/>
                    <a:pt x="147" y="23"/>
                    <a:pt x="147" y="26"/>
                  </a:cubicBezTo>
                  <a:cubicBezTo>
                    <a:pt x="130" y="29"/>
                    <a:pt x="112" y="37"/>
                    <a:pt x="97" y="33"/>
                  </a:cubicBezTo>
                  <a:cubicBezTo>
                    <a:pt x="76" y="26"/>
                    <a:pt x="59" y="31"/>
                    <a:pt x="40" y="40"/>
                  </a:cubicBezTo>
                  <a:cubicBezTo>
                    <a:pt x="27" y="46"/>
                    <a:pt x="13" y="50"/>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4" name="Freeform: Shape 9863"/>
            <p:cNvSpPr>
              <a:spLocks/>
            </p:cNvSpPr>
            <p:nvPr/>
          </p:nvSpPr>
          <p:spPr bwMode="auto">
            <a:xfrm>
              <a:off x="3979863" y="5730875"/>
              <a:ext cx="93663" cy="84138"/>
            </a:xfrm>
            <a:custGeom>
              <a:avLst/>
              <a:gdLst>
                <a:gd name="T0" fmla="*/ 76 w 99"/>
                <a:gd name="T1" fmla="*/ 29 h 89"/>
                <a:gd name="T2" fmla="*/ 93 w 99"/>
                <a:gd name="T3" fmla="*/ 68 h 89"/>
                <a:gd name="T4" fmla="*/ 99 w 99"/>
                <a:gd name="T5" fmla="*/ 89 h 89"/>
                <a:gd name="T6" fmla="*/ 80 w 99"/>
                <a:gd name="T7" fmla="*/ 84 h 89"/>
                <a:gd name="T8" fmla="*/ 0 w 99"/>
                <a:gd name="T9" fmla="*/ 7 h 89"/>
                <a:gd name="T10" fmla="*/ 6 w 99"/>
                <a:gd name="T11" fmla="*/ 0 h 89"/>
                <a:gd name="T12" fmla="*/ 77 w 99"/>
                <a:gd name="T13" fmla="*/ 30 h 89"/>
                <a:gd name="T14" fmla="*/ 76 w 99"/>
                <a:gd name="T15" fmla="*/ 2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9">
                  <a:moveTo>
                    <a:pt x="76" y="29"/>
                  </a:moveTo>
                  <a:cubicBezTo>
                    <a:pt x="82" y="42"/>
                    <a:pt x="88" y="55"/>
                    <a:pt x="93" y="68"/>
                  </a:cubicBezTo>
                  <a:cubicBezTo>
                    <a:pt x="96" y="75"/>
                    <a:pt x="97" y="82"/>
                    <a:pt x="99" y="89"/>
                  </a:cubicBezTo>
                  <a:cubicBezTo>
                    <a:pt x="93" y="87"/>
                    <a:pt x="84" y="88"/>
                    <a:pt x="80" y="84"/>
                  </a:cubicBezTo>
                  <a:cubicBezTo>
                    <a:pt x="53" y="59"/>
                    <a:pt x="27" y="33"/>
                    <a:pt x="0" y="7"/>
                  </a:cubicBezTo>
                  <a:cubicBezTo>
                    <a:pt x="2" y="5"/>
                    <a:pt x="4" y="3"/>
                    <a:pt x="6" y="0"/>
                  </a:cubicBezTo>
                  <a:cubicBezTo>
                    <a:pt x="29" y="10"/>
                    <a:pt x="53" y="20"/>
                    <a:pt x="77" y="30"/>
                  </a:cubicBezTo>
                  <a:cubicBezTo>
                    <a:pt x="77" y="30"/>
                    <a:pt x="76" y="29"/>
                    <a:pt x="7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5" name="Freeform: Shape 9864"/>
            <p:cNvSpPr>
              <a:spLocks/>
            </p:cNvSpPr>
            <p:nvPr/>
          </p:nvSpPr>
          <p:spPr bwMode="auto">
            <a:xfrm>
              <a:off x="8027988" y="6388100"/>
              <a:ext cx="61913" cy="87313"/>
            </a:xfrm>
            <a:custGeom>
              <a:avLst/>
              <a:gdLst>
                <a:gd name="T0" fmla="*/ 57 w 65"/>
                <a:gd name="T1" fmla="*/ 58 h 91"/>
                <a:gd name="T2" fmla="*/ 11 w 65"/>
                <a:gd name="T3" fmla="*/ 91 h 91"/>
                <a:gd name="T4" fmla="*/ 26 w 65"/>
                <a:gd name="T5" fmla="*/ 0 h 91"/>
                <a:gd name="T6" fmla="*/ 42 w 65"/>
                <a:gd name="T7" fmla="*/ 22 h 91"/>
                <a:gd name="T8" fmla="*/ 65 w 65"/>
                <a:gd name="T9" fmla="*/ 13 h 91"/>
                <a:gd name="T10" fmla="*/ 58 w 65"/>
                <a:gd name="T11" fmla="*/ 57 h 91"/>
                <a:gd name="T12" fmla="*/ 57 w 65"/>
                <a:gd name="T13" fmla="*/ 58 h 91"/>
              </a:gdLst>
              <a:ahLst/>
              <a:cxnLst>
                <a:cxn ang="0">
                  <a:pos x="T0" y="T1"/>
                </a:cxn>
                <a:cxn ang="0">
                  <a:pos x="T2" y="T3"/>
                </a:cxn>
                <a:cxn ang="0">
                  <a:pos x="T4" y="T5"/>
                </a:cxn>
                <a:cxn ang="0">
                  <a:pos x="T6" y="T7"/>
                </a:cxn>
                <a:cxn ang="0">
                  <a:pos x="T8" y="T9"/>
                </a:cxn>
                <a:cxn ang="0">
                  <a:pos x="T10" y="T11"/>
                </a:cxn>
                <a:cxn ang="0">
                  <a:pos x="T12" y="T13"/>
                </a:cxn>
              </a:cxnLst>
              <a:rect l="0" t="0" r="r" b="b"/>
              <a:pathLst>
                <a:path w="65" h="91">
                  <a:moveTo>
                    <a:pt x="57" y="58"/>
                  </a:moveTo>
                  <a:cubicBezTo>
                    <a:pt x="43" y="69"/>
                    <a:pt x="28" y="79"/>
                    <a:pt x="11" y="91"/>
                  </a:cubicBezTo>
                  <a:cubicBezTo>
                    <a:pt x="0" y="62"/>
                    <a:pt x="21" y="35"/>
                    <a:pt x="26" y="0"/>
                  </a:cubicBezTo>
                  <a:cubicBezTo>
                    <a:pt x="34" y="10"/>
                    <a:pt x="38" y="16"/>
                    <a:pt x="42" y="22"/>
                  </a:cubicBezTo>
                  <a:cubicBezTo>
                    <a:pt x="47" y="20"/>
                    <a:pt x="53" y="17"/>
                    <a:pt x="65" y="13"/>
                  </a:cubicBezTo>
                  <a:cubicBezTo>
                    <a:pt x="62" y="31"/>
                    <a:pt x="60" y="44"/>
                    <a:pt x="58" y="57"/>
                  </a:cubicBezTo>
                  <a:cubicBezTo>
                    <a:pt x="58" y="58"/>
                    <a:pt x="58" y="58"/>
                    <a:pt x="5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6" name="Freeform: Shape 9865"/>
            <p:cNvSpPr>
              <a:spLocks/>
            </p:cNvSpPr>
            <p:nvPr/>
          </p:nvSpPr>
          <p:spPr bwMode="auto">
            <a:xfrm>
              <a:off x="6400801" y="5775325"/>
              <a:ext cx="17463" cy="149225"/>
            </a:xfrm>
            <a:custGeom>
              <a:avLst/>
              <a:gdLst>
                <a:gd name="T0" fmla="*/ 9 w 20"/>
                <a:gd name="T1" fmla="*/ 0 h 157"/>
                <a:gd name="T2" fmla="*/ 17 w 20"/>
                <a:gd name="T3" fmla="*/ 100 h 157"/>
                <a:gd name="T4" fmla="*/ 18 w 20"/>
                <a:gd name="T5" fmla="*/ 131 h 157"/>
                <a:gd name="T6" fmla="*/ 8 w 20"/>
                <a:gd name="T7" fmla="*/ 157 h 157"/>
                <a:gd name="T8" fmla="*/ 0 w 20"/>
                <a:gd name="T9" fmla="*/ 154 h 157"/>
                <a:gd name="T10" fmla="*/ 0 w 20"/>
                <a:gd name="T11" fmla="*/ 0 h 157"/>
                <a:gd name="T12" fmla="*/ 9 w 20"/>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 h="157">
                  <a:moveTo>
                    <a:pt x="9" y="0"/>
                  </a:moveTo>
                  <a:cubicBezTo>
                    <a:pt x="11" y="33"/>
                    <a:pt x="14" y="67"/>
                    <a:pt x="17" y="100"/>
                  </a:cubicBezTo>
                  <a:cubicBezTo>
                    <a:pt x="18" y="111"/>
                    <a:pt x="20" y="121"/>
                    <a:pt x="18" y="131"/>
                  </a:cubicBezTo>
                  <a:cubicBezTo>
                    <a:pt x="17" y="140"/>
                    <a:pt x="11" y="148"/>
                    <a:pt x="8" y="157"/>
                  </a:cubicBezTo>
                  <a:cubicBezTo>
                    <a:pt x="5" y="156"/>
                    <a:pt x="3" y="155"/>
                    <a:pt x="0" y="154"/>
                  </a:cubicBezTo>
                  <a:cubicBezTo>
                    <a:pt x="0" y="102"/>
                    <a:pt x="0" y="51"/>
                    <a:pt x="0" y="0"/>
                  </a:cubicBezTo>
                  <a:cubicBezTo>
                    <a:pt x="3" y="0"/>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7" name="Freeform: Shape 9866"/>
            <p:cNvSpPr>
              <a:spLocks/>
            </p:cNvSpPr>
            <p:nvPr/>
          </p:nvSpPr>
          <p:spPr bwMode="auto">
            <a:xfrm>
              <a:off x="8794751" y="3430588"/>
              <a:ext cx="122238" cy="174625"/>
            </a:xfrm>
            <a:custGeom>
              <a:avLst/>
              <a:gdLst>
                <a:gd name="T0" fmla="*/ 0 w 128"/>
                <a:gd name="T1" fmla="*/ 23 h 185"/>
                <a:gd name="T2" fmla="*/ 3 w 128"/>
                <a:gd name="T3" fmla="*/ 0 h 185"/>
                <a:gd name="T4" fmla="*/ 128 w 128"/>
                <a:gd name="T5" fmla="*/ 185 h 185"/>
                <a:gd name="T6" fmla="*/ 118 w 128"/>
                <a:gd name="T7" fmla="*/ 177 h 185"/>
                <a:gd name="T8" fmla="*/ 46 w 128"/>
                <a:gd name="T9" fmla="*/ 55 h 185"/>
                <a:gd name="T10" fmla="*/ 8 w 128"/>
                <a:gd name="T11" fmla="*/ 21 h 185"/>
                <a:gd name="T12" fmla="*/ 0 w 128"/>
                <a:gd name="T13" fmla="*/ 23 h 185"/>
              </a:gdLst>
              <a:ahLst/>
              <a:cxnLst>
                <a:cxn ang="0">
                  <a:pos x="T0" y="T1"/>
                </a:cxn>
                <a:cxn ang="0">
                  <a:pos x="T2" y="T3"/>
                </a:cxn>
                <a:cxn ang="0">
                  <a:pos x="T4" y="T5"/>
                </a:cxn>
                <a:cxn ang="0">
                  <a:pos x="T6" y="T7"/>
                </a:cxn>
                <a:cxn ang="0">
                  <a:pos x="T8" y="T9"/>
                </a:cxn>
                <a:cxn ang="0">
                  <a:pos x="T10" y="T11"/>
                </a:cxn>
                <a:cxn ang="0">
                  <a:pos x="T12" y="T13"/>
                </a:cxn>
              </a:cxnLst>
              <a:rect l="0" t="0" r="r" b="b"/>
              <a:pathLst>
                <a:path w="128" h="185">
                  <a:moveTo>
                    <a:pt x="0" y="23"/>
                  </a:moveTo>
                  <a:cubicBezTo>
                    <a:pt x="1" y="16"/>
                    <a:pt x="2" y="8"/>
                    <a:pt x="3" y="0"/>
                  </a:cubicBezTo>
                  <a:cubicBezTo>
                    <a:pt x="36" y="11"/>
                    <a:pt x="119" y="134"/>
                    <a:pt x="128" y="185"/>
                  </a:cubicBezTo>
                  <a:cubicBezTo>
                    <a:pt x="123" y="181"/>
                    <a:pt x="119" y="180"/>
                    <a:pt x="118" y="177"/>
                  </a:cubicBezTo>
                  <a:cubicBezTo>
                    <a:pt x="94" y="136"/>
                    <a:pt x="71" y="95"/>
                    <a:pt x="46" y="55"/>
                  </a:cubicBezTo>
                  <a:cubicBezTo>
                    <a:pt x="37" y="41"/>
                    <a:pt x="21" y="32"/>
                    <a:pt x="8" y="21"/>
                  </a:cubicBezTo>
                  <a:cubicBezTo>
                    <a:pt x="6" y="21"/>
                    <a:pt x="3" y="22"/>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8" name="Freeform: Shape 9867"/>
            <p:cNvSpPr>
              <a:spLocks/>
            </p:cNvSpPr>
            <p:nvPr/>
          </p:nvSpPr>
          <p:spPr bwMode="auto">
            <a:xfrm>
              <a:off x="3805238" y="6029325"/>
              <a:ext cx="50800" cy="104775"/>
            </a:xfrm>
            <a:custGeom>
              <a:avLst/>
              <a:gdLst>
                <a:gd name="T0" fmla="*/ 22 w 54"/>
                <a:gd name="T1" fmla="*/ 110 h 110"/>
                <a:gd name="T2" fmla="*/ 23 w 54"/>
                <a:gd name="T3" fmla="*/ 36 h 110"/>
                <a:gd name="T4" fmla="*/ 39 w 54"/>
                <a:gd name="T5" fmla="*/ 0 h 110"/>
                <a:gd name="T6" fmla="*/ 22 w 54"/>
                <a:gd name="T7" fmla="*/ 110 h 110"/>
              </a:gdLst>
              <a:ahLst/>
              <a:cxnLst>
                <a:cxn ang="0">
                  <a:pos x="T0" y="T1"/>
                </a:cxn>
                <a:cxn ang="0">
                  <a:pos x="T2" y="T3"/>
                </a:cxn>
                <a:cxn ang="0">
                  <a:pos x="T4" y="T5"/>
                </a:cxn>
                <a:cxn ang="0">
                  <a:pos x="T6" y="T7"/>
                </a:cxn>
              </a:cxnLst>
              <a:rect l="0" t="0" r="r" b="b"/>
              <a:pathLst>
                <a:path w="54" h="110">
                  <a:moveTo>
                    <a:pt x="22" y="110"/>
                  </a:moveTo>
                  <a:cubicBezTo>
                    <a:pt x="0" y="74"/>
                    <a:pt x="1" y="68"/>
                    <a:pt x="23" y="36"/>
                  </a:cubicBezTo>
                  <a:cubicBezTo>
                    <a:pt x="31" y="26"/>
                    <a:pt x="34" y="13"/>
                    <a:pt x="39" y="0"/>
                  </a:cubicBezTo>
                  <a:cubicBezTo>
                    <a:pt x="54" y="25"/>
                    <a:pt x="45" y="87"/>
                    <a:pt x="2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69" name="Freeform: Shape 9868"/>
            <p:cNvSpPr>
              <a:spLocks/>
            </p:cNvSpPr>
            <p:nvPr/>
          </p:nvSpPr>
          <p:spPr bwMode="auto">
            <a:xfrm>
              <a:off x="4914901" y="5732463"/>
              <a:ext cx="101600" cy="161925"/>
            </a:xfrm>
            <a:custGeom>
              <a:avLst/>
              <a:gdLst>
                <a:gd name="T0" fmla="*/ 96 w 107"/>
                <a:gd name="T1" fmla="*/ 170 h 170"/>
                <a:gd name="T2" fmla="*/ 0 w 107"/>
                <a:gd name="T3" fmla="*/ 6 h 170"/>
                <a:gd name="T4" fmla="*/ 10 w 107"/>
                <a:gd name="T5" fmla="*/ 0 h 170"/>
                <a:gd name="T6" fmla="*/ 107 w 107"/>
                <a:gd name="T7" fmla="*/ 163 h 170"/>
                <a:gd name="T8" fmla="*/ 96 w 107"/>
                <a:gd name="T9" fmla="*/ 170 h 170"/>
              </a:gdLst>
              <a:ahLst/>
              <a:cxnLst>
                <a:cxn ang="0">
                  <a:pos x="T0" y="T1"/>
                </a:cxn>
                <a:cxn ang="0">
                  <a:pos x="T2" y="T3"/>
                </a:cxn>
                <a:cxn ang="0">
                  <a:pos x="T4" y="T5"/>
                </a:cxn>
                <a:cxn ang="0">
                  <a:pos x="T6" y="T7"/>
                </a:cxn>
                <a:cxn ang="0">
                  <a:pos x="T8" y="T9"/>
                </a:cxn>
              </a:cxnLst>
              <a:rect l="0" t="0" r="r" b="b"/>
              <a:pathLst>
                <a:path w="107" h="170">
                  <a:moveTo>
                    <a:pt x="96" y="170"/>
                  </a:moveTo>
                  <a:cubicBezTo>
                    <a:pt x="64" y="115"/>
                    <a:pt x="32" y="61"/>
                    <a:pt x="0" y="6"/>
                  </a:cubicBezTo>
                  <a:cubicBezTo>
                    <a:pt x="3" y="4"/>
                    <a:pt x="7" y="2"/>
                    <a:pt x="10" y="0"/>
                  </a:cubicBezTo>
                  <a:cubicBezTo>
                    <a:pt x="42" y="54"/>
                    <a:pt x="75" y="108"/>
                    <a:pt x="107" y="163"/>
                  </a:cubicBezTo>
                  <a:cubicBezTo>
                    <a:pt x="103" y="165"/>
                    <a:pt x="100" y="167"/>
                    <a:pt x="96"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0" name="Freeform: Shape 9869"/>
            <p:cNvSpPr>
              <a:spLocks/>
            </p:cNvSpPr>
            <p:nvPr/>
          </p:nvSpPr>
          <p:spPr bwMode="auto">
            <a:xfrm>
              <a:off x="8372476" y="3408363"/>
              <a:ext cx="165100" cy="52388"/>
            </a:xfrm>
            <a:custGeom>
              <a:avLst/>
              <a:gdLst>
                <a:gd name="T0" fmla="*/ 0 w 175"/>
                <a:gd name="T1" fmla="*/ 54 h 54"/>
                <a:gd name="T2" fmla="*/ 175 w 175"/>
                <a:gd name="T3" fmla="*/ 33 h 54"/>
                <a:gd name="T4" fmla="*/ 0 w 175"/>
                <a:gd name="T5" fmla="*/ 54 h 54"/>
              </a:gdLst>
              <a:ahLst/>
              <a:cxnLst>
                <a:cxn ang="0">
                  <a:pos x="T0" y="T1"/>
                </a:cxn>
                <a:cxn ang="0">
                  <a:pos x="T2" y="T3"/>
                </a:cxn>
                <a:cxn ang="0">
                  <a:pos x="T4" y="T5"/>
                </a:cxn>
              </a:cxnLst>
              <a:rect l="0" t="0" r="r" b="b"/>
              <a:pathLst>
                <a:path w="175" h="54">
                  <a:moveTo>
                    <a:pt x="0" y="54"/>
                  </a:moveTo>
                  <a:cubicBezTo>
                    <a:pt x="25" y="14"/>
                    <a:pt x="147" y="0"/>
                    <a:pt x="175" y="33"/>
                  </a:cubicBezTo>
                  <a:cubicBezTo>
                    <a:pt x="116" y="43"/>
                    <a:pt x="53" y="7"/>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1" name="Freeform: Shape 9870"/>
            <p:cNvSpPr>
              <a:spLocks/>
            </p:cNvSpPr>
            <p:nvPr/>
          </p:nvSpPr>
          <p:spPr bwMode="auto">
            <a:xfrm>
              <a:off x="3852863" y="4551363"/>
              <a:ext cx="101600" cy="119063"/>
            </a:xfrm>
            <a:custGeom>
              <a:avLst/>
              <a:gdLst>
                <a:gd name="T0" fmla="*/ 0 w 107"/>
                <a:gd name="T1" fmla="*/ 0 h 124"/>
                <a:gd name="T2" fmla="*/ 107 w 107"/>
                <a:gd name="T3" fmla="*/ 124 h 124"/>
                <a:gd name="T4" fmla="*/ 0 w 107"/>
                <a:gd name="T5" fmla="*/ 0 h 124"/>
              </a:gdLst>
              <a:ahLst/>
              <a:cxnLst>
                <a:cxn ang="0">
                  <a:pos x="T0" y="T1"/>
                </a:cxn>
                <a:cxn ang="0">
                  <a:pos x="T2" y="T3"/>
                </a:cxn>
                <a:cxn ang="0">
                  <a:pos x="T4" y="T5"/>
                </a:cxn>
              </a:cxnLst>
              <a:rect l="0" t="0" r="r" b="b"/>
              <a:pathLst>
                <a:path w="107" h="124">
                  <a:moveTo>
                    <a:pt x="0" y="0"/>
                  </a:moveTo>
                  <a:cubicBezTo>
                    <a:pt x="51" y="17"/>
                    <a:pt x="107" y="84"/>
                    <a:pt x="107" y="124"/>
                  </a:cubicBezTo>
                  <a:cubicBezTo>
                    <a:pt x="73" y="84"/>
                    <a:pt x="38" y="4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2" name="Freeform: Shape 9871"/>
            <p:cNvSpPr>
              <a:spLocks/>
            </p:cNvSpPr>
            <p:nvPr/>
          </p:nvSpPr>
          <p:spPr bwMode="auto">
            <a:xfrm>
              <a:off x="6330951" y="5097463"/>
              <a:ext cx="149225" cy="31750"/>
            </a:xfrm>
            <a:custGeom>
              <a:avLst/>
              <a:gdLst>
                <a:gd name="T0" fmla="*/ 1 w 157"/>
                <a:gd name="T1" fmla="*/ 0 h 32"/>
                <a:gd name="T2" fmla="*/ 157 w 157"/>
                <a:gd name="T3" fmla="*/ 23 h 32"/>
                <a:gd name="T4" fmla="*/ 157 w 157"/>
                <a:gd name="T5" fmla="*/ 31 h 32"/>
                <a:gd name="T6" fmla="*/ 140 w 157"/>
                <a:gd name="T7" fmla="*/ 31 h 32"/>
                <a:gd name="T8" fmla="*/ 35 w 157"/>
                <a:gd name="T9" fmla="*/ 15 h 32"/>
                <a:gd name="T10" fmla="*/ 0 w 157"/>
                <a:gd name="T11" fmla="*/ 14 h 32"/>
                <a:gd name="T12" fmla="*/ 1 w 15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57" h="32">
                  <a:moveTo>
                    <a:pt x="1" y="0"/>
                  </a:moveTo>
                  <a:cubicBezTo>
                    <a:pt x="54" y="0"/>
                    <a:pt x="107" y="4"/>
                    <a:pt x="157" y="23"/>
                  </a:cubicBezTo>
                  <a:cubicBezTo>
                    <a:pt x="157" y="25"/>
                    <a:pt x="157" y="28"/>
                    <a:pt x="157" y="31"/>
                  </a:cubicBezTo>
                  <a:cubicBezTo>
                    <a:pt x="151" y="31"/>
                    <a:pt x="146" y="32"/>
                    <a:pt x="140" y="31"/>
                  </a:cubicBezTo>
                  <a:cubicBezTo>
                    <a:pt x="105" y="26"/>
                    <a:pt x="70" y="20"/>
                    <a:pt x="35" y="15"/>
                  </a:cubicBezTo>
                  <a:cubicBezTo>
                    <a:pt x="23" y="13"/>
                    <a:pt x="12" y="14"/>
                    <a:pt x="0" y="14"/>
                  </a:cubicBezTo>
                  <a:cubicBezTo>
                    <a:pt x="1" y="10"/>
                    <a:pt x="1" y="5"/>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3" name="Freeform: Shape 9872"/>
            <p:cNvSpPr>
              <a:spLocks/>
            </p:cNvSpPr>
            <p:nvPr/>
          </p:nvSpPr>
          <p:spPr bwMode="auto">
            <a:xfrm>
              <a:off x="4746626" y="5076825"/>
              <a:ext cx="109538" cy="38100"/>
            </a:xfrm>
            <a:custGeom>
              <a:avLst/>
              <a:gdLst>
                <a:gd name="T0" fmla="*/ 0 w 116"/>
                <a:gd name="T1" fmla="*/ 39 h 39"/>
                <a:gd name="T2" fmla="*/ 74 w 116"/>
                <a:gd name="T3" fmla="*/ 6 h 39"/>
                <a:gd name="T4" fmla="*/ 105 w 116"/>
                <a:gd name="T5" fmla="*/ 8 h 39"/>
                <a:gd name="T6" fmla="*/ 115 w 116"/>
                <a:gd name="T7" fmla="*/ 14 h 39"/>
                <a:gd name="T8" fmla="*/ 110 w 116"/>
                <a:gd name="T9" fmla="*/ 24 h 39"/>
                <a:gd name="T10" fmla="*/ 0 w 116"/>
                <a:gd name="T11" fmla="*/ 39 h 39"/>
              </a:gdLst>
              <a:ahLst/>
              <a:cxnLst>
                <a:cxn ang="0">
                  <a:pos x="T0" y="T1"/>
                </a:cxn>
                <a:cxn ang="0">
                  <a:pos x="T2" y="T3"/>
                </a:cxn>
                <a:cxn ang="0">
                  <a:pos x="T4" y="T5"/>
                </a:cxn>
                <a:cxn ang="0">
                  <a:pos x="T6" y="T7"/>
                </a:cxn>
                <a:cxn ang="0">
                  <a:pos x="T8" y="T9"/>
                </a:cxn>
                <a:cxn ang="0">
                  <a:pos x="T10" y="T11"/>
                </a:cxn>
              </a:cxnLst>
              <a:rect l="0" t="0" r="r" b="b"/>
              <a:pathLst>
                <a:path w="116" h="39">
                  <a:moveTo>
                    <a:pt x="0" y="39"/>
                  </a:moveTo>
                  <a:cubicBezTo>
                    <a:pt x="22" y="9"/>
                    <a:pt x="46" y="0"/>
                    <a:pt x="74" y="6"/>
                  </a:cubicBezTo>
                  <a:cubicBezTo>
                    <a:pt x="84" y="9"/>
                    <a:pt x="95" y="7"/>
                    <a:pt x="105" y="8"/>
                  </a:cubicBezTo>
                  <a:cubicBezTo>
                    <a:pt x="109" y="8"/>
                    <a:pt x="114" y="11"/>
                    <a:pt x="115" y="14"/>
                  </a:cubicBezTo>
                  <a:cubicBezTo>
                    <a:pt x="116" y="17"/>
                    <a:pt x="113" y="24"/>
                    <a:pt x="110" y="24"/>
                  </a:cubicBezTo>
                  <a:cubicBezTo>
                    <a:pt x="74" y="29"/>
                    <a:pt x="38" y="34"/>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4" name="Freeform: Shape 9873"/>
            <p:cNvSpPr>
              <a:spLocks/>
            </p:cNvSpPr>
            <p:nvPr/>
          </p:nvSpPr>
          <p:spPr bwMode="auto">
            <a:xfrm>
              <a:off x="7948613" y="6396038"/>
              <a:ext cx="68263" cy="71438"/>
            </a:xfrm>
            <a:custGeom>
              <a:avLst/>
              <a:gdLst>
                <a:gd name="T0" fmla="*/ 51 w 72"/>
                <a:gd name="T1" fmla="*/ 54 h 76"/>
                <a:gd name="T2" fmla="*/ 43 w 72"/>
                <a:gd name="T3" fmla="*/ 2 h 76"/>
                <a:gd name="T4" fmla="*/ 52 w 72"/>
                <a:gd name="T5" fmla="*/ 0 h 76"/>
                <a:gd name="T6" fmla="*/ 72 w 72"/>
                <a:gd name="T7" fmla="*/ 76 h 76"/>
                <a:gd name="T8" fmla="*/ 20 w 72"/>
                <a:gd name="T9" fmla="*/ 41 h 76"/>
                <a:gd name="T10" fmla="*/ 0 w 72"/>
                <a:gd name="T11" fmla="*/ 8 h 76"/>
                <a:gd name="T12" fmla="*/ 44 w 72"/>
                <a:gd name="T13" fmla="*/ 55 h 76"/>
                <a:gd name="T14" fmla="*/ 51 w 72"/>
                <a:gd name="T15" fmla="*/ 5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6">
                  <a:moveTo>
                    <a:pt x="51" y="54"/>
                  </a:moveTo>
                  <a:cubicBezTo>
                    <a:pt x="48" y="37"/>
                    <a:pt x="45" y="20"/>
                    <a:pt x="43" y="2"/>
                  </a:cubicBezTo>
                  <a:cubicBezTo>
                    <a:pt x="46" y="2"/>
                    <a:pt x="49" y="1"/>
                    <a:pt x="52" y="0"/>
                  </a:cubicBezTo>
                  <a:cubicBezTo>
                    <a:pt x="59" y="25"/>
                    <a:pt x="65" y="50"/>
                    <a:pt x="72" y="76"/>
                  </a:cubicBezTo>
                  <a:cubicBezTo>
                    <a:pt x="44" y="76"/>
                    <a:pt x="27" y="67"/>
                    <a:pt x="20" y="41"/>
                  </a:cubicBezTo>
                  <a:cubicBezTo>
                    <a:pt x="16" y="29"/>
                    <a:pt x="7" y="19"/>
                    <a:pt x="0" y="8"/>
                  </a:cubicBezTo>
                  <a:cubicBezTo>
                    <a:pt x="23" y="7"/>
                    <a:pt x="23" y="8"/>
                    <a:pt x="44" y="55"/>
                  </a:cubicBezTo>
                  <a:cubicBezTo>
                    <a:pt x="47" y="55"/>
                    <a:pt x="49" y="55"/>
                    <a:pt x="5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5" name="Freeform: Shape 9874"/>
            <p:cNvSpPr>
              <a:spLocks/>
            </p:cNvSpPr>
            <p:nvPr/>
          </p:nvSpPr>
          <p:spPr bwMode="auto">
            <a:xfrm>
              <a:off x="6942138" y="4870450"/>
              <a:ext cx="30163" cy="82550"/>
            </a:xfrm>
            <a:custGeom>
              <a:avLst/>
              <a:gdLst>
                <a:gd name="T0" fmla="*/ 8 w 32"/>
                <a:gd name="T1" fmla="*/ 87 h 87"/>
                <a:gd name="T2" fmla="*/ 1 w 32"/>
                <a:gd name="T3" fmla="*/ 12 h 87"/>
                <a:gd name="T4" fmla="*/ 12 w 32"/>
                <a:gd name="T5" fmla="*/ 1 h 87"/>
                <a:gd name="T6" fmla="*/ 25 w 32"/>
                <a:gd name="T7" fmla="*/ 7 h 87"/>
                <a:gd name="T8" fmla="*/ 18 w 32"/>
                <a:gd name="T9" fmla="*/ 87 h 87"/>
                <a:gd name="T10" fmla="*/ 8 w 32"/>
                <a:gd name="T11" fmla="*/ 87 h 87"/>
              </a:gdLst>
              <a:ahLst/>
              <a:cxnLst>
                <a:cxn ang="0">
                  <a:pos x="T0" y="T1"/>
                </a:cxn>
                <a:cxn ang="0">
                  <a:pos x="T2" y="T3"/>
                </a:cxn>
                <a:cxn ang="0">
                  <a:pos x="T4" y="T5"/>
                </a:cxn>
                <a:cxn ang="0">
                  <a:pos x="T6" y="T7"/>
                </a:cxn>
                <a:cxn ang="0">
                  <a:pos x="T8" y="T9"/>
                </a:cxn>
                <a:cxn ang="0">
                  <a:pos x="T10" y="T11"/>
                </a:cxn>
              </a:cxnLst>
              <a:rect l="0" t="0" r="r" b="b"/>
              <a:pathLst>
                <a:path w="32" h="87">
                  <a:moveTo>
                    <a:pt x="8" y="87"/>
                  </a:moveTo>
                  <a:cubicBezTo>
                    <a:pt x="5" y="62"/>
                    <a:pt x="2" y="37"/>
                    <a:pt x="1" y="12"/>
                  </a:cubicBezTo>
                  <a:cubicBezTo>
                    <a:pt x="0" y="8"/>
                    <a:pt x="7" y="2"/>
                    <a:pt x="12" y="1"/>
                  </a:cubicBezTo>
                  <a:cubicBezTo>
                    <a:pt x="15" y="0"/>
                    <a:pt x="22" y="3"/>
                    <a:pt x="25" y="7"/>
                  </a:cubicBezTo>
                  <a:cubicBezTo>
                    <a:pt x="32" y="17"/>
                    <a:pt x="26" y="74"/>
                    <a:pt x="18" y="87"/>
                  </a:cubicBezTo>
                  <a:cubicBezTo>
                    <a:pt x="14" y="87"/>
                    <a:pt x="11" y="87"/>
                    <a:pt x="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6" name="Freeform: Shape 9875"/>
            <p:cNvSpPr>
              <a:spLocks/>
            </p:cNvSpPr>
            <p:nvPr/>
          </p:nvSpPr>
          <p:spPr bwMode="auto">
            <a:xfrm>
              <a:off x="7664451" y="6099175"/>
              <a:ext cx="155575" cy="34925"/>
            </a:xfrm>
            <a:custGeom>
              <a:avLst/>
              <a:gdLst>
                <a:gd name="T0" fmla="*/ 0 w 164"/>
                <a:gd name="T1" fmla="*/ 23 h 36"/>
                <a:gd name="T2" fmla="*/ 162 w 164"/>
                <a:gd name="T3" fmla="*/ 0 h 36"/>
                <a:gd name="T4" fmla="*/ 164 w 164"/>
                <a:gd name="T5" fmla="*/ 11 h 36"/>
                <a:gd name="T6" fmla="*/ 2 w 164"/>
                <a:gd name="T7" fmla="*/ 36 h 36"/>
                <a:gd name="T8" fmla="*/ 0 w 164"/>
                <a:gd name="T9" fmla="*/ 23 h 36"/>
              </a:gdLst>
              <a:ahLst/>
              <a:cxnLst>
                <a:cxn ang="0">
                  <a:pos x="T0" y="T1"/>
                </a:cxn>
                <a:cxn ang="0">
                  <a:pos x="T2" y="T3"/>
                </a:cxn>
                <a:cxn ang="0">
                  <a:pos x="T4" y="T5"/>
                </a:cxn>
                <a:cxn ang="0">
                  <a:pos x="T6" y="T7"/>
                </a:cxn>
                <a:cxn ang="0">
                  <a:pos x="T8" y="T9"/>
                </a:cxn>
              </a:cxnLst>
              <a:rect l="0" t="0" r="r" b="b"/>
              <a:pathLst>
                <a:path w="164" h="36">
                  <a:moveTo>
                    <a:pt x="0" y="23"/>
                  </a:moveTo>
                  <a:cubicBezTo>
                    <a:pt x="54" y="15"/>
                    <a:pt x="108" y="7"/>
                    <a:pt x="162" y="0"/>
                  </a:cubicBezTo>
                  <a:cubicBezTo>
                    <a:pt x="163" y="4"/>
                    <a:pt x="163" y="7"/>
                    <a:pt x="164" y="11"/>
                  </a:cubicBezTo>
                  <a:cubicBezTo>
                    <a:pt x="110" y="20"/>
                    <a:pt x="56" y="28"/>
                    <a:pt x="2" y="36"/>
                  </a:cubicBezTo>
                  <a:cubicBezTo>
                    <a:pt x="2" y="32"/>
                    <a:pt x="1"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7" name="Freeform: Shape 9876"/>
            <p:cNvSpPr>
              <a:spLocks/>
            </p:cNvSpPr>
            <p:nvPr/>
          </p:nvSpPr>
          <p:spPr bwMode="auto">
            <a:xfrm>
              <a:off x="8310563" y="4975225"/>
              <a:ext cx="103188" cy="50800"/>
            </a:xfrm>
            <a:custGeom>
              <a:avLst/>
              <a:gdLst>
                <a:gd name="T0" fmla="*/ 0 w 108"/>
                <a:gd name="T1" fmla="*/ 44 h 54"/>
                <a:gd name="T2" fmla="*/ 51 w 108"/>
                <a:gd name="T3" fmla="*/ 0 h 54"/>
                <a:gd name="T4" fmla="*/ 108 w 108"/>
                <a:gd name="T5" fmla="*/ 28 h 54"/>
                <a:gd name="T6" fmla="*/ 5 w 108"/>
                <a:gd name="T7" fmla="*/ 54 h 54"/>
                <a:gd name="T8" fmla="*/ 0 w 108"/>
                <a:gd name="T9" fmla="*/ 44 h 54"/>
              </a:gdLst>
              <a:ahLst/>
              <a:cxnLst>
                <a:cxn ang="0">
                  <a:pos x="T0" y="T1"/>
                </a:cxn>
                <a:cxn ang="0">
                  <a:pos x="T2" y="T3"/>
                </a:cxn>
                <a:cxn ang="0">
                  <a:pos x="T4" y="T5"/>
                </a:cxn>
                <a:cxn ang="0">
                  <a:pos x="T6" y="T7"/>
                </a:cxn>
                <a:cxn ang="0">
                  <a:pos x="T8" y="T9"/>
                </a:cxn>
              </a:cxnLst>
              <a:rect l="0" t="0" r="r" b="b"/>
              <a:pathLst>
                <a:path w="108" h="54">
                  <a:moveTo>
                    <a:pt x="0" y="44"/>
                  </a:moveTo>
                  <a:cubicBezTo>
                    <a:pt x="16" y="30"/>
                    <a:pt x="33" y="16"/>
                    <a:pt x="51" y="0"/>
                  </a:cubicBezTo>
                  <a:cubicBezTo>
                    <a:pt x="58" y="42"/>
                    <a:pt x="89" y="12"/>
                    <a:pt x="108" y="28"/>
                  </a:cubicBezTo>
                  <a:cubicBezTo>
                    <a:pt x="71" y="37"/>
                    <a:pt x="38" y="45"/>
                    <a:pt x="5" y="54"/>
                  </a:cubicBezTo>
                  <a:cubicBezTo>
                    <a:pt x="3" y="50"/>
                    <a:pt x="1" y="47"/>
                    <a:pt x="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8" name="Freeform: Shape 9877"/>
            <p:cNvSpPr>
              <a:spLocks/>
            </p:cNvSpPr>
            <p:nvPr/>
          </p:nvSpPr>
          <p:spPr bwMode="auto">
            <a:xfrm>
              <a:off x="7259638" y="5400675"/>
              <a:ext cx="88900" cy="106363"/>
            </a:xfrm>
            <a:custGeom>
              <a:avLst/>
              <a:gdLst>
                <a:gd name="T0" fmla="*/ 7 w 93"/>
                <a:gd name="T1" fmla="*/ 0 h 113"/>
                <a:gd name="T2" fmla="*/ 93 w 93"/>
                <a:gd name="T3" fmla="*/ 107 h 113"/>
                <a:gd name="T4" fmla="*/ 85 w 93"/>
                <a:gd name="T5" fmla="*/ 113 h 113"/>
                <a:gd name="T6" fmla="*/ 0 w 93"/>
                <a:gd name="T7" fmla="*/ 7 h 113"/>
                <a:gd name="T8" fmla="*/ 7 w 93"/>
                <a:gd name="T9" fmla="*/ 0 h 113"/>
              </a:gdLst>
              <a:ahLst/>
              <a:cxnLst>
                <a:cxn ang="0">
                  <a:pos x="T0" y="T1"/>
                </a:cxn>
                <a:cxn ang="0">
                  <a:pos x="T2" y="T3"/>
                </a:cxn>
                <a:cxn ang="0">
                  <a:pos x="T4" y="T5"/>
                </a:cxn>
                <a:cxn ang="0">
                  <a:pos x="T6" y="T7"/>
                </a:cxn>
                <a:cxn ang="0">
                  <a:pos x="T8" y="T9"/>
                </a:cxn>
              </a:cxnLst>
              <a:rect l="0" t="0" r="r" b="b"/>
              <a:pathLst>
                <a:path w="93" h="113">
                  <a:moveTo>
                    <a:pt x="7" y="0"/>
                  </a:moveTo>
                  <a:cubicBezTo>
                    <a:pt x="41" y="31"/>
                    <a:pt x="74" y="63"/>
                    <a:pt x="93" y="107"/>
                  </a:cubicBezTo>
                  <a:cubicBezTo>
                    <a:pt x="90" y="109"/>
                    <a:pt x="88" y="111"/>
                    <a:pt x="85" y="113"/>
                  </a:cubicBezTo>
                  <a:cubicBezTo>
                    <a:pt x="57" y="78"/>
                    <a:pt x="28" y="42"/>
                    <a:pt x="0" y="7"/>
                  </a:cubicBezTo>
                  <a:cubicBezTo>
                    <a:pt x="2" y="5"/>
                    <a:pt x="5" y="2"/>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79" name="Freeform: Shape 9878"/>
            <p:cNvSpPr>
              <a:spLocks/>
            </p:cNvSpPr>
            <p:nvPr/>
          </p:nvSpPr>
          <p:spPr bwMode="auto">
            <a:xfrm>
              <a:off x="7472363" y="5246688"/>
              <a:ext cx="42863" cy="161925"/>
            </a:xfrm>
            <a:custGeom>
              <a:avLst/>
              <a:gdLst>
                <a:gd name="T0" fmla="*/ 0 w 45"/>
                <a:gd name="T1" fmla="*/ 0 h 170"/>
                <a:gd name="T2" fmla="*/ 34 w 45"/>
                <a:gd name="T3" fmla="*/ 170 h 170"/>
                <a:gd name="T4" fmla="*/ 0 w 45"/>
                <a:gd name="T5" fmla="*/ 0 h 170"/>
              </a:gdLst>
              <a:ahLst/>
              <a:cxnLst>
                <a:cxn ang="0">
                  <a:pos x="T0" y="T1"/>
                </a:cxn>
                <a:cxn ang="0">
                  <a:pos x="T2" y="T3"/>
                </a:cxn>
                <a:cxn ang="0">
                  <a:pos x="T4" y="T5"/>
                </a:cxn>
              </a:cxnLst>
              <a:rect l="0" t="0" r="r" b="b"/>
              <a:pathLst>
                <a:path w="45" h="170">
                  <a:moveTo>
                    <a:pt x="0" y="0"/>
                  </a:moveTo>
                  <a:cubicBezTo>
                    <a:pt x="30" y="43"/>
                    <a:pt x="45" y="120"/>
                    <a:pt x="34" y="170"/>
                  </a:cubicBezTo>
                  <a:cubicBezTo>
                    <a:pt x="23" y="114"/>
                    <a:pt x="11" y="5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0" name="Freeform: Shape 9879"/>
            <p:cNvSpPr>
              <a:spLocks/>
            </p:cNvSpPr>
            <p:nvPr/>
          </p:nvSpPr>
          <p:spPr bwMode="auto">
            <a:xfrm>
              <a:off x="7385051" y="6099175"/>
              <a:ext cx="30163" cy="125413"/>
            </a:xfrm>
            <a:custGeom>
              <a:avLst/>
              <a:gdLst>
                <a:gd name="T0" fmla="*/ 3 w 32"/>
                <a:gd name="T1" fmla="*/ 129 h 132"/>
                <a:gd name="T2" fmla="*/ 21 w 32"/>
                <a:gd name="T3" fmla="*/ 0 h 132"/>
                <a:gd name="T4" fmla="*/ 30 w 32"/>
                <a:gd name="T5" fmla="*/ 1 h 132"/>
                <a:gd name="T6" fmla="*/ 31 w 32"/>
                <a:gd name="T7" fmla="*/ 19 h 132"/>
                <a:gd name="T8" fmla="*/ 15 w 32"/>
                <a:gd name="T9" fmla="*/ 132 h 132"/>
                <a:gd name="T10" fmla="*/ 3 w 32"/>
                <a:gd name="T11" fmla="*/ 129 h 132"/>
              </a:gdLst>
              <a:ahLst/>
              <a:cxnLst>
                <a:cxn ang="0">
                  <a:pos x="T0" y="T1"/>
                </a:cxn>
                <a:cxn ang="0">
                  <a:pos x="T2" y="T3"/>
                </a:cxn>
                <a:cxn ang="0">
                  <a:pos x="T4" y="T5"/>
                </a:cxn>
                <a:cxn ang="0">
                  <a:pos x="T6" y="T7"/>
                </a:cxn>
                <a:cxn ang="0">
                  <a:pos x="T8" y="T9"/>
                </a:cxn>
                <a:cxn ang="0">
                  <a:pos x="T10" y="T11"/>
                </a:cxn>
              </a:cxnLst>
              <a:rect l="0" t="0" r="r" b="b"/>
              <a:pathLst>
                <a:path w="32" h="132">
                  <a:moveTo>
                    <a:pt x="3" y="129"/>
                  </a:moveTo>
                  <a:cubicBezTo>
                    <a:pt x="12" y="87"/>
                    <a:pt x="0" y="41"/>
                    <a:pt x="21" y="0"/>
                  </a:cubicBezTo>
                  <a:cubicBezTo>
                    <a:pt x="24" y="0"/>
                    <a:pt x="27" y="1"/>
                    <a:pt x="30" y="1"/>
                  </a:cubicBezTo>
                  <a:cubicBezTo>
                    <a:pt x="31" y="7"/>
                    <a:pt x="32" y="13"/>
                    <a:pt x="31" y="19"/>
                  </a:cubicBezTo>
                  <a:cubicBezTo>
                    <a:pt x="26" y="57"/>
                    <a:pt x="20" y="95"/>
                    <a:pt x="15" y="132"/>
                  </a:cubicBezTo>
                  <a:cubicBezTo>
                    <a:pt x="11" y="131"/>
                    <a:pt x="7" y="130"/>
                    <a:pt x="3"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1" name="Freeform: Shape 9880"/>
            <p:cNvSpPr>
              <a:spLocks/>
            </p:cNvSpPr>
            <p:nvPr/>
          </p:nvSpPr>
          <p:spPr bwMode="auto">
            <a:xfrm>
              <a:off x="5303838" y="4538663"/>
              <a:ext cx="109538" cy="31750"/>
            </a:xfrm>
            <a:custGeom>
              <a:avLst/>
              <a:gdLst>
                <a:gd name="T0" fmla="*/ 0 w 116"/>
                <a:gd name="T1" fmla="*/ 9 h 33"/>
                <a:gd name="T2" fmla="*/ 112 w 116"/>
                <a:gd name="T3" fmla="*/ 9 h 33"/>
                <a:gd name="T4" fmla="*/ 116 w 116"/>
                <a:gd name="T5" fmla="*/ 20 h 33"/>
                <a:gd name="T6" fmla="*/ 97 w 116"/>
                <a:gd name="T7" fmla="*/ 33 h 33"/>
                <a:gd name="T8" fmla="*/ 0 w 116"/>
                <a:gd name="T9" fmla="*/ 20 h 33"/>
                <a:gd name="T10" fmla="*/ 0 w 116"/>
                <a:gd name="T11" fmla="*/ 9 h 33"/>
              </a:gdLst>
              <a:ahLst/>
              <a:cxnLst>
                <a:cxn ang="0">
                  <a:pos x="T0" y="T1"/>
                </a:cxn>
                <a:cxn ang="0">
                  <a:pos x="T2" y="T3"/>
                </a:cxn>
                <a:cxn ang="0">
                  <a:pos x="T4" y="T5"/>
                </a:cxn>
                <a:cxn ang="0">
                  <a:pos x="T6" y="T7"/>
                </a:cxn>
                <a:cxn ang="0">
                  <a:pos x="T8" y="T9"/>
                </a:cxn>
                <a:cxn ang="0">
                  <a:pos x="T10" y="T11"/>
                </a:cxn>
              </a:cxnLst>
              <a:rect l="0" t="0" r="r" b="b"/>
              <a:pathLst>
                <a:path w="116" h="33">
                  <a:moveTo>
                    <a:pt x="0" y="9"/>
                  </a:moveTo>
                  <a:cubicBezTo>
                    <a:pt x="37" y="0"/>
                    <a:pt x="75" y="19"/>
                    <a:pt x="112" y="9"/>
                  </a:cubicBezTo>
                  <a:cubicBezTo>
                    <a:pt x="113" y="13"/>
                    <a:pt x="115" y="16"/>
                    <a:pt x="116" y="20"/>
                  </a:cubicBezTo>
                  <a:cubicBezTo>
                    <a:pt x="109" y="24"/>
                    <a:pt x="103" y="33"/>
                    <a:pt x="97" y="33"/>
                  </a:cubicBezTo>
                  <a:cubicBezTo>
                    <a:pt x="64" y="30"/>
                    <a:pt x="32" y="24"/>
                    <a:pt x="0" y="20"/>
                  </a:cubicBezTo>
                  <a:cubicBezTo>
                    <a:pt x="0" y="16"/>
                    <a:pt x="0" y="13"/>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2" name="Freeform: Shape 9881"/>
            <p:cNvSpPr>
              <a:spLocks/>
            </p:cNvSpPr>
            <p:nvPr/>
          </p:nvSpPr>
          <p:spPr bwMode="auto">
            <a:xfrm>
              <a:off x="3621088" y="5813425"/>
              <a:ext cx="66675" cy="101600"/>
            </a:xfrm>
            <a:custGeom>
              <a:avLst/>
              <a:gdLst>
                <a:gd name="T0" fmla="*/ 0 w 70"/>
                <a:gd name="T1" fmla="*/ 0 h 107"/>
                <a:gd name="T2" fmla="*/ 32 w 70"/>
                <a:gd name="T3" fmla="*/ 107 h 107"/>
                <a:gd name="T4" fmla="*/ 0 w 70"/>
                <a:gd name="T5" fmla="*/ 0 h 107"/>
              </a:gdLst>
              <a:ahLst/>
              <a:cxnLst>
                <a:cxn ang="0">
                  <a:pos x="T0" y="T1"/>
                </a:cxn>
                <a:cxn ang="0">
                  <a:pos x="T2" y="T3"/>
                </a:cxn>
                <a:cxn ang="0">
                  <a:pos x="T4" y="T5"/>
                </a:cxn>
              </a:cxnLst>
              <a:rect l="0" t="0" r="r" b="b"/>
              <a:pathLst>
                <a:path w="70" h="107">
                  <a:moveTo>
                    <a:pt x="0" y="0"/>
                  </a:moveTo>
                  <a:cubicBezTo>
                    <a:pt x="65" y="37"/>
                    <a:pt x="70" y="24"/>
                    <a:pt x="32" y="107"/>
                  </a:cubicBezTo>
                  <a:cubicBezTo>
                    <a:pt x="27" y="70"/>
                    <a:pt x="46"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3" name="Freeform: Shape 9882"/>
            <p:cNvSpPr>
              <a:spLocks/>
            </p:cNvSpPr>
            <p:nvPr/>
          </p:nvSpPr>
          <p:spPr bwMode="auto">
            <a:xfrm>
              <a:off x="8718551" y="4379913"/>
              <a:ext cx="38100" cy="279400"/>
            </a:xfrm>
            <a:custGeom>
              <a:avLst/>
              <a:gdLst>
                <a:gd name="T0" fmla="*/ 41 w 41"/>
                <a:gd name="T1" fmla="*/ 7 h 293"/>
                <a:gd name="T2" fmla="*/ 18 w 41"/>
                <a:gd name="T3" fmla="*/ 293 h 293"/>
                <a:gd name="T4" fmla="*/ 32 w 41"/>
                <a:gd name="T5" fmla="*/ 0 h 293"/>
                <a:gd name="T6" fmla="*/ 41 w 41"/>
                <a:gd name="T7" fmla="*/ 7 h 293"/>
              </a:gdLst>
              <a:ahLst/>
              <a:cxnLst>
                <a:cxn ang="0">
                  <a:pos x="T0" y="T1"/>
                </a:cxn>
                <a:cxn ang="0">
                  <a:pos x="T2" y="T3"/>
                </a:cxn>
                <a:cxn ang="0">
                  <a:pos x="T4" y="T5"/>
                </a:cxn>
                <a:cxn ang="0">
                  <a:pos x="T6" y="T7"/>
                </a:cxn>
              </a:cxnLst>
              <a:rect l="0" t="0" r="r" b="b"/>
              <a:pathLst>
                <a:path w="41" h="293">
                  <a:moveTo>
                    <a:pt x="41" y="7"/>
                  </a:moveTo>
                  <a:cubicBezTo>
                    <a:pt x="33" y="102"/>
                    <a:pt x="26" y="197"/>
                    <a:pt x="18" y="293"/>
                  </a:cubicBezTo>
                  <a:cubicBezTo>
                    <a:pt x="0" y="182"/>
                    <a:pt x="15" y="91"/>
                    <a:pt x="32" y="0"/>
                  </a:cubicBezTo>
                  <a:cubicBezTo>
                    <a:pt x="35" y="2"/>
                    <a:pt x="38" y="5"/>
                    <a:pt x="4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4" name="Freeform: Shape 9883"/>
            <p:cNvSpPr>
              <a:spLocks/>
            </p:cNvSpPr>
            <p:nvPr/>
          </p:nvSpPr>
          <p:spPr bwMode="auto">
            <a:xfrm>
              <a:off x="5751513" y="4813300"/>
              <a:ext cx="79375" cy="66675"/>
            </a:xfrm>
            <a:custGeom>
              <a:avLst/>
              <a:gdLst>
                <a:gd name="T0" fmla="*/ 84 w 84"/>
                <a:gd name="T1" fmla="*/ 4 h 71"/>
                <a:gd name="T2" fmla="*/ 37 w 84"/>
                <a:gd name="T3" fmla="*/ 38 h 71"/>
                <a:gd name="T4" fmla="*/ 0 w 84"/>
                <a:gd name="T5" fmla="*/ 70 h 71"/>
                <a:gd name="T6" fmla="*/ 84 w 84"/>
                <a:gd name="T7" fmla="*/ 4 h 71"/>
              </a:gdLst>
              <a:ahLst/>
              <a:cxnLst>
                <a:cxn ang="0">
                  <a:pos x="T0" y="T1"/>
                </a:cxn>
                <a:cxn ang="0">
                  <a:pos x="T2" y="T3"/>
                </a:cxn>
                <a:cxn ang="0">
                  <a:pos x="T4" y="T5"/>
                </a:cxn>
                <a:cxn ang="0">
                  <a:pos x="T6" y="T7"/>
                </a:cxn>
              </a:cxnLst>
              <a:rect l="0" t="0" r="r" b="b"/>
              <a:pathLst>
                <a:path w="84" h="71">
                  <a:moveTo>
                    <a:pt x="84" y="4"/>
                  </a:moveTo>
                  <a:cubicBezTo>
                    <a:pt x="64" y="18"/>
                    <a:pt x="45" y="24"/>
                    <a:pt x="37" y="38"/>
                  </a:cubicBezTo>
                  <a:cubicBezTo>
                    <a:pt x="27" y="54"/>
                    <a:pt x="23" y="71"/>
                    <a:pt x="0" y="70"/>
                  </a:cubicBezTo>
                  <a:cubicBezTo>
                    <a:pt x="2" y="33"/>
                    <a:pt x="41" y="0"/>
                    <a:pt x="8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5" name="Freeform: Shape 9884"/>
            <p:cNvSpPr>
              <a:spLocks/>
            </p:cNvSpPr>
            <p:nvPr/>
          </p:nvSpPr>
          <p:spPr bwMode="auto">
            <a:xfrm>
              <a:off x="5380038" y="4922838"/>
              <a:ext cx="79375" cy="44450"/>
            </a:xfrm>
            <a:custGeom>
              <a:avLst/>
              <a:gdLst>
                <a:gd name="T0" fmla="*/ 83 w 83"/>
                <a:gd name="T1" fmla="*/ 3 h 46"/>
                <a:gd name="T2" fmla="*/ 12 w 83"/>
                <a:gd name="T3" fmla="*/ 42 h 46"/>
                <a:gd name="T4" fmla="*/ 1 w 83"/>
                <a:gd name="T5" fmla="*/ 33 h 46"/>
                <a:gd name="T6" fmla="*/ 4 w 83"/>
                <a:gd name="T7" fmla="*/ 24 h 46"/>
                <a:gd name="T8" fmla="*/ 83 w 83"/>
                <a:gd name="T9" fmla="*/ 3 h 46"/>
              </a:gdLst>
              <a:ahLst/>
              <a:cxnLst>
                <a:cxn ang="0">
                  <a:pos x="T0" y="T1"/>
                </a:cxn>
                <a:cxn ang="0">
                  <a:pos x="T2" y="T3"/>
                </a:cxn>
                <a:cxn ang="0">
                  <a:pos x="T4" y="T5"/>
                </a:cxn>
                <a:cxn ang="0">
                  <a:pos x="T6" y="T7"/>
                </a:cxn>
                <a:cxn ang="0">
                  <a:pos x="T8" y="T9"/>
                </a:cxn>
              </a:cxnLst>
              <a:rect l="0" t="0" r="r" b="b"/>
              <a:pathLst>
                <a:path w="83" h="46">
                  <a:moveTo>
                    <a:pt x="83" y="3"/>
                  </a:moveTo>
                  <a:cubicBezTo>
                    <a:pt x="68" y="26"/>
                    <a:pt x="29" y="46"/>
                    <a:pt x="12" y="42"/>
                  </a:cubicBezTo>
                  <a:cubicBezTo>
                    <a:pt x="8" y="40"/>
                    <a:pt x="4" y="37"/>
                    <a:pt x="1" y="33"/>
                  </a:cubicBezTo>
                  <a:cubicBezTo>
                    <a:pt x="0" y="32"/>
                    <a:pt x="2" y="25"/>
                    <a:pt x="4" y="24"/>
                  </a:cubicBezTo>
                  <a:cubicBezTo>
                    <a:pt x="28" y="14"/>
                    <a:pt x="51" y="0"/>
                    <a:pt x="8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6" name="Freeform: Shape 9885"/>
            <p:cNvSpPr>
              <a:spLocks/>
            </p:cNvSpPr>
            <p:nvPr/>
          </p:nvSpPr>
          <p:spPr bwMode="auto">
            <a:xfrm>
              <a:off x="6461126" y="5778500"/>
              <a:ext cx="9525" cy="134938"/>
            </a:xfrm>
            <a:custGeom>
              <a:avLst/>
              <a:gdLst>
                <a:gd name="T0" fmla="*/ 0 w 10"/>
                <a:gd name="T1" fmla="*/ 141 h 141"/>
                <a:gd name="T2" fmla="*/ 0 w 10"/>
                <a:gd name="T3" fmla="*/ 0 h 141"/>
                <a:gd name="T4" fmla="*/ 10 w 10"/>
                <a:gd name="T5" fmla="*/ 0 h 141"/>
                <a:gd name="T6" fmla="*/ 10 w 10"/>
                <a:gd name="T7" fmla="*/ 141 h 141"/>
                <a:gd name="T8" fmla="*/ 0 w 10"/>
                <a:gd name="T9" fmla="*/ 141 h 141"/>
              </a:gdLst>
              <a:ahLst/>
              <a:cxnLst>
                <a:cxn ang="0">
                  <a:pos x="T0" y="T1"/>
                </a:cxn>
                <a:cxn ang="0">
                  <a:pos x="T2" y="T3"/>
                </a:cxn>
                <a:cxn ang="0">
                  <a:pos x="T4" y="T5"/>
                </a:cxn>
                <a:cxn ang="0">
                  <a:pos x="T6" y="T7"/>
                </a:cxn>
                <a:cxn ang="0">
                  <a:pos x="T8" y="T9"/>
                </a:cxn>
              </a:cxnLst>
              <a:rect l="0" t="0" r="r" b="b"/>
              <a:pathLst>
                <a:path w="10" h="141">
                  <a:moveTo>
                    <a:pt x="0" y="141"/>
                  </a:moveTo>
                  <a:cubicBezTo>
                    <a:pt x="0" y="94"/>
                    <a:pt x="0" y="47"/>
                    <a:pt x="0" y="0"/>
                  </a:cubicBezTo>
                  <a:cubicBezTo>
                    <a:pt x="3" y="0"/>
                    <a:pt x="7" y="0"/>
                    <a:pt x="10" y="0"/>
                  </a:cubicBezTo>
                  <a:cubicBezTo>
                    <a:pt x="10" y="47"/>
                    <a:pt x="10" y="94"/>
                    <a:pt x="10" y="141"/>
                  </a:cubicBezTo>
                  <a:cubicBezTo>
                    <a:pt x="7" y="141"/>
                    <a:pt x="3" y="141"/>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7" name="Freeform: Shape 9886"/>
            <p:cNvSpPr>
              <a:spLocks/>
            </p:cNvSpPr>
            <p:nvPr/>
          </p:nvSpPr>
          <p:spPr bwMode="auto">
            <a:xfrm>
              <a:off x="8080376" y="6400800"/>
              <a:ext cx="49213" cy="68263"/>
            </a:xfrm>
            <a:custGeom>
              <a:avLst/>
              <a:gdLst>
                <a:gd name="T0" fmla="*/ 2 w 52"/>
                <a:gd name="T1" fmla="*/ 45 h 71"/>
                <a:gd name="T2" fmla="*/ 3 w 52"/>
                <a:gd name="T3" fmla="*/ 44 h 71"/>
                <a:gd name="T4" fmla="*/ 38 w 52"/>
                <a:gd name="T5" fmla="*/ 1 h 71"/>
                <a:gd name="T6" fmla="*/ 37 w 52"/>
                <a:gd name="T7" fmla="*/ 0 h 71"/>
                <a:gd name="T8" fmla="*/ 44 w 52"/>
                <a:gd name="T9" fmla="*/ 50 h 71"/>
                <a:gd name="T10" fmla="*/ 52 w 52"/>
                <a:gd name="T11" fmla="*/ 51 h 71"/>
                <a:gd name="T12" fmla="*/ 33 w 52"/>
                <a:gd name="T13" fmla="*/ 71 h 71"/>
                <a:gd name="T14" fmla="*/ 0 w 52"/>
                <a:gd name="T15" fmla="*/ 57 h 71"/>
                <a:gd name="T16" fmla="*/ 2 w 52"/>
                <a:gd name="T1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1">
                  <a:moveTo>
                    <a:pt x="2" y="45"/>
                  </a:moveTo>
                  <a:cubicBezTo>
                    <a:pt x="3" y="45"/>
                    <a:pt x="3" y="45"/>
                    <a:pt x="3" y="44"/>
                  </a:cubicBezTo>
                  <a:cubicBezTo>
                    <a:pt x="15" y="30"/>
                    <a:pt x="26" y="15"/>
                    <a:pt x="38" y="1"/>
                  </a:cubicBezTo>
                  <a:cubicBezTo>
                    <a:pt x="38" y="1"/>
                    <a:pt x="38" y="0"/>
                    <a:pt x="37" y="0"/>
                  </a:cubicBezTo>
                  <a:cubicBezTo>
                    <a:pt x="40" y="16"/>
                    <a:pt x="42" y="33"/>
                    <a:pt x="44" y="50"/>
                  </a:cubicBezTo>
                  <a:cubicBezTo>
                    <a:pt x="46" y="50"/>
                    <a:pt x="49" y="50"/>
                    <a:pt x="52" y="51"/>
                  </a:cubicBezTo>
                  <a:cubicBezTo>
                    <a:pt x="44" y="59"/>
                    <a:pt x="37" y="67"/>
                    <a:pt x="33" y="71"/>
                  </a:cubicBezTo>
                  <a:cubicBezTo>
                    <a:pt x="19" y="66"/>
                    <a:pt x="10" y="62"/>
                    <a:pt x="0" y="57"/>
                  </a:cubicBezTo>
                  <a:cubicBezTo>
                    <a:pt x="0" y="55"/>
                    <a:pt x="1" y="50"/>
                    <a:pt x="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8" name="Freeform: Shape 9887"/>
            <p:cNvSpPr>
              <a:spLocks/>
            </p:cNvSpPr>
            <p:nvPr/>
          </p:nvSpPr>
          <p:spPr bwMode="auto">
            <a:xfrm>
              <a:off x="5003801" y="5386388"/>
              <a:ext cx="61913" cy="82550"/>
            </a:xfrm>
            <a:custGeom>
              <a:avLst/>
              <a:gdLst>
                <a:gd name="T0" fmla="*/ 58 w 65"/>
                <a:gd name="T1" fmla="*/ 88 h 88"/>
                <a:gd name="T2" fmla="*/ 0 w 65"/>
                <a:gd name="T3" fmla="*/ 4 h 88"/>
                <a:gd name="T4" fmla="*/ 58 w 65"/>
                <a:gd name="T5" fmla="*/ 88 h 88"/>
              </a:gdLst>
              <a:ahLst/>
              <a:cxnLst>
                <a:cxn ang="0">
                  <a:pos x="T0" y="T1"/>
                </a:cxn>
                <a:cxn ang="0">
                  <a:pos x="T2" y="T3"/>
                </a:cxn>
                <a:cxn ang="0">
                  <a:pos x="T4" y="T5"/>
                </a:cxn>
              </a:cxnLst>
              <a:rect l="0" t="0" r="r" b="b"/>
              <a:pathLst>
                <a:path w="65" h="88">
                  <a:moveTo>
                    <a:pt x="58" y="88"/>
                  </a:moveTo>
                  <a:cubicBezTo>
                    <a:pt x="40" y="61"/>
                    <a:pt x="19" y="32"/>
                    <a:pt x="0" y="4"/>
                  </a:cubicBezTo>
                  <a:cubicBezTo>
                    <a:pt x="34" y="0"/>
                    <a:pt x="65" y="43"/>
                    <a:pt x="58"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89" name="Freeform: Shape 9888"/>
            <p:cNvSpPr>
              <a:spLocks/>
            </p:cNvSpPr>
            <p:nvPr/>
          </p:nvSpPr>
          <p:spPr bwMode="auto">
            <a:xfrm>
              <a:off x="4743451" y="5530850"/>
              <a:ext cx="103188" cy="46038"/>
            </a:xfrm>
            <a:custGeom>
              <a:avLst/>
              <a:gdLst>
                <a:gd name="T0" fmla="*/ 108 w 108"/>
                <a:gd name="T1" fmla="*/ 49 h 49"/>
                <a:gd name="T2" fmla="*/ 0 w 108"/>
                <a:gd name="T3" fmla="*/ 12 h 49"/>
                <a:gd name="T4" fmla="*/ 108 w 108"/>
                <a:gd name="T5" fmla="*/ 49 h 49"/>
              </a:gdLst>
              <a:ahLst/>
              <a:cxnLst>
                <a:cxn ang="0">
                  <a:pos x="T0" y="T1"/>
                </a:cxn>
                <a:cxn ang="0">
                  <a:pos x="T2" y="T3"/>
                </a:cxn>
                <a:cxn ang="0">
                  <a:pos x="T4" y="T5"/>
                </a:cxn>
              </a:cxnLst>
              <a:rect l="0" t="0" r="r" b="b"/>
              <a:pathLst>
                <a:path w="108" h="49">
                  <a:moveTo>
                    <a:pt x="108" y="49"/>
                  </a:moveTo>
                  <a:cubicBezTo>
                    <a:pt x="71" y="36"/>
                    <a:pt x="33" y="23"/>
                    <a:pt x="0" y="12"/>
                  </a:cubicBezTo>
                  <a:cubicBezTo>
                    <a:pt x="39" y="0"/>
                    <a:pt x="85" y="15"/>
                    <a:pt x="108"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0" name="Freeform: Shape 9889"/>
            <p:cNvSpPr>
              <a:spLocks/>
            </p:cNvSpPr>
            <p:nvPr/>
          </p:nvSpPr>
          <p:spPr bwMode="auto">
            <a:xfrm>
              <a:off x="7085013" y="6032500"/>
              <a:ext cx="84138" cy="80963"/>
            </a:xfrm>
            <a:custGeom>
              <a:avLst/>
              <a:gdLst>
                <a:gd name="T0" fmla="*/ 79 w 89"/>
                <a:gd name="T1" fmla="*/ 85 h 85"/>
                <a:gd name="T2" fmla="*/ 0 w 89"/>
                <a:gd name="T3" fmla="*/ 9 h 85"/>
                <a:gd name="T4" fmla="*/ 7 w 89"/>
                <a:gd name="T5" fmla="*/ 0 h 85"/>
                <a:gd name="T6" fmla="*/ 89 w 89"/>
                <a:gd name="T7" fmla="*/ 74 h 85"/>
                <a:gd name="T8" fmla="*/ 79 w 89"/>
                <a:gd name="T9" fmla="*/ 85 h 85"/>
              </a:gdLst>
              <a:ahLst/>
              <a:cxnLst>
                <a:cxn ang="0">
                  <a:pos x="T0" y="T1"/>
                </a:cxn>
                <a:cxn ang="0">
                  <a:pos x="T2" y="T3"/>
                </a:cxn>
                <a:cxn ang="0">
                  <a:pos x="T4" y="T5"/>
                </a:cxn>
                <a:cxn ang="0">
                  <a:pos x="T6" y="T7"/>
                </a:cxn>
                <a:cxn ang="0">
                  <a:pos x="T8" y="T9"/>
                </a:cxn>
              </a:cxnLst>
              <a:rect l="0" t="0" r="r" b="b"/>
              <a:pathLst>
                <a:path w="89" h="85">
                  <a:moveTo>
                    <a:pt x="79" y="85"/>
                  </a:moveTo>
                  <a:cubicBezTo>
                    <a:pt x="53" y="59"/>
                    <a:pt x="26" y="34"/>
                    <a:pt x="0" y="9"/>
                  </a:cubicBezTo>
                  <a:cubicBezTo>
                    <a:pt x="2" y="6"/>
                    <a:pt x="5" y="3"/>
                    <a:pt x="7" y="0"/>
                  </a:cubicBezTo>
                  <a:cubicBezTo>
                    <a:pt x="25" y="36"/>
                    <a:pt x="73" y="37"/>
                    <a:pt x="89" y="74"/>
                  </a:cubicBezTo>
                  <a:cubicBezTo>
                    <a:pt x="86" y="78"/>
                    <a:pt x="83" y="81"/>
                    <a:pt x="79"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1" name="Freeform: Shape 9890"/>
            <p:cNvSpPr>
              <a:spLocks/>
            </p:cNvSpPr>
            <p:nvPr/>
          </p:nvSpPr>
          <p:spPr bwMode="auto">
            <a:xfrm>
              <a:off x="5600701" y="4133850"/>
              <a:ext cx="47625" cy="55563"/>
            </a:xfrm>
            <a:custGeom>
              <a:avLst/>
              <a:gdLst>
                <a:gd name="T0" fmla="*/ 31 w 50"/>
                <a:gd name="T1" fmla="*/ 17 h 59"/>
                <a:gd name="T2" fmla="*/ 6 w 50"/>
                <a:gd name="T3" fmla="*/ 25 h 59"/>
                <a:gd name="T4" fmla="*/ 0 w 50"/>
                <a:gd name="T5" fmla="*/ 21 h 59"/>
                <a:gd name="T6" fmla="*/ 13 w 50"/>
                <a:gd name="T7" fmla="*/ 2 h 59"/>
                <a:gd name="T8" fmla="*/ 46 w 50"/>
                <a:gd name="T9" fmla="*/ 5 h 59"/>
                <a:gd name="T10" fmla="*/ 49 w 50"/>
                <a:gd name="T11" fmla="*/ 27 h 59"/>
                <a:gd name="T12" fmla="*/ 41 w 50"/>
                <a:gd name="T13" fmla="*/ 59 h 59"/>
                <a:gd name="T14" fmla="*/ 31 w 50"/>
                <a:gd name="T15" fmla="*/ 1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9">
                  <a:moveTo>
                    <a:pt x="31" y="17"/>
                  </a:moveTo>
                  <a:cubicBezTo>
                    <a:pt x="21" y="20"/>
                    <a:pt x="13" y="23"/>
                    <a:pt x="6" y="25"/>
                  </a:cubicBezTo>
                  <a:cubicBezTo>
                    <a:pt x="4" y="24"/>
                    <a:pt x="2" y="22"/>
                    <a:pt x="0" y="21"/>
                  </a:cubicBezTo>
                  <a:cubicBezTo>
                    <a:pt x="4" y="15"/>
                    <a:pt x="7" y="4"/>
                    <a:pt x="13" y="2"/>
                  </a:cubicBezTo>
                  <a:cubicBezTo>
                    <a:pt x="23" y="0"/>
                    <a:pt x="36" y="1"/>
                    <a:pt x="46" y="5"/>
                  </a:cubicBezTo>
                  <a:cubicBezTo>
                    <a:pt x="49" y="6"/>
                    <a:pt x="50" y="19"/>
                    <a:pt x="49" y="27"/>
                  </a:cubicBezTo>
                  <a:cubicBezTo>
                    <a:pt x="47" y="38"/>
                    <a:pt x="44" y="48"/>
                    <a:pt x="41" y="59"/>
                  </a:cubicBezTo>
                  <a:cubicBezTo>
                    <a:pt x="11" y="52"/>
                    <a:pt x="36" y="33"/>
                    <a:pt x="3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2" name="Freeform: Shape 9891"/>
            <p:cNvSpPr>
              <a:spLocks/>
            </p:cNvSpPr>
            <p:nvPr/>
          </p:nvSpPr>
          <p:spPr bwMode="auto">
            <a:xfrm>
              <a:off x="7510463" y="4006850"/>
              <a:ext cx="107950" cy="38100"/>
            </a:xfrm>
            <a:custGeom>
              <a:avLst/>
              <a:gdLst>
                <a:gd name="T0" fmla="*/ 0 w 114"/>
                <a:gd name="T1" fmla="*/ 7 h 40"/>
                <a:gd name="T2" fmla="*/ 114 w 114"/>
                <a:gd name="T3" fmla="*/ 33 h 40"/>
                <a:gd name="T4" fmla="*/ 112 w 114"/>
                <a:gd name="T5" fmla="*/ 40 h 40"/>
                <a:gd name="T6" fmla="*/ 0 w 114"/>
                <a:gd name="T7" fmla="*/ 7 h 40"/>
              </a:gdLst>
              <a:ahLst/>
              <a:cxnLst>
                <a:cxn ang="0">
                  <a:pos x="T0" y="T1"/>
                </a:cxn>
                <a:cxn ang="0">
                  <a:pos x="T2" y="T3"/>
                </a:cxn>
                <a:cxn ang="0">
                  <a:pos x="T4" y="T5"/>
                </a:cxn>
                <a:cxn ang="0">
                  <a:pos x="T6" y="T7"/>
                </a:cxn>
              </a:cxnLst>
              <a:rect l="0" t="0" r="r" b="b"/>
              <a:pathLst>
                <a:path w="114" h="40">
                  <a:moveTo>
                    <a:pt x="0" y="7"/>
                  </a:moveTo>
                  <a:cubicBezTo>
                    <a:pt x="42" y="0"/>
                    <a:pt x="79" y="11"/>
                    <a:pt x="114" y="33"/>
                  </a:cubicBezTo>
                  <a:cubicBezTo>
                    <a:pt x="113" y="35"/>
                    <a:pt x="113" y="37"/>
                    <a:pt x="112" y="40"/>
                  </a:cubicBezTo>
                  <a:cubicBezTo>
                    <a:pt x="75" y="29"/>
                    <a:pt x="37" y="1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3" name="Freeform: Shape 9892"/>
            <p:cNvSpPr>
              <a:spLocks/>
            </p:cNvSpPr>
            <p:nvPr/>
          </p:nvSpPr>
          <p:spPr bwMode="auto">
            <a:xfrm>
              <a:off x="5395913" y="4960938"/>
              <a:ext cx="69850" cy="41275"/>
            </a:xfrm>
            <a:custGeom>
              <a:avLst/>
              <a:gdLst>
                <a:gd name="T0" fmla="*/ 0 w 73"/>
                <a:gd name="T1" fmla="*/ 29 h 44"/>
                <a:gd name="T2" fmla="*/ 57 w 73"/>
                <a:gd name="T3" fmla="*/ 2 h 44"/>
                <a:gd name="T4" fmla="*/ 73 w 73"/>
                <a:gd name="T5" fmla="*/ 5 h 44"/>
                <a:gd name="T6" fmla="*/ 66 w 73"/>
                <a:gd name="T7" fmla="*/ 23 h 44"/>
                <a:gd name="T8" fmla="*/ 0 w 73"/>
                <a:gd name="T9" fmla="*/ 29 h 44"/>
              </a:gdLst>
              <a:ahLst/>
              <a:cxnLst>
                <a:cxn ang="0">
                  <a:pos x="T0" y="T1"/>
                </a:cxn>
                <a:cxn ang="0">
                  <a:pos x="T2" y="T3"/>
                </a:cxn>
                <a:cxn ang="0">
                  <a:pos x="T4" y="T5"/>
                </a:cxn>
                <a:cxn ang="0">
                  <a:pos x="T6" y="T7"/>
                </a:cxn>
                <a:cxn ang="0">
                  <a:pos x="T8" y="T9"/>
                </a:cxn>
              </a:cxnLst>
              <a:rect l="0" t="0" r="r" b="b"/>
              <a:pathLst>
                <a:path w="73" h="44">
                  <a:moveTo>
                    <a:pt x="0" y="29"/>
                  </a:moveTo>
                  <a:cubicBezTo>
                    <a:pt x="23" y="18"/>
                    <a:pt x="39" y="9"/>
                    <a:pt x="57" y="2"/>
                  </a:cubicBezTo>
                  <a:cubicBezTo>
                    <a:pt x="61" y="0"/>
                    <a:pt x="67" y="4"/>
                    <a:pt x="73" y="5"/>
                  </a:cubicBezTo>
                  <a:cubicBezTo>
                    <a:pt x="71" y="11"/>
                    <a:pt x="70" y="21"/>
                    <a:pt x="66" y="23"/>
                  </a:cubicBezTo>
                  <a:cubicBezTo>
                    <a:pt x="48" y="33"/>
                    <a:pt x="30" y="44"/>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4" name="Freeform: Shape 9893"/>
            <p:cNvSpPr>
              <a:spLocks/>
            </p:cNvSpPr>
            <p:nvPr/>
          </p:nvSpPr>
          <p:spPr bwMode="auto">
            <a:xfrm>
              <a:off x="7254876" y="6161088"/>
              <a:ext cx="85725" cy="28575"/>
            </a:xfrm>
            <a:custGeom>
              <a:avLst/>
              <a:gdLst>
                <a:gd name="T0" fmla="*/ 88 w 91"/>
                <a:gd name="T1" fmla="*/ 29 h 29"/>
                <a:gd name="T2" fmla="*/ 13 w 91"/>
                <a:gd name="T3" fmla="*/ 21 h 29"/>
                <a:gd name="T4" fmla="*/ 0 w 91"/>
                <a:gd name="T5" fmla="*/ 5 h 29"/>
                <a:gd name="T6" fmla="*/ 17 w 91"/>
                <a:gd name="T7" fmla="*/ 1 h 29"/>
                <a:gd name="T8" fmla="*/ 91 w 91"/>
                <a:gd name="T9" fmla="*/ 20 h 29"/>
                <a:gd name="T10" fmla="*/ 88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88" y="29"/>
                  </a:moveTo>
                  <a:cubicBezTo>
                    <a:pt x="63" y="26"/>
                    <a:pt x="38" y="25"/>
                    <a:pt x="13" y="21"/>
                  </a:cubicBezTo>
                  <a:cubicBezTo>
                    <a:pt x="8" y="20"/>
                    <a:pt x="4" y="10"/>
                    <a:pt x="0" y="5"/>
                  </a:cubicBezTo>
                  <a:cubicBezTo>
                    <a:pt x="6" y="4"/>
                    <a:pt x="12" y="0"/>
                    <a:pt x="17" y="1"/>
                  </a:cubicBezTo>
                  <a:cubicBezTo>
                    <a:pt x="42" y="7"/>
                    <a:pt x="66" y="13"/>
                    <a:pt x="91" y="20"/>
                  </a:cubicBezTo>
                  <a:cubicBezTo>
                    <a:pt x="90" y="23"/>
                    <a:pt x="89" y="26"/>
                    <a:pt x="88"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5" name="Freeform: Shape 9894"/>
            <p:cNvSpPr>
              <a:spLocks/>
            </p:cNvSpPr>
            <p:nvPr/>
          </p:nvSpPr>
          <p:spPr bwMode="auto">
            <a:xfrm>
              <a:off x="5603876" y="4240213"/>
              <a:ext cx="58738" cy="82550"/>
            </a:xfrm>
            <a:custGeom>
              <a:avLst/>
              <a:gdLst>
                <a:gd name="T0" fmla="*/ 61 w 61"/>
                <a:gd name="T1" fmla="*/ 5 h 87"/>
                <a:gd name="T2" fmla="*/ 8 w 61"/>
                <a:gd name="T3" fmla="*/ 87 h 87"/>
                <a:gd name="T4" fmla="*/ 0 w 61"/>
                <a:gd name="T5" fmla="*/ 82 h 87"/>
                <a:gd name="T6" fmla="*/ 54 w 61"/>
                <a:gd name="T7" fmla="*/ 0 h 87"/>
                <a:gd name="T8" fmla="*/ 61 w 61"/>
                <a:gd name="T9" fmla="*/ 5 h 87"/>
              </a:gdLst>
              <a:ahLst/>
              <a:cxnLst>
                <a:cxn ang="0">
                  <a:pos x="T0" y="T1"/>
                </a:cxn>
                <a:cxn ang="0">
                  <a:pos x="T2" y="T3"/>
                </a:cxn>
                <a:cxn ang="0">
                  <a:pos x="T4" y="T5"/>
                </a:cxn>
                <a:cxn ang="0">
                  <a:pos x="T6" y="T7"/>
                </a:cxn>
                <a:cxn ang="0">
                  <a:pos x="T8" y="T9"/>
                </a:cxn>
              </a:cxnLst>
              <a:rect l="0" t="0" r="r" b="b"/>
              <a:pathLst>
                <a:path w="61" h="87">
                  <a:moveTo>
                    <a:pt x="61" y="5"/>
                  </a:moveTo>
                  <a:cubicBezTo>
                    <a:pt x="44" y="32"/>
                    <a:pt x="26" y="60"/>
                    <a:pt x="8" y="87"/>
                  </a:cubicBezTo>
                  <a:cubicBezTo>
                    <a:pt x="5" y="86"/>
                    <a:pt x="2" y="84"/>
                    <a:pt x="0" y="82"/>
                  </a:cubicBezTo>
                  <a:cubicBezTo>
                    <a:pt x="2" y="45"/>
                    <a:pt x="33" y="26"/>
                    <a:pt x="54" y="0"/>
                  </a:cubicBezTo>
                  <a:cubicBezTo>
                    <a:pt x="56" y="1"/>
                    <a:pt x="59" y="3"/>
                    <a:pt x="6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6" name="Freeform: Shape 9895"/>
            <p:cNvSpPr>
              <a:spLocks/>
            </p:cNvSpPr>
            <p:nvPr/>
          </p:nvSpPr>
          <p:spPr bwMode="auto">
            <a:xfrm>
              <a:off x="7743826" y="5924550"/>
              <a:ext cx="71438" cy="38100"/>
            </a:xfrm>
            <a:custGeom>
              <a:avLst/>
              <a:gdLst>
                <a:gd name="T0" fmla="*/ 0 w 76"/>
                <a:gd name="T1" fmla="*/ 10 h 39"/>
                <a:gd name="T2" fmla="*/ 76 w 76"/>
                <a:gd name="T3" fmla="*/ 34 h 39"/>
                <a:gd name="T4" fmla="*/ 0 w 76"/>
                <a:gd name="T5" fmla="*/ 10 h 39"/>
              </a:gdLst>
              <a:ahLst/>
              <a:cxnLst>
                <a:cxn ang="0">
                  <a:pos x="T0" y="T1"/>
                </a:cxn>
                <a:cxn ang="0">
                  <a:pos x="T2" y="T3"/>
                </a:cxn>
                <a:cxn ang="0">
                  <a:pos x="T4" y="T5"/>
                </a:cxn>
              </a:cxnLst>
              <a:rect l="0" t="0" r="r" b="b"/>
              <a:pathLst>
                <a:path w="76" h="39">
                  <a:moveTo>
                    <a:pt x="0" y="10"/>
                  </a:moveTo>
                  <a:cubicBezTo>
                    <a:pt x="28" y="0"/>
                    <a:pt x="58" y="9"/>
                    <a:pt x="76" y="34"/>
                  </a:cubicBezTo>
                  <a:cubicBezTo>
                    <a:pt x="46" y="39"/>
                    <a:pt x="25" y="2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7" name="Freeform: Shape 9896"/>
            <p:cNvSpPr>
              <a:spLocks/>
            </p:cNvSpPr>
            <p:nvPr/>
          </p:nvSpPr>
          <p:spPr bwMode="auto">
            <a:xfrm>
              <a:off x="7824788" y="4286250"/>
              <a:ext cx="33338" cy="69850"/>
            </a:xfrm>
            <a:custGeom>
              <a:avLst/>
              <a:gdLst>
                <a:gd name="T0" fmla="*/ 0 w 34"/>
                <a:gd name="T1" fmla="*/ 0 h 73"/>
                <a:gd name="T2" fmla="*/ 10 w 34"/>
                <a:gd name="T3" fmla="*/ 73 h 73"/>
                <a:gd name="T4" fmla="*/ 0 w 34"/>
                <a:gd name="T5" fmla="*/ 0 h 73"/>
              </a:gdLst>
              <a:ahLst/>
              <a:cxnLst>
                <a:cxn ang="0">
                  <a:pos x="T0" y="T1"/>
                </a:cxn>
                <a:cxn ang="0">
                  <a:pos x="T2" y="T3"/>
                </a:cxn>
                <a:cxn ang="0">
                  <a:pos x="T4" y="T5"/>
                </a:cxn>
              </a:cxnLst>
              <a:rect l="0" t="0" r="r" b="b"/>
              <a:pathLst>
                <a:path w="34" h="73">
                  <a:moveTo>
                    <a:pt x="0" y="0"/>
                  </a:moveTo>
                  <a:cubicBezTo>
                    <a:pt x="31" y="17"/>
                    <a:pt x="34" y="42"/>
                    <a:pt x="10" y="73"/>
                  </a:cubicBezTo>
                  <a:cubicBezTo>
                    <a:pt x="7" y="51"/>
                    <a:pt x="4" y="2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8" name="Freeform: Shape 9897"/>
            <p:cNvSpPr>
              <a:spLocks/>
            </p:cNvSpPr>
            <p:nvPr/>
          </p:nvSpPr>
          <p:spPr bwMode="auto">
            <a:xfrm>
              <a:off x="3933826" y="5641975"/>
              <a:ext cx="33338" cy="74613"/>
            </a:xfrm>
            <a:custGeom>
              <a:avLst/>
              <a:gdLst>
                <a:gd name="T0" fmla="*/ 34 w 34"/>
                <a:gd name="T1" fmla="*/ 78 h 78"/>
                <a:gd name="T2" fmla="*/ 7 w 34"/>
                <a:gd name="T3" fmla="*/ 0 h 78"/>
                <a:gd name="T4" fmla="*/ 34 w 34"/>
                <a:gd name="T5" fmla="*/ 78 h 78"/>
              </a:gdLst>
              <a:ahLst/>
              <a:cxnLst>
                <a:cxn ang="0">
                  <a:pos x="T0" y="T1"/>
                </a:cxn>
                <a:cxn ang="0">
                  <a:pos x="T2" y="T3"/>
                </a:cxn>
                <a:cxn ang="0">
                  <a:pos x="T4" y="T5"/>
                </a:cxn>
              </a:cxnLst>
              <a:rect l="0" t="0" r="r" b="b"/>
              <a:pathLst>
                <a:path w="34" h="78">
                  <a:moveTo>
                    <a:pt x="34" y="78"/>
                  </a:moveTo>
                  <a:cubicBezTo>
                    <a:pt x="11" y="71"/>
                    <a:pt x="0" y="40"/>
                    <a:pt x="7" y="0"/>
                  </a:cubicBezTo>
                  <a:cubicBezTo>
                    <a:pt x="29" y="24"/>
                    <a:pt x="28" y="51"/>
                    <a:pt x="34"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99" name="Freeform: Shape 9898"/>
            <p:cNvSpPr>
              <a:spLocks/>
            </p:cNvSpPr>
            <p:nvPr/>
          </p:nvSpPr>
          <p:spPr bwMode="auto">
            <a:xfrm>
              <a:off x="7742238" y="6353175"/>
              <a:ext cx="39688" cy="63500"/>
            </a:xfrm>
            <a:custGeom>
              <a:avLst/>
              <a:gdLst>
                <a:gd name="T0" fmla="*/ 0 w 41"/>
                <a:gd name="T1" fmla="*/ 28 h 67"/>
                <a:gd name="T2" fmla="*/ 0 w 41"/>
                <a:gd name="T3" fmla="*/ 27 h 67"/>
                <a:gd name="T4" fmla="*/ 0 w 41"/>
                <a:gd name="T5" fmla="*/ 0 h 67"/>
                <a:gd name="T6" fmla="*/ 20 w 41"/>
                <a:gd name="T7" fmla="*/ 15 h 67"/>
                <a:gd name="T8" fmla="*/ 41 w 41"/>
                <a:gd name="T9" fmla="*/ 58 h 67"/>
                <a:gd name="T10" fmla="*/ 30 w 41"/>
                <a:gd name="T11" fmla="*/ 67 h 67"/>
                <a:gd name="T12" fmla="*/ 0 w 41"/>
                <a:gd name="T13" fmla="*/ 28 h 67"/>
              </a:gdLst>
              <a:ahLst/>
              <a:cxnLst>
                <a:cxn ang="0">
                  <a:pos x="T0" y="T1"/>
                </a:cxn>
                <a:cxn ang="0">
                  <a:pos x="T2" y="T3"/>
                </a:cxn>
                <a:cxn ang="0">
                  <a:pos x="T4" y="T5"/>
                </a:cxn>
                <a:cxn ang="0">
                  <a:pos x="T6" y="T7"/>
                </a:cxn>
                <a:cxn ang="0">
                  <a:pos x="T8" y="T9"/>
                </a:cxn>
                <a:cxn ang="0">
                  <a:pos x="T10" y="T11"/>
                </a:cxn>
                <a:cxn ang="0">
                  <a:pos x="T12" y="T13"/>
                </a:cxn>
              </a:cxnLst>
              <a:rect l="0" t="0" r="r" b="b"/>
              <a:pathLst>
                <a:path w="41" h="67">
                  <a:moveTo>
                    <a:pt x="0" y="28"/>
                  </a:moveTo>
                  <a:cubicBezTo>
                    <a:pt x="0" y="28"/>
                    <a:pt x="0" y="28"/>
                    <a:pt x="0" y="27"/>
                  </a:cubicBezTo>
                  <a:cubicBezTo>
                    <a:pt x="0" y="18"/>
                    <a:pt x="0" y="9"/>
                    <a:pt x="0" y="0"/>
                  </a:cubicBezTo>
                  <a:cubicBezTo>
                    <a:pt x="7" y="5"/>
                    <a:pt x="16" y="8"/>
                    <a:pt x="20" y="15"/>
                  </a:cubicBezTo>
                  <a:cubicBezTo>
                    <a:pt x="29" y="28"/>
                    <a:pt x="34" y="43"/>
                    <a:pt x="41" y="58"/>
                  </a:cubicBezTo>
                  <a:cubicBezTo>
                    <a:pt x="37" y="61"/>
                    <a:pt x="33" y="64"/>
                    <a:pt x="30" y="67"/>
                  </a:cubicBezTo>
                  <a:cubicBezTo>
                    <a:pt x="20" y="54"/>
                    <a:pt x="10" y="41"/>
                    <a:pt x="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0" name="Freeform: Shape 9899"/>
            <p:cNvSpPr>
              <a:spLocks/>
            </p:cNvSpPr>
            <p:nvPr/>
          </p:nvSpPr>
          <p:spPr bwMode="auto">
            <a:xfrm>
              <a:off x="5646738" y="4259263"/>
              <a:ext cx="31750" cy="73025"/>
            </a:xfrm>
            <a:custGeom>
              <a:avLst/>
              <a:gdLst>
                <a:gd name="T0" fmla="*/ 33 w 33"/>
                <a:gd name="T1" fmla="*/ 3 h 77"/>
                <a:gd name="T2" fmla="*/ 21 w 33"/>
                <a:gd name="T3" fmla="*/ 64 h 77"/>
                <a:gd name="T4" fmla="*/ 5 w 33"/>
                <a:gd name="T5" fmla="*/ 77 h 77"/>
                <a:gd name="T6" fmla="*/ 2 w 33"/>
                <a:gd name="T7" fmla="*/ 57 h 77"/>
                <a:gd name="T8" fmla="*/ 27 w 33"/>
                <a:gd name="T9" fmla="*/ 0 h 77"/>
                <a:gd name="T10" fmla="*/ 33 w 33"/>
                <a:gd name="T11" fmla="*/ 3 h 77"/>
              </a:gdLst>
              <a:ahLst/>
              <a:cxnLst>
                <a:cxn ang="0">
                  <a:pos x="T0" y="T1"/>
                </a:cxn>
                <a:cxn ang="0">
                  <a:pos x="T2" y="T3"/>
                </a:cxn>
                <a:cxn ang="0">
                  <a:pos x="T4" y="T5"/>
                </a:cxn>
                <a:cxn ang="0">
                  <a:pos x="T6" y="T7"/>
                </a:cxn>
                <a:cxn ang="0">
                  <a:pos x="T8" y="T9"/>
                </a:cxn>
                <a:cxn ang="0">
                  <a:pos x="T10" y="T11"/>
                </a:cxn>
              </a:cxnLst>
              <a:rect l="0" t="0" r="r" b="b"/>
              <a:pathLst>
                <a:path w="33" h="77">
                  <a:moveTo>
                    <a:pt x="33" y="3"/>
                  </a:moveTo>
                  <a:cubicBezTo>
                    <a:pt x="29" y="23"/>
                    <a:pt x="26" y="44"/>
                    <a:pt x="21" y="64"/>
                  </a:cubicBezTo>
                  <a:cubicBezTo>
                    <a:pt x="20" y="69"/>
                    <a:pt x="11" y="73"/>
                    <a:pt x="5" y="77"/>
                  </a:cubicBezTo>
                  <a:cubicBezTo>
                    <a:pt x="4" y="70"/>
                    <a:pt x="0" y="62"/>
                    <a:pt x="2" y="57"/>
                  </a:cubicBezTo>
                  <a:cubicBezTo>
                    <a:pt x="9" y="38"/>
                    <a:pt x="19" y="19"/>
                    <a:pt x="27" y="0"/>
                  </a:cubicBezTo>
                  <a:cubicBezTo>
                    <a:pt x="29" y="1"/>
                    <a:pt x="31" y="2"/>
                    <a:pt x="3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1" name="Freeform: Shape 9900"/>
            <p:cNvSpPr>
              <a:spLocks/>
            </p:cNvSpPr>
            <p:nvPr/>
          </p:nvSpPr>
          <p:spPr bwMode="auto">
            <a:xfrm>
              <a:off x="7726363" y="4876800"/>
              <a:ext cx="30163" cy="74613"/>
            </a:xfrm>
            <a:custGeom>
              <a:avLst/>
              <a:gdLst>
                <a:gd name="T0" fmla="*/ 0 w 31"/>
                <a:gd name="T1" fmla="*/ 0 h 77"/>
                <a:gd name="T2" fmla="*/ 13 w 31"/>
                <a:gd name="T3" fmla="*/ 77 h 77"/>
                <a:gd name="T4" fmla="*/ 0 w 31"/>
                <a:gd name="T5" fmla="*/ 0 h 77"/>
              </a:gdLst>
              <a:ahLst/>
              <a:cxnLst>
                <a:cxn ang="0">
                  <a:pos x="T0" y="T1"/>
                </a:cxn>
                <a:cxn ang="0">
                  <a:pos x="T2" y="T3"/>
                </a:cxn>
                <a:cxn ang="0">
                  <a:pos x="T4" y="T5"/>
                </a:cxn>
              </a:cxnLst>
              <a:rect l="0" t="0" r="r" b="b"/>
              <a:pathLst>
                <a:path w="31" h="77">
                  <a:moveTo>
                    <a:pt x="0" y="0"/>
                  </a:moveTo>
                  <a:cubicBezTo>
                    <a:pt x="30" y="47"/>
                    <a:pt x="31" y="50"/>
                    <a:pt x="13" y="77"/>
                  </a:cubicBezTo>
                  <a:cubicBezTo>
                    <a:pt x="9" y="51"/>
                    <a:pt x="5"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2" name="Freeform: Shape 9901"/>
            <p:cNvSpPr>
              <a:spLocks/>
            </p:cNvSpPr>
            <p:nvPr/>
          </p:nvSpPr>
          <p:spPr bwMode="auto">
            <a:xfrm>
              <a:off x="6572251" y="4792663"/>
              <a:ext cx="68263" cy="88900"/>
            </a:xfrm>
            <a:custGeom>
              <a:avLst/>
              <a:gdLst>
                <a:gd name="T0" fmla="*/ 69 w 72"/>
                <a:gd name="T1" fmla="*/ 94 h 94"/>
                <a:gd name="T2" fmla="*/ 0 w 72"/>
                <a:gd name="T3" fmla="*/ 0 h 94"/>
                <a:gd name="T4" fmla="*/ 69 w 72"/>
                <a:gd name="T5" fmla="*/ 94 h 94"/>
              </a:gdLst>
              <a:ahLst/>
              <a:cxnLst>
                <a:cxn ang="0">
                  <a:pos x="T0" y="T1"/>
                </a:cxn>
                <a:cxn ang="0">
                  <a:pos x="T2" y="T3"/>
                </a:cxn>
                <a:cxn ang="0">
                  <a:pos x="T4" y="T5"/>
                </a:cxn>
              </a:cxnLst>
              <a:rect l="0" t="0" r="r" b="b"/>
              <a:pathLst>
                <a:path w="72" h="94">
                  <a:moveTo>
                    <a:pt x="69" y="94"/>
                  </a:moveTo>
                  <a:cubicBezTo>
                    <a:pt x="46" y="63"/>
                    <a:pt x="24" y="32"/>
                    <a:pt x="0" y="0"/>
                  </a:cubicBezTo>
                  <a:cubicBezTo>
                    <a:pt x="36" y="19"/>
                    <a:pt x="72" y="70"/>
                    <a:pt x="69"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3" name="Freeform: Shape 9902"/>
            <p:cNvSpPr>
              <a:spLocks/>
            </p:cNvSpPr>
            <p:nvPr/>
          </p:nvSpPr>
          <p:spPr bwMode="auto">
            <a:xfrm>
              <a:off x="7646988" y="3786188"/>
              <a:ext cx="46038" cy="61913"/>
            </a:xfrm>
            <a:custGeom>
              <a:avLst/>
              <a:gdLst>
                <a:gd name="T0" fmla="*/ 9 w 48"/>
                <a:gd name="T1" fmla="*/ 0 h 64"/>
                <a:gd name="T2" fmla="*/ 31 w 48"/>
                <a:gd name="T3" fmla="*/ 64 h 64"/>
                <a:gd name="T4" fmla="*/ 0 w 48"/>
                <a:gd name="T5" fmla="*/ 5 h 64"/>
                <a:gd name="T6" fmla="*/ 9 w 48"/>
                <a:gd name="T7" fmla="*/ 0 h 64"/>
              </a:gdLst>
              <a:ahLst/>
              <a:cxnLst>
                <a:cxn ang="0">
                  <a:pos x="T0" y="T1"/>
                </a:cxn>
                <a:cxn ang="0">
                  <a:pos x="T2" y="T3"/>
                </a:cxn>
                <a:cxn ang="0">
                  <a:pos x="T4" y="T5"/>
                </a:cxn>
                <a:cxn ang="0">
                  <a:pos x="T6" y="T7"/>
                </a:cxn>
              </a:cxnLst>
              <a:rect l="0" t="0" r="r" b="b"/>
              <a:pathLst>
                <a:path w="48" h="64">
                  <a:moveTo>
                    <a:pt x="9" y="0"/>
                  </a:moveTo>
                  <a:cubicBezTo>
                    <a:pt x="26" y="16"/>
                    <a:pt x="48" y="30"/>
                    <a:pt x="31" y="64"/>
                  </a:cubicBezTo>
                  <a:cubicBezTo>
                    <a:pt x="21" y="44"/>
                    <a:pt x="10" y="25"/>
                    <a:pt x="0" y="5"/>
                  </a:cubicBezTo>
                  <a:cubicBezTo>
                    <a:pt x="3" y="3"/>
                    <a:pt x="6" y="2"/>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4" name="Freeform: Shape 9903"/>
            <p:cNvSpPr>
              <a:spLocks/>
            </p:cNvSpPr>
            <p:nvPr/>
          </p:nvSpPr>
          <p:spPr bwMode="auto">
            <a:xfrm>
              <a:off x="4537076" y="5157788"/>
              <a:ext cx="12700" cy="68263"/>
            </a:xfrm>
            <a:custGeom>
              <a:avLst/>
              <a:gdLst>
                <a:gd name="T0" fmla="*/ 13 w 13"/>
                <a:gd name="T1" fmla="*/ 0 h 72"/>
                <a:gd name="T2" fmla="*/ 13 w 13"/>
                <a:gd name="T3" fmla="*/ 71 h 72"/>
                <a:gd name="T4" fmla="*/ 6 w 13"/>
                <a:gd name="T5" fmla="*/ 72 h 72"/>
                <a:gd name="T6" fmla="*/ 0 w 13"/>
                <a:gd name="T7" fmla="*/ 1 h 72"/>
                <a:gd name="T8" fmla="*/ 13 w 13"/>
                <a:gd name="T9" fmla="*/ 0 h 72"/>
              </a:gdLst>
              <a:ahLst/>
              <a:cxnLst>
                <a:cxn ang="0">
                  <a:pos x="T0" y="T1"/>
                </a:cxn>
                <a:cxn ang="0">
                  <a:pos x="T2" y="T3"/>
                </a:cxn>
                <a:cxn ang="0">
                  <a:pos x="T4" y="T5"/>
                </a:cxn>
                <a:cxn ang="0">
                  <a:pos x="T6" y="T7"/>
                </a:cxn>
                <a:cxn ang="0">
                  <a:pos x="T8" y="T9"/>
                </a:cxn>
              </a:cxnLst>
              <a:rect l="0" t="0" r="r" b="b"/>
              <a:pathLst>
                <a:path w="13" h="72">
                  <a:moveTo>
                    <a:pt x="13" y="0"/>
                  </a:moveTo>
                  <a:cubicBezTo>
                    <a:pt x="13" y="24"/>
                    <a:pt x="13" y="47"/>
                    <a:pt x="13" y="71"/>
                  </a:cubicBezTo>
                  <a:cubicBezTo>
                    <a:pt x="10" y="71"/>
                    <a:pt x="8" y="71"/>
                    <a:pt x="6" y="72"/>
                  </a:cubicBezTo>
                  <a:cubicBezTo>
                    <a:pt x="4" y="48"/>
                    <a:pt x="2" y="24"/>
                    <a:pt x="0" y="1"/>
                  </a:cubicBezTo>
                  <a:cubicBezTo>
                    <a:pt x="4" y="1"/>
                    <a:pt x="8"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5" name="Freeform: Shape 9904"/>
            <p:cNvSpPr>
              <a:spLocks/>
            </p:cNvSpPr>
            <p:nvPr/>
          </p:nvSpPr>
          <p:spPr bwMode="auto">
            <a:xfrm>
              <a:off x="7716838" y="5946775"/>
              <a:ext cx="47625" cy="44450"/>
            </a:xfrm>
            <a:custGeom>
              <a:avLst/>
              <a:gdLst>
                <a:gd name="T0" fmla="*/ 50 w 50"/>
                <a:gd name="T1" fmla="*/ 48 h 48"/>
                <a:gd name="T2" fmla="*/ 0 w 50"/>
                <a:gd name="T3" fmla="*/ 9 h 48"/>
                <a:gd name="T4" fmla="*/ 50 w 50"/>
                <a:gd name="T5" fmla="*/ 48 h 48"/>
              </a:gdLst>
              <a:ahLst/>
              <a:cxnLst>
                <a:cxn ang="0">
                  <a:pos x="T0" y="T1"/>
                </a:cxn>
                <a:cxn ang="0">
                  <a:pos x="T2" y="T3"/>
                </a:cxn>
                <a:cxn ang="0">
                  <a:pos x="T4" y="T5"/>
                </a:cxn>
              </a:cxnLst>
              <a:rect l="0" t="0" r="r" b="b"/>
              <a:pathLst>
                <a:path w="50" h="48">
                  <a:moveTo>
                    <a:pt x="50" y="48"/>
                  </a:moveTo>
                  <a:cubicBezTo>
                    <a:pt x="31" y="33"/>
                    <a:pt x="16" y="21"/>
                    <a:pt x="0" y="9"/>
                  </a:cubicBezTo>
                  <a:cubicBezTo>
                    <a:pt x="41" y="0"/>
                    <a:pt x="50" y="5"/>
                    <a:pt x="50"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6" name="Freeform: Shape 9905"/>
            <p:cNvSpPr>
              <a:spLocks/>
            </p:cNvSpPr>
            <p:nvPr/>
          </p:nvSpPr>
          <p:spPr bwMode="auto">
            <a:xfrm>
              <a:off x="4573588" y="4603750"/>
              <a:ext cx="52388" cy="36513"/>
            </a:xfrm>
            <a:custGeom>
              <a:avLst/>
              <a:gdLst>
                <a:gd name="T0" fmla="*/ 54 w 54"/>
                <a:gd name="T1" fmla="*/ 6 h 39"/>
                <a:gd name="T2" fmla="*/ 35 w 54"/>
                <a:gd name="T3" fmla="*/ 39 h 39"/>
                <a:gd name="T4" fmla="*/ 0 w 54"/>
                <a:gd name="T5" fmla="*/ 10 h 39"/>
                <a:gd name="T6" fmla="*/ 49 w 54"/>
                <a:gd name="T7" fmla="*/ 0 h 39"/>
                <a:gd name="T8" fmla="*/ 54 w 54"/>
                <a:gd name="T9" fmla="*/ 6 h 39"/>
              </a:gdLst>
              <a:ahLst/>
              <a:cxnLst>
                <a:cxn ang="0">
                  <a:pos x="T0" y="T1"/>
                </a:cxn>
                <a:cxn ang="0">
                  <a:pos x="T2" y="T3"/>
                </a:cxn>
                <a:cxn ang="0">
                  <a:pos x="T4" y="T5"/>
                </a:cxn>
                <a:cxn ang="0">
                  <a:pos x="T6" y="T7"/>
                </a:cxn>
                <a:cxn ang="0">
                  <a:pos x="T8" y="T9"/>
                </a:cxn>
              </a:cxnLst>
              <a:rect l="0" t="0" r="r" b="b"/>
              <a:pathLst>
                <a:path w="54" h="39">
                  <a:moveTo>
                    <a:pt x="54" y="6"/>
                  </a:moveTo>
                  <a:cubicBezTo>
                    <a:pt x="48" y="17"/>
                    <a:pt x="41" y="28"/>
                    <a:pt x="35" y="39"/>
                  </a:cubicBezTo>
                  <a:cubicBezTo>
                    <a:pt x="22" y="29"/>
                    <a:pt x="13" y="22"/>
                    <a:pt x="0" y="10"/>
                  </a:cubicBezTo>
                  <a:cubicBezTo>
                    <a:pt x="19" y="6"/>
                    <a:pt x="34" y="3"/>
                    <a:pt x="49" y="0"/>
                  </a:cubicBezTo>
                  <a:cubicBezTo>
                    <a:pt x="51" y="2"/>
                    <a:pt x="52" y="4"/>
                    <a:pt x="5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7" name="Freeform: Shape 9906"/>
            <p:cNvSpPr>
              <a:spLocks/>
            </p:cNvSpPr>
            <p:nvPr/>
          </p:nvSpPr>
          <p:spPr bwMode="auto">
            <a:xfrm>
              <a:off x="6748463" y="5310188"/>
              <a:ext cx="69850" cy="26988"/>
            </a:xfrm>
            <a:custGeom>
              <a:avLst/>
              <a:gdLst>
                <a:gd name="T0" fmla="*/ 74 w 74"/>
                <a:gd name="T1" fmla="*/ 28 h 28"/>
                <a:gd name="T2" fmla="*/ 0 w 74"/>
                <a:gd name="T3" fmla="*/ 18 h 28"/>
                <a:gd name="T4" fmla="*/ 74 w 74"/>
                <a:gd name="T5" fmla="*/ 28 h 28"/>
              </a:gdLst>
              <a:ahLst/>
              <a:cxnLst>
                <a:cxn ang="0">
                  <a:pos x="T0" y="T1"/>
                </a:cxn>
                <a:cxn ang="0">
                  <a:pos x="T2" y="T3"/>
                </a:cxn>
                <a:cxn ang="0">
                  <a:pos x="T4" y="T5"/>
                </a:cxn>
              </a:cxnLst>
              <a:rect l="0" t="0" r="r" b="b"/>
              <a:pathLst>
                <a:path w="74" h="28">
                  <a:moveTo>
                    <a:pt x="74" y="28"/>
                  </a:moveTo>
                  <a:cubicBezTo>
                    <a:pt x="45" y="24"/>
                    <a:pt x="24" y="21"/>
                    <a:pt x="0" y="18"/>
                  </a:cubicBezTo>
                  <a:cubicBezTo>
                    <a:pt x="23" y="0"/>
                    <a:pt x="49" y="3"/>
                    <a:pt x="74"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8" name="Freeform: Shape 9907"/>
            <p:cNvSpPr>
              <a:spLocks/>
            </p:cNvSpPr>
            <p:nvPr/>
          </p:nvSpPr>
          <p:spPr bwMode="auto">
            <a:xfrm>
              <a:off x="7847013" y="6305550"/>
              <a:ext cx="31750" cy="66675"/>
            </a:xfrm>
            <a:custGeom>
              <a:avLst/>
              <a:gdLst>
                <a:gd name="T0" fmla="*/ 11 w 34"/>
                <a:gd name="T1" fmla="*/ 70 h 70"/>
                <a:gd name="T2" fmla="*/ 34 w 34"/>
                <a:gd name="T3" fmla="*/ 0 h 70"/>
                <a:gd name="T4" fmla="*/ 11 w 34"/>
                <a:gd name="T5" fmla="*/ 70 h 70"/>
              </a:gdLst>
              <a:ahLst/>
              <a:cxnLst>
                <a:cxn ang="0">
                  <a:pos x="T0" y="T1"/>
                </a:cxn>
                <a:cxn ang="0">
                  <a:pos x="T2" y="T3"/>
                </a:cxn>
                <a:cxn ang="0">
                  <a:pos x="T4" y="T5"/>
                </a:cxn>
              </a:cxnLst>
              <a:rect l="0" t="0" r="r" b="b"/>
              <a:pathLst>
                <a:path w="34" h="70">
                  <a:moveTo>
                    <a:pt x="11" y="70"/>
                  </a:moveTo>
                  <a:cubicBezTo>
                    <a:pt x="0" y="39"/>
                    <a:pt x="14" y="2"/>
                    <a:pt x="34" y="0"/>
                  </a:cubicBezTo>
                  <a:cubicBezTo>
                    <a:pt x="26" y="25"/>
                    <a:pt x="18" y="47"/>
                    <a:pt x="11"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09" name="Freeform: Shape 9908"/>
            <p:cNvSpPr>
              <a:spLocks/>
            </p:cNvSpPr>
            <p:nvPr/>
          </p:nvSpPr>
          <p:spPr bwMode="auto">
            <a:xfrm>
              <a:off x="5507038" y="4459288"/>
              <a:ext cx="73025" cy="19050"/>
            </a:xfrm>
            <a:custGeom>
              <a:avLst/>
              <a:gdLst>
                <a:gd name="T0" fmla="*/ 0 w 78"/>
                <a:gd name="T1" fmla="*/ 10 h 20"/>
                <a:gd name="T2" fmla="*/ 76 w 78"/>
                <a:gd name="T3" fmla="*/ 0 h 20"/>
                <a:gd name="T4" fmla="*/ 78 w 78"/>
                <a:gd name="T5" fmla="*/ 13 h 20"/>
                <a:gd name="T6" fmla="*/ 2 w 78"/>
                <a:gd name="T7" fmla="*/ 20 h 20"/>
                <a:gd name="T8" fmla="*/ 0 w 78"/>
                <a:gd name="T9" fmla="*/ 10 h 20"/>
              </a:gdLst>
              <a:ahLst/>
              <a:cxnLst>
                <a:cxn ang="0">
                  <a:pos x="T0" y="T1"/>
                </a:cxn>
                <a:cxn ang="0">
                  <a:pos x="T2" y="T3"/>
                </a:cxn>
                <a:cxn ang="0">
                  <a:pos x="T4" y="T5"/>
                </a:cxn>
                <a:cxn ang="0">
                  <a:pos x="T6" y="T7"/>
                </a:cxn>
                <a:cxn ang="0">
                  <a:pos x="T8" y="T9"/>
                </a:cxn>
              </a:cxnLst>
              <a:rect l="0" t="0" r="r" b="b"/>
              <a:pathLst>
                <a:path w="78" h="20">
                  <a:moveTo>
                    <a:pt x="0" y="10"/>
                  </a:moveTo>
                  <a:cubicBezTo>
                    <a:pt x="26" y="7"/>
                    <a:pt x="51" y="4"/>
                    <a:pt x="76" y="0"/>
                  </a:cubicBezTo>
                  <a:cubicBezTo>
                    <a:pt x="76" y="5"/>
                    <a:pt x="77" y="9"/>
                    <a:pt x="78" y="13"/>
                  </a:cubicBezTo>
                  <a:cubicBezTo>
                    <a:pt x="52" y="15"/>
                    <a:pt x="27" y="17"/>
                    <a:pt x="2" y="20"/>
                  </a:cubicBezTo>
                  <a:cubicBezTo>
                    <a:pt x="1" y="17"/>
                    <a:pt x="1" y="14"/>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0" name="Freeform: Shape 9909"/>
            <p:cNvSpPr>
              <a:spLocks/>
            </p:cNvSpPr>
            <p:nvPr/>
          </p:nvSpPr>
          <p:spPr bwMode="auto">
            <a:xfrm>
              <a:off x="5224463" y="5715000"/>
              <a:ext cx="26988" cy="90488"/>
            </a:xfrm>
            <a:custGeom>
              <a:avLst/>
              <a:gdLst>
                <a:gd name="T0" fmla="*/ 0 w 29"/>
                <a:gd name="T1" fmla="*/ 93 h 95"/>
                <a:gd name="T2" fmla="*/ 23 w 29"/>
                <a:gd name="T3" fmla="*/ 0 h 95"/>
                <a:gd name="T4" fmla="*/ 29 w 29"/>
                <a:gd name="T5" fmla="*/ 2 h 95"/>
                <a:gd name="T6" fmla="*/ 11 w 29"/>
                <a:gd name="T7" fmla="*/ 95 h 95"/>
                <a:gd name="T8" fmla="*/ 0 w 29"/>
                <a:gd name="T9" fmla="*/ 93 h 95"/>
              </a:gdLst>
              <a:ahLst/>
              <a:cxnLst>
                <a:cxn ang="0">
                  <a:pos x="T0" y="T1"/>
                </a:cxn>
                <a:cxn ang="0">
                  <a:pos x="T2" y="T3"/>
                </a:cxn>
                <a:cxn ang="0">
                  <a:pos x="T4" y="T5"/>
                </a:cxn>
                <a:cxn ang="0">
                  <a:pos x="T6" y="T7"/>
                </a:cxn>
                <a:cxn ang="0">
                  <a:pos x="T8" y="T9"/>
                </a:cxn>
              </a:cxnLst>
              <a:rect l="0" t="0" r="r" b="b"/>
              <a:pathLst>
                <a:path w="29" h="95">
                  <a:moveTo>
                    <a:pt x="0" y="93"/>
                  </a:moveTo>
                  <a:cubicBezTo>
                    <a:pt x="8" y="62"/>
                    <a:pt x="15" y="31"/>
                    <a:pt x="23" y="0"/>
                  </a:cubicBezTo>
                  <a:cubicBezTo>
                    <a:pt x="25" y="1"/>
                    <a:pt x="27" y="1"/>
                    <a:pt x="29" y="2"/>
                  </a:cubicBezTo>
                  <a:cubicBezTo>
                    <a:pt x="23" y="33"/>
                    <a:pt x="17" y="64"/>
                    <a:pt x="11" y="95"/>
                  </a:cubicBezTo>
                  <a:cubicBezTo>
                    <a:pt x="7" y="95"/>
                    <a:pt x="4" y="94"/>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1" name="Freeform: Shape 9910"/>
            <p:cNvSpPr>
              <a:spLocks/>
            </p:cNvSpPr>
            <p:nvPr/>
          </p:nvSpPr>
          <p:spPr bwMode="auto">
            <a:xfrm>
              <a:off x="4011613" y="6076950"/>
              <a:ext cx="34925" cy="36513"/>
            </a:xfrm>
            <a:custGeom>
              <a:avLst/>
              <a:gdLst>
                <a:gd name="T0" fmla="*/ 34 w 36"/>
                <a:gd name="T1" fmla="*/ 38 h 38"/>
                <a:gd name="T2" fmla="*/ 12 w 36"/>
                <a:gd name="T3" fmla="*/ 25 h 38"/>
                <a:gd name="T4" fmla="*/ 1 w 36"/>
                <a:gd name="T5" fmla="*/ 12 h 38"/>
                <a:gd name="T6" fmla="*/ 14 w 36"/>
                <a:gd name="T7" fmla="*/ 0 h 38"/>
                <a:gd name="T8" fmla="*/ 33 w 36"/>
                <a:gd name="T9" fmla="*/ 7 h 38"/>
                <a:gd name="T10" fmla="*/ 34 w 36"/>
                <a:gd name="T11" fmla="*/ 38 h 38"/>
              </a:gdLst>
              <a:ahLst/>
              <a:cxnLst>
                <a:cxn ang="0">
                  <a:pos x="T0" y="T1"/>
                </a:cxn>
                <a:cxn ang="0">
                  <a:pos x="T2" y="T3"/>
                </a:cxn>
                <a:cxn ang="0">
                  <a:pos x="T4" y="T5"/>
                </a:cxn>
                <a:cxn ang="0">
                  <a:pos x="T6" y="T7"/>
                </a:cxn>
                <a:cxn ang="0">
                  <a:pos x="T8" y="T9"/>
                </a:cxn>
                <a:cxn ang="0">
                  <a:pos x="T10" y="T11"/>
                </a:cxn>
              </a:cxnLst>
              <a:rect l="0" t="0" r="r" b="b"/>
              <a:pathLst>
                <a:path w="36" h="38">
                  <a:moveTo>
                    <a:pt x="34" y="38"/>
                  </a:moveTo>
                  <a:cubicBezTo>
                    <a:pt x="25" y="33"/>
                    <a:pt x="18" y="30"/>
                    <a:pt x="12" y="25"/>
                  </a:cubicBezTo>
                  <a:cubicBezTo>
                    <a:pt x="7" y="22"/>
                    <a:pt x="0" y="15"/>
                    <a:pt x="1" y="12"/>
                  </a:cubicBezTo>
                  <a:cubicBezTo>
                    <a:pt x="2" y="7"/>
                    <a:pt x="9" y="1"/>
                    <a:pt x="14" y="0"/>
                  </a:cubicBezTo>
                  <a:cubicBezTo>
                    <a:pt x="20" y="0"/>
                    <a:pt x="31" y="3"/>
                    <a:pt x="33" y="7"/>
                  </a:cubicBezTo>
                  <a:cubicBezTo>
                    <a:pt x="36" y="16"/>
                    <a:pt x="34" y="27"/>
                    <a:pt x="34"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2" name="Freeform: Shape 9911"/>
            <p:cNvSpPr>
              <a:spLocks/>
            </p:cNvSpPr>
            <p:nvPr/>
          </p:nvSpPr>
          <p:spPr bwMode="auto">
            <a:xfrm>
              <a:off x="4306888" y="5910263"/>
              <a:ext cx="76200" cy="19050"/>
            </a:xfrm>
            <a:custGeom>
              <a:avLst/>
              <a:gdLst>
                <a:gd name="T0" fmla="*/ 1 w 79"/>
                <a:gd name="T1" fmla="*/ 0 h 21"/>
                <a:gd name="T2" fmla="*/ 79 w 79"/>
                <a:gd name="T3" fmla="*/ 15 h 21"/>
                <a:gd name="T4" fmla="*/ 79 w 79"/>
                <a:gd name="T5" fmla="*/ 21 h 21"/>
                <a:gd name="T6" fmla="*/ 0 w 79"/>
                <a:gd name="T7" fmla="*/ 13 h 21"/>
                <a:gd name="T8" fmla="*/ 1 w 79"/>
                <a:gd name="T9" fmla="*/ 0 h 21"/>
              </a:gdLst>
              <a:ahLst/>
              <a:cxnLst>
                <a:cxn ang="0">
                  <a:pos x="T0" y="T1"/>
                </a:cxn>
                <a:cxn ang="0">
                  <a:pos x="T2" y="T3"/>
                </a:cxn>
                <a:cxn ang="0">
                  <a:pos x="T4" y="T5"/>
                </a:cxn>
                <a:cxn ang="0">
                  <a:pos x="T6" y="T7"/>
                </a:cxn>
                <a:cxn ang="0">
                  <a:pos x="T8" y="T9"/>
                </a:cxn>
              </a:cxnLst>
              <a:rect l="0" t="0" r="r" b="b"/>
              <a:pathLst>
                <a:path w="79" h="21">
                  <a:moveTo>
                    <a:pt x="1" y="0"/>
                  </a:moveTo>
                  <a:cubicBezTo>
                    <a:pt x="27" y="5"/>
                    <a:pt x="53" y="10"/>
                    <a:pt x="79" y="15"/>
                  </a:cubicBezTo>
                  <a:cubicBezTo>
                    <a:pt x="79" y="17"/>
                    <a:pt x="79" y="19"/>
                    <a:pt x="79" y="21"/>
                  </a:cubicBezTo>
                  <a:cubicBezTo>
                    <a:pt x="52" y="18"/>
                    <a:pt x="26" y="15"/>
                    <a:pt x="0" y="13"/>
                  </a:cubicBezTo>
                  <a:cubicBezTo>
                    <a:pt x="0" y="8"/>
                    <a:pt x="0" y="4"/>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3" name="Freeform: Shape 9912"/>
            <p:cNvSpPr>
              <a:spLocks/>
            </p:cNvSpPr>
            <p:nvPr/>
          </p:nvSpPr>
          <p:spPr bwMode="auto">
            <a:xfrm>
              <a:off x="7493001" y="5834063"/>
              <a:ext cx="53975" cy="25400"/>
            </a:xfrm>
            <a:custGeom>
              <a:avLst/>
              <a:gdLst>
                <a:gd name="T0" fmla="*/ 57 w 57"/>
                <a:gd name="T1" fmla="*/ 13 h 26"/>
                <a:gd name="T2" fmla="*/ 19 w 57"/>
                <a:gd name="T3" fmla="*/ 25 h 26"/>
                <a:gd name="T4" fmla="*/ 3 w 57"/>
                <a:gd name="T5" fmla="*/ 25 h 26"/>
                <a:gd name="T6" fmla="*/ 2 w 57"/>
                <a:gd name="T7" fmla="*/ 11 h 26"/>
                <a:gd name="T8" fmla="*/ 17 w 57"/>
                <a:gd name="T9" fmla="*/ 1 h 26"/>
                <a:gd name="T10" fmla="*/ 57 w 57"/>
                <a:gd name="T11" fmla="*/ 13 h 26"/>
              </a:gdLst>
              <a:ahLst/>
              <a:cxnLst>
                <a:cxn ang="0">
                  <a:pos x="T0" y="T1"/>
                </a:cxn>
                <a:cxn ang="0">
                  <a:pos x="T2" y="T3"/>
                </a:cxn>
                <a:cxn ang="0">
                  <a:pos x="T4" y="T5"/>
                </a:cxn>
                <a:cxn ang="0">
                  <a:pos x="T6" y="T7"/>
                </a:cxn>
                <a:cxn ang="0">
                  <a:pos x="T8" y="T9"/>
                </a:cxn>
                <a:cxn ang="0">
                  <a:pos x="T10" y="T11"/>
                </a:cxn>
              </a:cxnLst>
              <a:rect l="0" t="0" r="r" b="b"/>
              <a:pathLst>
                <a:path w="57" h="26">
                  <a:moveTo>
                    <a:pt x="57" y="13"/>
                  </a:moveTo>
                  <a:cubicBezTo>
                    <a:pt x="40" y="18"/>
                    <a:pt x="30" y="22"/>
                    <a:pt x="19" y="25"/>
                  </a:cubicBezTo>
                  <a:cubicBezTo>
                    <a:pt x="14" y="26"/>
                    <a:pt x="8" y="26"/>
                    <a:pt x="3" y="25"/>
                  </a:cubicBezTo>
                  <a:cubicBezTo>
                    <a:pt x="1" y="24"/>
                    <a:pt x="0" y="14"/>
                    <a:pt x="2" y="11"/>
                  </a:cubicBezTo>
                  <a:cubicBezTo>
                    <a:pt x="6" y="6"/>
                    <a:pt x="13" y="0"/>
                    <a:pt x="17" y="1"/>
                  </a:cubicBezTo>
                  <a:cubicBezTo>
                    <a:pt x="29" y="2"/>
                    <a:pt x="40" y="7"/>
                    <a:pt x="5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4" name="Freeform: Shape 9913"/>
            <p:cNvSpPr>
              <a:spLocks/>
            </p:cNvSpPr>
            <p:nvPr/>
          </p:nvSpPr>
          <p:spPr bwMode="auto">
            <a:xfrm>
              <a:off x="7450138" y="4564063"/>
              <a:ext cx="42863" cy="22225"/>
            </a:xfrm>
            <a:custGeom>
              <a:avLst/>
              <a:gdLst>
                <a:gd name="T0" fmla="*/ 0 w 46"/>
                <a:gd name="T1" fmla="*/ 6 h 24"/>
                <a:gd name="T2" fmla="*/ 12 w 46"/>
                <a:gd name="T3" fmla="*/ 0 h 24"/>
                <a:gd name="T4" fmla="*/ 46 w 46"/>
                <a:gd name="T5" fmla="*/ 5 h 24"/>
                <a:gd name="T6" fmla="*/ 42 w 46"/>
                <a:gd name="T7" fmla="*/ 16 h 24"/>
                <a:gd name="T8" fmla="*/ 0 w 46"/>
                <a:gd name="T9" fmla="*/ 6 h 24"/>
              </a:gdLst>
              <a:ahLst/>
              <a:cxnLst>
                <a:cxn ang="0">
                  <a:pos x="T0" y="T1"/>
                </a:cxn>
                <a:cxn ang="0">
                  <a:pos x="T2" y="T3"/>
                </a:cxn>
                <a:cxn ang="0">
                  <a:pos x="T4" y="T5"/>
                </a:cxn>
                <a:cxn ang="0">
                  <a:pos x="T6" y="T7"/>
                </a:cxn>
                <a:cxn ang="0">
                  <a:pos x="T8" y="T9"/>
                </a:cxn>
              </a:cxnLst>
              <a:rect l="0" t="0" r="r" b="b"/>
              <a:pathLst>
                <a:path w="46" h="24">
                  <a:moveTo>
                    <a:pt x="0" y="6"/>
                  </a:moveTo>
                  <a:cubicBezTo>
                    <a:pt x="5" y="3"/>
                    <a:pt x="9" y="0"/>
                    <a:pt x="12" y="0"/>
                  </a:cubicBezTo>
                  <a:cubicBezTo>
                    <a:pt x="24" y="1"/>
                    <a:pt x="35" y="3"/>
                    <a:pt x="46" y="5"/>
                  </a:cubicBezTo>
                  <a:cubicBezTo>
                    <a:pt x="45" y="9"/>
                    <a:pt x="44" y="15"/>
                    <a:pt x="42" y="16"/>
                  </a:cubicBezTo>
                  <a:cubicBezTo>
                    <a:pt x="27" y="19"/>
                    <a:pt x="12" y="2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5" name="Freeform: Shape 9914"/>
            <p:cNvSpPr>
              <a:spLocks/>
            </p:cNvSpPr>
            <p:nvPr/>
          </p:nvSpPr>
          <p:spPr bwMode="auto">
            <a:xfrm>
              <a:off x="4625976" y="4967288"/>
              <a:ext cx="53975" cy="38100"/>
            </a:xfrm>
            <a:custGeom>
              <a:avLst/>
              <a:gdLst>
                <a:gd name="T0" fmla="*/ 57 w 57"/>
                <a:gd name="T1" fmla="*/ 14 h 40"/>
                <a:gd name="T2" fmla="*/ 0 w 57"/>
                <a:gd name="T3" fmla="*/ 40 h 40"/>
                <a:gd name="T4" fmla="*/ 57 w 57"/>
                <a:gd name="T5" fmla="*/ 14 h 40"/>
              </a:gdLst>
              <a:ahLst/>
              <a:cxnLst>
                <a:cxn ang="0">
                  <a:pos x="T0" y="T1"/>
                </a:cxn>
                <a:cxn ang="0">
                  <a:pos x="T2" y="T3"/>
                </a:cxn>
                <a:cxn ang="0">
                  <a:pos x="T4" y="T5"/>
                </a:cxn>
              </a:cxnLst>
              <a:rect l="0" t="0" r="r" b="b"/>
              <a:pathLst>
                <a:path w="57" h="40">
                  <a:moveTo>
                    <a:pt x="57" y="14"/>
                  </a:moveTo>
                  <a:cubicBezTo>
                    <a:pt x="36" y="24"/>
                    <a:pt x="20" y="31"/>
                    <a:pt x="0" y="40"/>
                  </a:cubicBezTo>
                  <a:cubicBezTo>
                    <a:pt x="16" y="6"/>
                    <a:pt x="28" y="0"/>
                    <a:pt x="5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6" name="Freeform: Shape 9915"/>
            <p:cNvSpPr>
              <a:spLocks/>
            </p:cNvSpPr>
            <p:nvPr/>
          </p:nvSpPr>
          <p:spPr bwMode="auto">
            <a:xfrm>
              <a:off x="3787776" y="5176838"/>
              <a:ext cx="30163" cy="57150"/>
            </a:xfrm>
            <a:custGeom>
              <a:avLst/>
              <a:gdLst>
                <a:gd name="T0" fmla="*/ 2 w 32"/>
                <a:gd name="T1" fmla="*/ 0 h 60"/>
                <a:gd name="T2" fmla="*/ 32 w 32"/>
                <a:gd name="T3" fmla="*/ 41 h 60"/>
                <a:gd name="T4" fmla="*/ 26 w 32"/>
                <a:gd name="T5" fmla="*/ 60 h 60"/>
                <a:gd name="T6" fmla="*/ 2 w 32"/>
                <a:gd name="T7" fmla="*/ 0 h 60"/>
                <a:gd name="T8" fmla="*/ 2 w 32"/>
                <a:gd name="T9" fmla="*/ 0 h 60"/>
              </a:gdLst>
              <a:ahLst/>
              <a:cxnLst>
                <a:cxn ang="0">
                  <a:pos x="T0" y="T1"/>
                </a:cxn>
                <a:cxn ang="0">
                  <a:pos x="T2" y="T3"/>
                </a:cxn>
                <a:cxn ang="0">
                  <a:pos x="T4" y="T5"/>
                </a:cxn>
                <a:cxn ang="0">
                  <a:pos x="T6" y="T7"/>
                </a:cxn>
                <a:cxn ang="0">
                  <a:pos x="T8" y="T9"/>
                </a:cxn>
              </a:cxnLst>
              <a:rect l="0" t="0" r="r" b="b"/>
              <a:pathLst>
                <a:path w="32" h="60">
                  <a:moveTo>
                    <a:pt x="2" y="0"/>
                  </a:moveTo>
                  <a:cubicBezTo>
                    <a:pt x="11" y="13"/>
                    <a:pt x="20" y="25"/>
                    <a:pt x="32" y="41"/>
                  </a:cubicBezTo>
                  <a:cubicBezTo>
                    <a:pt x="32" y="42"/>
                    <a:pt x="29" y="50"/>
                    <a:pt x="26" y="60"/>
                  </a:cubicBezTo>
                  <a:cubicBezTo>
                    <a:pt x="0" y="45"/>
                    <a:pt x="1" y="23"/>
                    <a:pt x="2"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7" name="Freeform: Shape 9916"/>
            <p:cNvSpPr>
              <a:spLocks/>
            </p:cNvSpPr>
            <p:nvPr/>
          </p:nvSpPr>
          <p:spPr bwMode="auto">
            <a:xfrm>
              <a:off x="8062913" y="6557963"/>
              <a:ext cx="55563" cy="42863"/>
            </a:xfrm>
            <a:custGeom>
              <a:avLst/>
              <a:gdLst>
                <a:gd name="T0" fmla="*/ 3 w 59"/>
                <a:gd name="T1" fmla="*/ 0 h 46"/>
                <a:gd name="T2" fmla="*/ 53 w 59"/>
                <a:gd name="T3" fmla="*/ 30 h 46"/>
                <a:gd name="T4" fmla="*/ 59 w 59"/>
                <a:gd name="T5" fmla="*/ 42 h 46"/>
                <a:gd name="T6" fmla="*/ 44 w 59"/>
                <a:gd name="T7" fmla="*/ 43 h 46"/>
                <a:gd name="T8" fmla="*/ 0 w 59"/>
                <a:gd name="T9" fmla="*/ 3 h 46"/>
                <a:gd name="T10" fmla="*/ 3 w 59"/>
                <a:gd name="T11" fmla="*/ 0 h 46"/>
              </a:gdLst>
              <a:ahLst/>
              <a:cxnLst>
                <a:cxn ang="0">
                  <a:pos x="T0" y="T1"/>
                </a:cxn>
                <a:cxn ang="0">
                  <a:pos x="T2" y="T3"/>
                </a:cxn>
                <a:cxn ang="0">
                  <a:pos x="T4" y="T5"/>
                </a:cxn>
                <a:cxn ang="0">
                  <a:pos x="T6" y="T7"/>
                </a:cxn>
                <a:cxn ang="0">
                  <a:pos x="T8" y="T9"/>
                </a:cxn>
                <a:cxn ang="0">
                  <a:pos x="T10" y="T11"/>
                </a:cxn>
              </a:cxnLst>
              <a:rect l="0" t="0" r="r" b="b"/>
              <a:pathLst>
                <a:path w="59" h="46">
                  <a:moveTo>
                    <a:pt x="3" y="0"/>
                  </a:moveTo>
                  <a:cubicBezTo>
                    <a:pt x="20" y="10"/>
                    <a:pt x="37" y="19"/>
                    <a:pt x="53" y="30"/>
                  </a:cubicBezTo>
                  <a:cubicBezTo>
                    <a:pt x="56" y="32"/>
                    <a:pt x="57" y="38"/>
                    <a:pt x="59" y="42"/>
                  </a:cubicBezTo>
                  <a:cubicBezTo>
                    <a:pt x="54" y="43"/>
                    <a:pt x="46" y="46"/>
                    <a:pt x="44" y="43"/>
                  </a:cubicBezTo>
                  <a:cubicBezTo>
                    <a:pt x="29" y="31"/>
                    <a:pt x="15" y="17"/>
                    <a:pt x="0" y="3"/>
                  </a:cubicBezTo>
                  <a:cubicBezTo>
                    <a:pt x="1" y="2"/>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8" name="Freeform: Shape 9917"/>
            <p:cNvSpPr>
              <a:spLocks/>
            </p:cNvSpPr>
            <p:nvPr/>
          </p:nvSpPr>
          <p:spPr bwMode="auto">
            <a:xfrm>
              <a:off x="7881938" y="6388100"/>
              <a:ext cx="42863" cy="36513"/>
            </a:xfrm>
            <a:custGeom>
              <a:avLst/>
              <a:gdLst>
                <a:gd name="T0" fmla="*/ 0 w 44"/>
                <a:gd name="T1" fmla="*/ 39 h 39"/>
                <a:gd name="T2" fmla="*/ 44 w 44"/>
                <a:gd name="T3" fmla="*/ 0 h 39"/>
                <a:gd name="T4" fmla="*/ 0 w 44"/>
                <a:gd name="T5" fmla="*/ 39 h 39"/>
              </a:gdLst>
              <a:ahLst/>
              <a:cxnLst>
                <a:cxn ang="0">
                  <a:pos x="T0" y="T1"/>
                </a:cxn>
                <a:cxn ang="0">
                  <a:pos x="T2" y="T3"/>
                </a:cxn>
                <a:cxn ang="0">
                  <a:pos x="T4" y="T5"/>
                </a:cxn>
              </a:cxnLst>
              <a:rect l="0" t="0" r="r" b="b"/>
              <a:pathLst>
                <a:path w="44" h="39">
                  <a:moveTo>
                    <a:pt x="0" y="39"/>
                  </a:moveTo>
                  <a:cubicBezTo>
                    <a:pt x="13" y="27"/>
                    <a:pt x="26" y="16"/>
                    <a:pt x="44" y="0"/>
                  </a:cubicBezTo>
                  <a:cubicBezTo>
                    <a:pt x="43" y="29"/>
                    <a:pt x="40" y="31"/>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19" name="Freeform: Shape 9918"/>
            <p:cNvSpPr>
              <a:spLocks/>
            </p:cNvSpPr>
            <p:nvPr/>
          </p:nvSpPr>
          <p:spPr bwMode="auto">
            <a:xfrm>
              <a:off x="5029201" y="4130675"/>
              <a:ext cx="63500" cy="25400"/>
            </a:xfrm>
            <a:custGeom>
              <a:avLst/>
              <a:gdLst>
                <a:gd name="T0" fmla="*/ 3 w 67"/>
                <a:gd name="T1" fmla="*/ 0 h 27"/>
                <a:gd name="T2" fmla="*/ 67 w 67"/>
                <a:gd name="T3" fmla="*/ 20 h 27"/>
                <a:gd name="T4" fmla="*/ 65 w 67"/>
                <a:gd name="T5" fmla="*/ 27 h 27"/>
                <a:gd name="T6" fmla="*/ 0 w 67"/>
                <a:gd name="T7" fmla="*/ 13 h 27"/>
                <a:gd name="T8" fmla="*/ 3 w 67"/>
                <a:gd name="T9" fmla="*/ 0 h 27"/>
              </a:gdLst>
              <a:ahLst/>
              <a:cxnLst>
                <a:cxn ang="0">
                  <a:pos x="T0" y="T1"/>
                </a:cxn>
                <a:cxn ang="0">
                  <a:pos x="T2" y="T3"/>
                </a:cxn>
                <a:cxn ang="0">
                  <a:pos x="T4" y="T5"/>
                </a:cxn>
                <a:cxn ang="0">
                  <a:pos x="T6" y="T7"/>
                </a:cxn>
                <a:cxn ang="0">
                  <a:pos x="T8" y="T9"/>
                </a:cxn>
              </a:cxnLst>
              <a:rect l="0" t="0" r="r" b="b"/>
              <a:pathLst>
                <a:path w="67" h="27">
                  <a:moveTo>
                    <a:pt x="3" y="0"/>
                  </a:moveTo>
                  <a:cubicBezTo>
                    <a:pt x="24" y="7"/>
                    <a:pt x="46" y="14"/>
                    <a:pt x="67" y="20"/>
                  </a:cubicBezTo>
                  <a:cubicBezTo>
                    <a:pt x="67" y="22"/>
                    <a:pt x="66" y="25"/>
                    <a:pt x="65" y="27"/>
                  </a:cubicBezTo>
                  <a:cubicBezTo>
                    <a:pt x="44" y="22"/>
                    <a:pt x="22" y="18"/>
                    <a:pt x="0" y="13"/>
                  </a:cubicBezTo>
                  <a:cubicBezTo>
                    <a:pt x="1" y="9"/>
                    <a:pt x="2" y="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0" name="Freeform: Shape 9919"/>
            <p:cNvSpPr>
              <a:spLocks/>
            </p:cNvSpPr>
            <p:nvPr/>
          </p:nvSpPr>
          <p:spPr bwMode="auto">
            <a:xfrm>
              <a:off x="5380038" y="4222750"/>
              <a:ext cx="38100" cy="39688"/>
            </a:xfrm>
            <a:custGeom>
              <a:avLst/>
              <a:gdLst>
                <a:gd name="T0" fmla="*/ 0 w 40"/>
                <a:gd name="T1" fmla="*/ 0 h 42"/>
                <a:gd name="T2" fmla="*/ 23 w 40"/>
                <a:gd name="T3" fmla="*/ 42 h 42"/>
                <a:gd name="T4" fmla="*/ 0 w 40"/>
                <a:gd name="T5" fmla="*/ 0 h 42"/>
              </a:gdLst>
              <a:ahLst/>
              <a:cxnLst>
                <a:cxn ang="0">
                  <a:pos x="T0" y="T1"/>
                </a:cxn>
                <a:cxn ang="0">
                  <a:pos x="T2" y="T3"/>
                </a:cxn>
                <a:cxn ang="0">
                  <a:pos x="T4" y="T5"/>
                </a:cxn>
              </a:cxnLst>
              <a:rect l="0" t="0" r="r" b="b"/>
              <a:pathLst>
                <a:path w="40" h="42">
                  <a:moveTo>
                    <a:pt x="0" y="0"/>
                  </a:moveTo>
                  <a:cubicBezTo>
                    <a:pt x="37" y="5"/>
                    <a:pt x="40" y="10"/>
                    <a:pt x="23" y="42"/>
                  </a:cubicBezTo>
                  <a:cubicBezTo>
                    <a:pt x="15" y="27"/>
                    <a:pt x="9"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1" name="Freeform: Shape 9920"/>
            <p:cNvSpPr>
              <a:spLocks/>
            </p:cNvSpPr>
            <p:nvPr/>
          </p:nvSpPr>
          <p:spPr bwMode="auto">
            <a:xfrm>
              <a:off x="7777163" y="6567488"/>
              <a:ext cx="26988" cy="41275"/>
            </a:xfrm>
            <a:custGeom>
              <a:avLst/>
              <a:gdLst>
                <a:gd name="T0" fmla="*/ 7 w 29"/>
                <a:gd name="T1" fmla="*/ 0 h 43"/>
                <a:gd name="T2" fmla="*/ 29 w 29"/>
                <a:gd name="T3" fmla="*/ 9 h 43"/>
                <a:gd name="T4" fmla="*/ 14 w 29"/>
                <a:gd name="T5" fmla="*/ 43 h 43"/>
                <a:gd name="T6" fmla="*/ 0 w 29"/>
                <a:gd name="T7" fmla="*/ 4 h 43"/>
                <a:gd name="T8" fmla="*/ 7 w 29"/>
                <a:gd name="T9" fmla="*/ 0 h 43"/>
              </a:gdLst>
              <a:ahLst/>
              <a:cxnLst>
                <a:cxn ang="0">
                  <a:pos x="T0" y="T1"/>
                </a:cxn>
                <a:cxn ang="0">
                  <a:pos x="T2" y="T3"/>
                </a:cxn>
                <a:cxn ang="0">
                  <a:pos x="T4" y="T5"/>
                </a:cxn>
                <a:cxn ang="0">
                  <a:pos x="T6" y="T7"/>
                </a:cxn>
                <a:cxn ang="0">
                  <a:pos x="T8" y="T9"/>
                </a:cxn>
              </a:cxnLst>
              <a:rect l="0" t="0" r="r" b="b"/>
              <a:pathLst>
                <a:path w="29" h="43">
                  <a:moveTo>
                    <a:pt x="7" y="0"/>
                  </a:moveTo>
                  <a:cubicBezTo>
                    <a:pt x="14" y="3"/>
                    <a:pt x="22" y="6"/>
                    <a:pt x="29" y="9"/>
                  </a:cubicBezTo>
                  <a:cubicBezTo>
                    <a:pt x="24" y="19"/>
                    <a:pt x="20" y="29"/>
                    <a:pt x="14" y="43"/>
                  </a:cubicBezTo>
                  <a:cubicBezTo>
                    <a:pt x="8" y="28"/>
                    <a:pt x="4" y="16"/>
                    <a:pt x="0" y="4"/>
                  </a:cubicBezTo>
                  <a:cubicBezTo>
                    <a:pt x="3" y="3"/>
                    <a:pt x="5" y="1"/>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2" name="Freeform: Shape 9921"/>
            <p:cNvSpPr>
              <a:spLocks/>
            </p:cNvSpPr>
            <p:nvPr/>
          </p:nvSpPr>
          <p:spPr bwMode="auto">
            <a:xfrm>
              <a:off x="7234238" y="6057900"/>
              <a:ext cx="47625" cy="44450"/>
            </a:xfrm>
            <a:custGeom>
              <a:avLst/>
              <a:gdLst>
                <a:gd name="T0" fmla="*/ 8 w 50"/>
                <a:gd name="T1" fmla="*/ 0 h 46"/>
                <a:gd name="T2" fmla="*/ 50 w 50"/>
                <a:gd name="T3" fmla="*/ 39 h 46"/>
                <a:gd name="T4" fmla="*/ 43 w 50"/>
                <a:gd name="T5" fmla="*/ 46 h 46"/>
                <a:gd name="T6" fmla="*/ 0 w 50"/>
                <a:gd name="T7" fmla="*/ 8 h 46"/>
                <a:gd name="T8" fmla="*/ 8 w 50"/>
                <a:gd name="T9" fmla="*/ 0 h 46"/>
              </a:gdLst>
              <a:ahLst/>
              <a:cxnLst>
                <a:cxn ang="0">
                  <a:pos x="T0" y="T1"/>
                </a:cxn>
                <a:cxn ang="0">
                  <a:pos x="T2" y="T3"/>
                </a:cxn>
                <a:cxn ang="0">
                  <a:pos x="T4" y="T5"/>
                </a:cxn>
                <a:cxn ang="0">
                  <a:pos x="T6" y="T7"/>
                </a:cxn>
                <a:cxn ang="0">
                  <a:pos x="T8" y="T9"/>
                </a:cxn>
              </a:cxnLst>
              <a:rect l="0" t="0" r="r" b="b"/>
              <a:pathLst>
                <a:path w="50" h="46">
                  <a:moveTo>
                    <a:pt x="8" y="0"/>
                  </a:moveTo>
                  <a:cubicBezTo>
                    <a:pt x="22" y="13"/>
                    <a:pt x="36" y="26"/>
                    <a:pt x="50" y="39"/>
                  </a:cubicBezTo>
                  <a:cubicBezTo>
                    <a:pt x="48" y="41"/>
                    <a:pt x="45" y="44"/>
                    <a:pt x="43" y="46"/>
                  </a:cubicBezTo>
                  <a:cubicBezTo>
                    <a:pt x="29" y="34"/>
                    <a:pt x="14" y="21"/>
                    <a:pt x="0" y="8"/>
                  </a:cubicBezTo>
                  <a:cubicBezTo>
                    <a:pt x="2" y="5"/>
                    <a:pt x="5" y="2"/>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3" name="Freeform: Shape 9922"/>
            <p:cNvSpPr>
              <a:spLocks/>
            </p:cNvSpPr>
            <p:nvPr/>
          </p:nvSpPr>
          <p:spPr bwMode="auto">
            <a:xfrm>
              <a:off x="8731251" y="5186363"/>
              <a:ext cx="11113" cy="60325"/>
            </a:xfrm>
            <a:custGeom>
              <a:avLst/>
              <a:gdLst>
                <a:gd name="T0" fmla="*/ 0 w 12"/>
                <a:gd name="T1" fmla="*/ 64 h 64"/>
                <a:gd name="T2" fmla="*/ 0 w 12"/>
                <a:gd name="T3" fmla="*/ 1 h 64"/>
                <a:gd name="T4" fmla="*/ 5 w 12"/>
                <a:gd name="T5" fmla="*/ 0 h 64"/>
                <a:gd name="T6" fmla="*/ 12 w 12"/>
                <a:gd name="T7" fmla="*/ 63 h 64"/>
                <a:gd name="T8" fmla="*/ 0 w 12"/>
                <a:gd name="T9" fmla="*/ 64 h 64"/>
              </a:gdLst>
              <a:ahLst/>
              <a:cxnLst>
                <a:cxn ang="0">
                  <a:pos x="T0" y="T1"/>
                </a:cxn>
                <a:cxn ang="0">
                  <a:pos x="T2" y="T3"/>
                </a:cxn>
                <a:cxn ang="0">
                  <a:pos x="T4" y="T5"/>
                </a:cxn>
                <a:cxn ang="0">
                  <a:pos x="T6" y="T7"/>
                </a:cxn>
                <a:cxn ang="0">
                  <a:pos x="T8" y="T9"/>
                </a:cxn>
              </a:cxnLst>
              <a:rect l="0" t="0" r="r" b="b"/>
              <a:pathLst>
                <a:path w="12" h="64">
                  <a:moveTo>
                    <a:pt x="0" y="64"/>
                  </a:moveTo>
                  <a:cubicBezTo>
                    <a:pt x="0" y="43"/>
                    <a:pt x="0" y="22"/>
                    <a:pt x="0" y="1"/>
                  </a:cubicBezTo>
                  <a:cubicBezTo>
                    <a:pt x="1" y="1"/>
                    <a:pt x="3" y="1"/>
                    <a:pt x="5" y="0"/>
                  </a:cubicBezTo>
                  <a:cubicBezTo>
                    <a:pt x="7" y="21"/>
                    <a:pt x="9" y="42"/>
                    <a:pt x="12" y="63"/>
                  </a:cubicBezTo>
                  <a:cubicBezTo>
                    <a:pt x="8" y="63"/>
                    <a:pt x="4" y="63"/>
                    <a:pt x="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4" name="Freeform: Shape 9923"/>
            <p:cNvSpPr>
              <a:spLocks/>
            </p:cNvSpPr>
            <p:nvPr/>
          </p:nvSpPr>
          <p:spPr bwMode="auto">
            <a:xfrm>
              <a:off x="7291388" y="6200775"/>
              <a:ext cx="60325" cy="30163"/>
            </a:xfrm>
            <a:custGeom>
              <a:avLst/>
              <a:gdLst>
                <a:gd name="T0" fmla="*/ 63 w 63"/>
                <a:gd name="T1" fmla="*/ 31 h 31"/>
                <a:gd name="T2" fmla="*/ 0 w 63"/>
                <a:gd name="T3" fmla="*/ 10 h 31"/>
                <a:gd name="T4" fmla="*/ 63 w 63"/>
                <a:gd name="T5" fmla="*/ 31 h 31"/>
              </a:gdLst>
              <a:ahLst/>
              <a:cxnLst>
                <a:cxn ang="0">
                  <a:pos x="T0" y="T1"/>
                </a:cxn>
                <a:cxn ang="0">
                  <a:pos x="T2" y="T3"/>
                </a:cxn>
                <a:cxn ang="0">
                  <a:pos x="T4" y="T5"/>
                </a:cxn>
              </a:cxnLst>
              <a:rect l="0" t="0" r="r" b="b"/>
              <a:pathLst>
                <a:path w="63" h="31">
                  <a:moveTo>
                    <a:pt x="63" y="31"/>
                  </a:moveTo>
                  <a:cubicBezTo>
                    <a:pt x="40" y="24"/>
                    <a:pt x="23" y="18"/>
                    <a:pt x="0" y="10"/>
                  </a:cubicBezTo>
                  <a:cubicBezTo>
                    <a:pt x="25" y="0"/>
                    <a:pt x="41" y="6"/>
                    <a:pt x="63"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5" name="Freeform: Shape 9924"/>
            <p:cNvSpPr>
              <a:spLocks/>
            </p:cNvSpPr>
            <p:nvPr/>
          </p:nvSpPr>
          <p:spPr bwMode="auto">
            <a:xfrm>
              <a:off x="7989888" y="6553200"/>
              <a:ext cx="49213" cy="30163"/>
            </a:xfrm>
            <a:custGeom>
              <a:avLst/>
              <a:gdLst>
                <a:gd name="T0" fmla="*/ 0 w 52"/>
                <a:gd name="T1" fmla="*/ 27 h 32"/>
                <a:gd name="T2" fmla="*/ 38 w 52"/>
                <a:gd name="T3" fmla="*/ 2 h 32"/>
                <a:gd name="T4" fmla="*/ 52 w 52"/>
                <a:gd name="T5" fmla="*/ 4 h 32"/>
                <a:gd name="T6" fmla="*/ 46 w 52"/>
                <a:gd name="T7" fmla="*/ 17 h 32"/>
                <a:gd name="T8" fmla="*/ 3 w 52"/>
                <a:gd name="T9" fmla="*/ 32 h 32"/>
                <a:gd name="T10" fmla="*/ 0 w 52"/>
                <a:gd name="T11" fmla="*/ 27 h 32"/>
              </a:gdLst>
              <a:ahLst/>
              <a:cxnLst>
                <a:cxn ang="0">
                  <a:pos x="T0" y="T1"/>
                </a:cxn>
                <a:cxn ang="0">
                  <a:pos x="T2" y="T3"/>
                </a:cxn>
                <a:cxn ang="0">
                  <a:pos x="T4" y="T5"/>
                </a:cxn>
                <a:cxn ang="0">
                  <a:pos x="T6" y="T7"/>
                </a:cxn>
                <a:cxn ang="0">
                  <a:pos x="T8" y="T9"/>
                </a:cxn>
                <a:cxn ang="0">
                  <a:pos x="T10" y="T11"/>
                </a:cxn>
              </a:cxnLst>
              <a:rect l="0" t="0" r="r" b="b"/>
              <a:pathLst>
                <a:path w="52" h="32">
                  <a:moveTo>
                    <a:pt x="0" y="27"/>
                  </a:moveTo>
                  <a:cubicBezTo>
                    <a:pt x="13" y="18"/>
                    <a:pt x="25" y="9"/>
                    <a:pt x="38" y="2"/>
                  </a:cubicBezTo>
                  <a:cubicBezTo>
                    <a:pt x="41" y="0"/>
                    <a:pt x="47" y="3"/>
                    <a:pt x="52" y="4"/>
                  </a:cubicBezTo>
                  <a:cubicBezTo>
                    <a:pt x="50" y="9"/>
                    <a:pt x="49" y="15"/>
                    <a:pt x="46" y="17"/>
                  </a:cubicBezTo>
                  <a:cubicBezTo>
                    <a:pt x="32" y="23"/>
                    <a:pt x="17" y="27"/>
                    <a:pt x="3" y="32"/>
                  </a:cubicBezTo>
                  <a:cubicBezTo>
                    <a:pt x="2" y="30"/>
                    <a:pt x="1" y="29"/>
                    <a:pt x="0"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6" name="Freeform: Shape 9925"/>
            <p:cNvSpPr>
              <a:spLocks/>
            </p:cNvSpPr>
            <p:nvPr/>
          </p:nvSpPr>
          <p:spPr bwMode="auto">
            <a:xfrm>
              <a:off x="7019926" y="6032500"/>
              <a:ext cx="49213" cy="55563"/>
            </a:xfrm>
            <a:custGeom>
              <a:avLst/>
              <a:gdLst>
                <a:gd name="T0" fmla="*/ 45 w 51"/>
                <a:gd name="T1" fmla="*/ 58 h 58"/>
                <a:gd name="T2" fmla="*/ 0 w 51"/>
                <a:gd name="T3" fmla="*/ 6 h 58"/>
                <a:gd name="T4" fmla="*/ 7 w 51"/>
                <a:gd name="T5" fmla="*/ 0 h 58"/>
                <a:gd name="T6" fmla="*/ 51 w 51"/>
                <a:gd name="T7" fmla="*/ 52 h 58"/>
                <a:gd name="T8" fmla="*/ 45 w 51"/>
                <a:gd name="T9" fmla="*/ 58 h 58"/>
              </a:gdLst>
              <a:ahLst/>
              <a:cxnLst>
                <a:cxn ang="0">
                  <a:pos x="T0" y="T1"/>
                </a:cxn>
                <a:cxn ang="0">
                  <a:pos x="T2" y="T3"/>
                </a:cxn>
                <a:cxn ang="0">
                  <a:pos x="T4" y="T5"/>
                </a:cxn>
                <a:cxn ang="0">
                  <a:pos x="T6" y="T7"/>
                </a:cxn>
                <a:cxn ang="0">
                  <a:pos x="T8" y="T9"/>
                </a:cxn>
              </a:cxnLst>
              <a:rect l="0" t="0" r="r" b="b"/>
              <a:pathLst>
                <a:path w="51" h="58">
                  <a:moveTo>
                    <a:pt x="45" y="58"/>
                  </a:moveTo>
                  <a:cubicBezTo>
                    <a:pt x="30" y="41"/>
                    <a:pt x="15" y="23"/>
                    <a:pt x="0" y="6"/>
                  </a:cubicBezTo>
                  <a:cubicBezTo>
                    <a:pt x="2" y="4"/>
                    <a:pt x="5" y="2"/>
                    <a:pt x="7" y="0"/>
                  </a:cubicBezTo>
                  <a:cubicBezTo>
                    <a:pt x="22" y="17"/>
                    <a:pt x="36" y="35"/>
                    <a:pt x="51" y="52"/>
                  </a:cubicBezTo>
                  <a:cubicBezTo>
                    <a:pt x="49" y="54"/>
                    <a:pt x="47" y="56"/>
                    <a:pt x="4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7" name="Freeform: Shape 9926"/>
            <p:cNvSpPr>
              <a:spLocks/>
            </p:cNvSpPr>
            <p:nvPr/>
          </p:nvSpPr>
          <p:spPr bwMode="auto">
            <a:xfrm>
              <a:off x="6799263" y="6421438"/>
              <a:ext cx="57150" cy="6350"/>
            </a:xfrm>
            <a:custGeom>
              <a:avLst/>
              <a:gdLst>
                <a:gd name="T0" fmla="*/ 0 w 60"/>
                <a:gd name="T1" fmla="*/ 0 h 6"/>
                <a:gd name="T2" fmla="*/ 60 w 60"/>
                <a:gd name="T3" fmla="*/ 0 h 6"/>
                <a:gd name="T4" fmla="*/ 60 w 60"/>
                <a:gd name="T5" fmla="*/ 6 h 6"/>
                <a:gd name="T6" fmla="*/ 0 w 60"/>
                <a:gd name="T7" fmla="*/ 6 h 6"/>
                <a:gd name="T8" fmla="*/ 0 w 60"/>
                <a:gd name="T9" fmla="*/ 0 h 6"/>
              </a:gdLst>
              <a:ahLst/>
              <a:cxnLst>
                <a:cxn ang="0">
                  <a:pos x="T0" y="T1"/>
                </a:cxn>
                <a:cxn ang="0">
                  <a:pos x="T2" y="T3"/>
                </a:cxn>
                <a:cxn ang="0">
                  <a:pos x="T4" y="T5"/>
                </a:cxn>
                <a:cxn ang="0">
                  <a:pos x="T6" y="T7"/>
                </a:cxn>
                <a:cxn ang="0">
                  <a:pos x="T8" y="T9"/>
                </a:cxn>
              </a:cxnLst>
              <a:rect l="0" t="0" r="r" b="b"/>
              <a:pathLst>
                <a:path w="60" h="6">
                  <a:moveTo>
                    <a:pt x="0" y="0"/>
                  </a:moveTo>
                  <a:cubicBezTo>
                    <a:pt x="20" y="0"/>
                    <a:pt x="40" y="0"/>
                    <a:pt x="60" y="0"/>
                  </a:cubicBezTo>
                  <a:cubicBezTo>
                    <a:pt x="60" y="2"/>
                    <a:pt x="60" y="4"/>
                    <a:pt x="60" y="6"/>
                  </a:cubicBezTo>
                  <a:cubicBezTo>
                    <a:pt x="40" y="6"/>
                    <a:pt x="20" y="6"/>
                    <a:pt x="0" y="6"/>
                  </a:cubicBezTo>
                  <a:cubicBezTo>
                    <a:pt x="0" y="4"/>
                    <a:pt x="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8" name="Freeform: Shape 9927"/>
            <p:cNvSpPr>
              <a:spLocks/>
            </p:cNvSpPr>
            <p:nvPr/>
          </p:nvSpPr>
          <p:spPr bwMode="auto">
            <a:xfrm>
              <a:off x="7780338" y="3856038"/>
              <a:ext cx="6350" cy="61913"/>
            </a:xfrm>
            <a:custGeom>
              <a:avLst/>
              <a:gdLst>
                <a:gd name="T0" fmla="*/ 6 w 6"/>
                <a:gd name="T1" fmla="*/ 0 h 66"/>
                <a:gd name="T2" fmla="*/ 6 w 6"/>
                <a:gd name="T3" fmla="*/ 66 h 66"/>
                <a:gd name="T4" fmla="*/ 0 w 6"/>
                <a:gd name="T5" fmla="*/ 66 h 66"/>
                <a:gd name="T6" fmla="*/ 0 w 6"/>
                <a:gd name="T7" fmla="*/ 1 h 66"/>
                <a:gd name="T8" fmla="*/ 6 w 6"/>
                <a:gd name="T9" fmla="*/ 0 h 66"/>
              </a:gdLst>
              <a:ahLst/>
              <a:cxnLst>
                <a:cxn ang="0">
                  <a:pos x="T0" y="T1"/>
                </a:cxn>
                <a:cxn ang="0">
                  <a:pos x="T2" y="T3"/>
                </a:cxn>
                <a:cxn ang="0">
                  <a:pos x="T4" y="T5"/>
                </a:cxn>
                <a:cxn ang="0">
                  <a:pos x="T6" y="T7"/>
                </a:cxn>
                <a:cxn ang="0">
                  <a:pos x="T8" y="T9"/>
                </a:cxn>
              </a:cxnLst>
              <a:rect l="0" t="0" r="r" b="b"/>
              <a:pathLst>
                <a:path w="6" h="66">
                  <a:moveTo>
                    <a:pt x="6" y="0"/>
                  </a:moveTo>
                  <a:cubicBezTo>
                    <a:pt x="6" y="22"/>
                    <a:pt x="6" y="44"/>
                    <a:pt x="6" y="66"/>
                  </a:cubicBezTo>
                  <a:cubicBezTo>
                    <a:pt x="4" y="66"/>
                    <a:pt x="2" y="66"/>
                    <a:pt x="0" y="66"/>
                  </a:cubicBezTo>
                  <a:cubicBezTo>
                    <a:pt x="0" y="44"/>
                    <a:pt x="0" y="22"/>
                    <a:pt x="0" y="1"/>
                  </a:cubicBezTo>
                  <a:cubicBezTo>
                    <a:pt x="2" y="0"/>
                    <a:pt x="4"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29" name="Freeform: Shape 9928"/>
            <p:cNvSpPr>
              <a:spLocks/>
            </p:cNvSpPr>
            <p:nvPr/>
          </p:nvSpPr>
          <p:spPr bwMode="auto">
            <a:xfrm>
              <a:off x="7064376" y="4756150"/>
              <a:ext cx="12700" cy="46038"/>
            </a:xfrm>
            <a:custGeom>
              <a:avLst/>
              <a:gdLst>
                <a:gd name="T0" fmla="*/ 11 w 14"/>
                <a:gd name="T1" fmla="*/ 0 h 48"/>
                <a:gd name="T2" fmla="*/ 14 w 14"/>
                <a:gd name="T3" fmla="*/ 48 h 48"/>
                <a:gd name="T4" fmla="*/ 3 w 14"/>
                <a:gd name="T5" fmla="*/ 48 h 48"/>
                <a:gd name="T6" fmla="*/ 0 w 14"/>
                <a:gd name="T7" fmla="*/ 1 h 48"/>
                <a:gd name="T8" fmla="*/ 11 w 14"/>
                <a:gd name="T9" fmla="*/ 0 h 48"/>
              </a:gdLst>
              <a:ahLst/>
              <a:cxnLst>
                <a:cxn ang="0">
                  <a:pos x="T0" y="T1"/>
                </a:cxn>
                <a:cxn ang="0">
                  <a:pos x="T2" y="T3"/>
                </a:cxn>
                <a:cxn ang="0">
                  <a:pos x="T4" y="T5"/>
                </a:cxn>
                <a:cxn ang="0">
                  <a:pos x="T6" y="T7"/>
                </a:cxn>
                <a:cxn ang="0">
                  <a:pos x="T8" y="T9"/>
                </a:cxn>
              </a:cxnLst>
              <a:rect l="0" t="0" r="r" b="b"/>
              <a:pathLst>
                <a:path w="14" h="48">
                  <a:moveTo>
                    <a:pt x="11" y="0"/>
                  </a:moveTo>
                  <a:cubicBezTo>
                    <a:pt x="12" y="16"/>
                    <a:pt x="13" y="32"/>
                    <a:pt x="14" y="48"/>
                  </a:cubicBezTo>
                  <a:cubicBezTo>
                    <a:pt x="11" y="48"/>
                    <a:pt x="7" y="48"/>
                    <a:pt x="3" y="48"/>
                  </a:cubicBezTo>
                  <a:cubicBezTo>
                    <a:pt x="2" y="33"/>
                    <a:pt x="1" y="17"/>
                    <a:pt x="0" y="1"/>
                  </a:cubicBezTo>
                  <a:cubicBezTo>
                    <a:pt x="4" y="1"/>
                    <a:pt x="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0" name="Freeform: Shape 9929"/>
            <p:cNvSpPr>
              <a:spLocks/>
            </p:cNvSpPr>
            <p:nvPr/>
          </p:nvSpPr>
          <p:spPr bwMode="auto">
            <a:xfrm>
              <a:off x="7710488" y="3771900"/>
              <a:ext cx="26988" cy="33338"/>
            </a:xfrm>
            <a:custGeom>
              <a:avLst/>
              <a:gdLst>
                <a:gd name="T0" fmla="*/ 20 w 28"/>
                <a:gd name="T1" fmla="*/ 35 h 35"/>
                <a:gd name="T2" fmla="*/ 0 w 28"/>
                <a:gd name="T3" fmla="*/ 7 h 35"/>
                <a:gd name="T4" fmla="*/ 26 w 28"/>
                <a:gd name="T5" fmla="*/ 0 h 35"/>
                <a:gd name="T6" fmla="*/ 28 w 28"/>
                <a:gd name="T7" fmla="*/ 33 h 35"/>
                <a:gd name="T8" fmla="*/ 20 w 28"/>
                <a:gd name="T9" fmla="*/ 35 h 35"/>
              </a:gdLst>
              <a:ahLst/>
              <a:cxnLst>
                <a:cxn ang="0">
                  <a:pos x="T0" y="T1"/>
                </a:cxn>
                <a:cxn ang="0">
                  <a:pos x="T2" y="T3"/>
                </a:cxn>
                <a:cxn ang="0">
                  <a:pos x="T4" y="T5"/>
                </a:cxn>
                <a:cxn ang="0">
                  <a:pos x="T6" y="T7"/>
                </a:cxn>
                <a:cxn ang="0">
                  <a:pos x="T8" y="T9"/>
                </a:cxn>
              </a:cxnLst>
              <a:rect l="0" t="0" r="r" b="b"/>
              <a:pathLst>
                <a:path w="28" h="35">
                  <a:moveTo>
                    <a:pt x="20" y="35"/>
                  </a:moveTo>
                  <a:cubicBezTo>
                    <a:pt x="14" y="27"/>
                    <a:pt x="9" y="19"/>
                    <a:pt x="0" y="7"/>
                  </a:cubicBezTo>
                  <a:cubicBezTo>
                    <a:pt x="11" y="4"/>
                    <a:pt x="19" y="2"/>
                    <a:pt x="26" y="0"/>
                  </a:cubicBezTo>
                  <a:cubicBezTo>
                    <a:pt x="27" y="11"/>
                    <a:pt x="28" y="22"/>
                    <a:pt x="28" y="33"/>
                  </a:cubicBezTo>
                  <a:cubicBezTo>
                    <a:pt x="26" y="33"/>
                    <a:pt x="23" y="34"/>
                    <a:pt x="2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1" name="Freeform: Shape 9930"/>
            <p:cNvSpPr>
              <a:spLocks/>
            </p:cNvSpPr>
            <p:nvPr/>
          </p:nvSpPr>
          <p:spPr bwMode="auto">
            <a:xfrm>
              <a:off x="7791451" y="6326188"/>
              <a:ext cx="17463" cy="52388"/>
            </a:xfrm>
            <a:custGeom>
              <a:avLst/>
              <a:gdLst>
                <a:gd name="T0" fmla="*/ 18 w 18"/>
                <a:gd name="T1" fmla="*/ 0 h 55"/>
                <a:gd name="T2" fmla="*/ 18 w 18"/>
                <a:gd name="T3" fmla="*/ 55 h 55"/>
                <a:gd name="T4" fmla="*/ 18 w 18"/>
                <a:gd name="T5" fmla="*/ 0 h 55"/>
              </a:gdLst>
              <a:ahLst/>
              <a:cxnLst>
                <a:cxn ang="0">
                  <a:pos x="T0" y="T1"/>
                </a:cxn>
                <a:cxn ang="0">
                  <a:pos x="T2" y="T3"/>
                </a:cxn>
                <a:cxn ang="0">
                  <a:pos x="T4" y="T5"/>
                </a:cxn>
              </a:cxnLst>
              <a:rect l="0" t="0" r="r" b="b"/>
              <a:pathLst>
                <a:path w="18" h="55">
                  <a:moveTo>
                    <a:pt x="18" y="0"/>
                  </a:moveTo>
                  <a:cubicBezTo>
                    <a:pt x="18" y="22"/>
                    <a:pt x="18" y="39"/>
                    <a:pt x="18" y="55"/>
                  </a:cubicBezTo>
                  <a:cubicBezTo>
                    <a:pt x="2" y="42"/>
                    <a:pt x="0" y="2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2" name="Freeform: Shape 9931"/>
            <p:cNvSpPr>
              <a:spLocks/>
            </p:cNvSpPr>
            <p:nvPr/>
          </p:nvSpPr>
          <p:spPr bwMode="auto">
            <a:xfrm>
              <a:off x="7081838" y="4402138"/>
              <a:ext cx="47625" cy="31750"/>
            </a:xfrm>
            <a:custGeom>
              <a:avLst/>
              <a:gdLst>
                <a:gd name="T0" fmla="*/ 6 w 49"/>
                <a:gd name="T1" fmla="*/ 0 h 34"/>
                <a:gd name="T2" fmla="*/ 49 w 49"/>
                <a:gd name="T3" fmla="*/ 24 h 34"/>
                <a:gd name="T4" fmla="*/ 44 w 49"/>
                <a:gd name="T5" fmla="*/ 34 h 34"/>
                <a:gd name="T6" fmla="*/ 0 w 49"/>
                <a:gd name="T7" fmla="*/ 9 h 34"/>
                <a:gd name="T8" fmla="*/ 6 w 49"/>
                <a:gd name="T9" fmla="*/ 0 h 34"/>
              </a:gdLst>
              <a:ahLst/>
              <a:cxnLst>
                <a:cxn ang="0">
                  <a:pos x="T0" y="T1"/>
                </a:cxn>
                <a:cxn ang="0">
                  <a:pos x="T2" y="T3"/>
                </a:cxn>
                <a:cxn ang="0">
                  <a:pos x="T4" y="T5"/>
                </a:cxn>
                <a:cxn ang="0">
                  <a:pos x="T6" y="T7"/>
                </a:cxn>
                <a:cxn ang="0">
                  <a:pos x="T8" y="T9"/>
                </a:cxn>
              </a:cxnLst>
              <a:rect l="0" t="0" r="r" b="b"/>
              <a:pathLst>
                <a:path w="49" h="34">
                  <a:moveTo>
                    <a:pt x="6" y="0"/>
                  </a:moveTo>
                  <a:cubicBezTo>
                    <a:pt x="20" y="8"/>
                    <a:pt x="35" y="16"/>
                    <a:pt x="49" y="24"/>
                  </a:cubicBezTo>
                  <a:cubicBezTo>
                    <a:pt x="48" y="28"/>
                    <a:pt x="46" y="31"/>
                    <a:pt x="44" y="34"/>
                  </a:cubicBezTo>
                  <a:cubicBezTo>
                    <a:pt x="29" y="26"/>
                    <a:pt x="15" y="18"/>
                    <a:pt x="0" y="9"/>
                  </a:cubicBezTo>
                  <a:cubicBezTo>
                    <a:pt x="2" y="6"/>
                    <a:pt x="4"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3" name="Freeform: Shape 9932"/>
            <p:cNvSpPr>
              <a:spLocks/>
            </p:cNvSpPr>
            <p:nvPr/>
          </p:nvSpPr>
          <p:spPr bwMode="auto">
            <a:xfrm>
              <a:off x="3371851" y="5399088"/>
              <a:ext cx="58738" cy="47625"/>
            </a:xfrm>
            <a:custGeom>
              <a:avLst/>
              <a:gdLst>
                <a:gd name="T0" fmla="*/ 56 w 61"/>
                <a:gd name="T1" fmla="*/ 50 h 50"/>
                <a:gd name="T2" fmla="*/ 0 w 61"/>
                <a:gd name="T3" fmla="*/ 5 h 50"/>
                <a:gd name="T4" fmla="*/ 4 w 61"/>
                <a:gd name="T5" fmla="*/ 0 h 50"/>
                <a:gd name="T6" fmla="*/ 61 w 61"/>
                <a:gd name="T7" fmla="*/ 43 h 50"/>
                <a:gd name="T8" fmla="*/ 56 w 61"/>
                <a:gd name="T9" fmla="*/ 50 h 50"/>
              </a:gdLst>
              <a:ahLst/>
              <a:cxnLst>
                <a:cxn ang="0">
                  <a:pos x="T0" y="T1"/>
                </a:cxn>
                <a:cxn ang="0">
                  <a:pos x="T2" y="T3"/>
                </a:cxn>
                <a:cxn ang="0">
                  <a:pos x="T4" y="T5"/>
                </a:cxn>
                <a:cxn ang="0">
                  <a:pos x="T6" y="T7"/>
                </a:cxn>
                <a:cxn ang="0">
                  <a:pos x="T8" y="T9"/>
                </a:cxn>
              </a:cxnLst>
              <a:rect l="0" t="0" r="r" b="b"/>
              <a:pathLst>
                <a:path w="61" h="50">
                  <a:moveTo>
                    <a:pt x="56" y="50"/>
                  </a:moveTo>
                  <a:cubicBezTo>
                    <a:pt x="37" y="35"/>
                    <a:pt x="19" y="20"/>
                    <a:pt x="0" y="5"/>
                  </a:cubicBezTo>
                  <a:cubicBezTo>
                    <a:pt x="1" y="3"/>
                    <a:pt x="3" y="2"/>
                    <a:pt x="4" y="0"/>
                  </a:cubicBezTo>
                  <a:cubicBezTo>
                    <a:pt x="23" y="14"/>
                    <a:pt x="42" y="29"/>
                    <a:pt x="61" y="43"/>
                  </a:cubicBezTo>
                  <a:cubicBezTo>
                    <a:pt x="59" y="46"/>
                    <a:pt x="58" y="48"/>
                    <a:pt x="56"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4" name="Freeform: Shape 9933"/>
            <p:cNvSpPr>
              <a:spLocks/>
            </p:cNvSpPr>
            <p:nvPr/>
          </p:nvSpPr>
          <p:spPr bwMode="auto">
            <a:xfrm>
              <a:off x="6446838" y="5267325"/>
              <a:ext cx="47625" cy="19050"/>
            </a:xfrm>
            <a:custGeom>
              <a:avLst/>
              <a:gdLst>
                <a:gd name="T0" fmla="*/ 47 w 49"/>
                <a:gd name="T1" fmla="*/ 20 h 20"/>
                <a:gd name="T2" fmla="*/ 0 w 49"/>
                <a:gd name="T3" fmla="*/ 10 h 20"/>
                <a:gd name="T4" fmla="*/ 49 w 49"/>
                <a:gd name="T5" fmla="*/ 13 h 20"/>
                <a:gd name="T6" fmla="*/ 47 w 49"/>
                <a:gd name="T7" fmla="*/ 20 h 20"/>
              </a:gdLst>
              <a:ahLst/>
              <a:cxnLst>
                <a:cxn ang="0">
                  <a:pos x="T0" y="T1"/>
                </a:cxn>
                <a:cxn ang="0">
                  <a:pos x="T2" y="T3"/>
                </a:cxn>
                <a:cxn ang="0">
                  <a:pos x="T4" y="T5"/>
                </a:cxn>
                <a:cxn ang="0">
                  <a:pos x="T6" y="T7"/>
                </a:cxn>
              </a:cxnLst>
              <a:rect l="0" t="0" r="r" b="b"/>
              <a:pathLst>
                <a:path w="49" h="20">
                  <a:moveTo>
                    <a:pt x="47" y="20"/>
                  </a:moveTo>
                  <a:cubicBezTo>
                    <a:pt x="32" y="17"/>
                    <a:pt x="17" y="13"/>
                    <a:pt x="0" y="10"/>
                  </a:cubicBezTo>
                  <a:cubicBezTo>
                    <a:pt x="9" y="0"/>
                    <a:pt x="9" y="0"/>
                    <a:pt x="49" y="13"/>
                  </a:cubicBezTo>
                  <a:cubicBezTo>
                    <a:pt x="48" y="15"/>
                    <a:pt x="47" y="18"/>
                    <a:pt x="4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5" name="Freeform: Shape 9934"/>
            <p:cNvSpPr>
              <a:spLocks/>
            </p:cNvSpPr>
            <p:nvPr/>
          </p:nvSpPr>
          <p:spPr bwMode="auto">
            <a:xfrm>
              <a:off x="4176713" y="4227513"/>
              <a:ext cx="20638" cy="60325"/>
            </a:xfrm>
            <a:custGeom>
              <a:avLst/>
              <a:gdLst>
                <a:gd name="T0" fmla="*/ 0 w 22"/>
                <a:gd name="T1" fmla="*/ 1 h 64"/>
                <a:gd name="T2" fmla="*/ 22 w 22"/>
                <a:gd name="T3" fmla="*/ 61 h 64"/>
                <a:gd name="T4" fmla="*/ 10 w 22"/>
                <a:gd name="T5" fmla="*/ 64 h 64"/>
                <a:gd name="T6" fmla="*/ 0 w 22"/>
                <a:gd name="T7" fmla="*/ 0 h 64"/>
                <a:gd name="T8" fmla="*/ 0 w 22"/>
                <a:gd name="T9" fmla="*/ 1 h 64"/>
              </a:gdLst>
              <a:ahLst/>
              <a:cxnLst>
                <a:cxn ang="0">
                  <a:pos x="T0" y="T1"/>
                </a:cxn>
                <a:cxn ang="0">
                  <a:pos x="T2" y="T3"/>
                </a:cxn>
                <a:cxn ang="0">
                  <a:pos x="T4" y="T5"/>
                </a:cxn>
                <a:cxn ang="0">
                  <a:pos x="T6" y="T7"/>
                </a:cxn>
                <a:cxn ang="0">
                  <a:pos x="T8" y="T9"/>
                </a:cxn>
              </a:cxnLst>
              <a:rect l="0" t="0" r="r" b="b"/>
              <a:pathLst>
                <a:path w="22" h="64">
                  <a:moveTo>
                    <a:pt x="0" y="1"/>
                  </a:moveTo>
                  <a:cubicBezTo>
                    <a:pt x="7" y="21"/>
                    <a:pt x="15" y="41"/>
                    <a:pt x="22" y="61"/>
                  </a:cubicBezTo>
                  <a:cubicBezTo>
                    <a:pt x="18" y="62"/>
                    <a:pt x="14" y="63"/>
                    <a:pt x="10" y="64"/>
                  </a:cubicBezTo>
                  <a:cubicBezTo>
                    <a:pt x="7" y="43"/>
                    <a:pt x="3" y="2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6" name="Freeform: Shape 9935"/>
            <p:cNvSpPr>
              <a:spLocks/>
            </p:cNvSpPr>
            <p:nvPr/>
          </p:nvSpPr>
          <p:spPr bwMode="auto">
            <a:xfrm>
              <a:off x="7072313" y="5910263"/>
              <a:ext cx="57150" cy="30163"/>
            </a:xfrm>
            <a:custGeom>
              <a:avLst/>
              <a:gdLst>
                <a:gd name="T0" fmla="*/ 56 w 59"/>
                <a:gd name="T1" fmla="*/ 32 h 32"/>
                <a:gd name="T2" fmla="*/ 0 w 59"/>
                <a:gd name="T3" fmla="*/ 9 h 32"/>
                <a:gd name="T4" fmla="*/ 4 w 59"/>
                <a:gd name="T5" fmla="*/ 0 h 32"/>
                <a:gd name="T6" fmla="*/ 59 w 59"/>
                <a:gd name="T7" fmla="*/ 25 h 32"/>
                <a:gd name="T8" fmla="*/ 56 w 59"/>
                <a:gd name="T9" fmla="*/ 32 h 32"/>
              </a:gdLst>
              <a:ahLst/>
              <a:cxnLst>
                <a:cxn ang="0">
                  <a:pos x="T0" y="T1"/>
                </a:cxn>
                <a:cxn ang="0">
                  <a:pos x="T2" y="T3"/>
                </a:cxn>
                <a:cxn ang="0">
                  <a:pos x="T4" y="T5"/>
                </a:cxn>
                <a:cxn ang="0">
                  <a:pos x="T6" y="T7"/>
                </a:cxn>
                <a:cxn ang="0">
                  <a:pos x="T8" y="T9"/>
                </a:cxn>
              </a:cxnLst>
              <a:rect l="0" t="0" r="r" b="b"/>
              <a:pathLst>
                <a:path w="59" h="32">
                  <a:moveTo>
                    <a:pt x="56" y="32"/>
                  </a:moveTo>
                  <a:cubicBezTo>
                    <a:pt x="37" y="24"/>
                    <a:pt x="19" y="16"/>
                    <a:pt x="0" y="9"/>
                  </a:cubicBezTo>
                  <a:cubicBezTo>
                    <a:pt x="1" y="6"/>
                    <a:pt x="3" y="3"/>
                    <a:pt x="4" y="0"/>
                  </a:cubicBezTo>
                  <a:cubicBezTo>
                    <a:pt x="22" y="8"/>
                    <a:pt x="40" y="17"/>
                    <a:pt x="59" y="25"/>
                  </a:cubicBezTo>
                  <a:cubicBezTo>
                    <a:pt x="58" y="27"/>
                    <a:pt x="57" y="30"/>
                    <a:pt x="56"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7" name="Freeform: Shape 9936"/>
            <p:cNvSpPr>
              <a:spLocks/>
            </p:cNvSpPr>
            <p:nvPr/>
          </p:nvSpPr>
          <p:spPr bwMode="auto">
            <a:xfrm>
              <a:off x="7324726" y="6056313"/>
              <a:ext cx="44450" cy="33338"/>
            </a:xfrm>
            <a:custGeom>
              <a:avLst/>
              <a:gdLst>
                <a:gd name="T0" fmla="*/ 0 w 47"/>
                <a:gd name="T1" fmla="*/ 0 h 34"/>
                <a:gd name="T2" fmla="*/ 47 w 47"/>
                <a:gd name="T3" fmla="*/ 17 h 34"/>
                <a:gd name="T4" fmla="*/ 43 w 47"/>
                <a:gd name="T5" fmla="*/ 26 h 34"/>
                <a:gd name="T6" fmla="*/ 0 w 47"/>
                <a:gd name="T7" fmla="*/ 0 h 34"/>
              </a:gdLst>
              <a:ahLst/>
              <a:cxnLst>
                <a:cxn ang="0">
                  <a:pos x="T0" y="T1"/>
                </a:cxn>
                <a:cxn ang="0">
                  <a:pos x="T2" y="T3"/>
                </a:cxn>
                <a:cxn ang="0">
                  <a:pos x="T4" y="T5"/>
                </a:cxn>
                <a:cxn ang="0">
                  <a:pos x="T6" y="T7"/>
                </a:cxn>
              </a:cxnLst>
              <a:rect l="0" t="0" r="r" b="b"/>
              <a:pathLst>
                <a:path w="47" h="34">
                  <a:moveTo>
                    <a:pt x="0" y="0"/>
                  </a:moveTo>
                  <a:cubicBezTo>
                    <a:pt x="15" y="5"/>
                    <a:pt x="31" y="11"/>
                    <a:pt x="47" y="17"/>
                  </a:cubicBezTo>
                  <a:cubicBezTo>
                    <a:pt x="45" y="20"/>
                    <a:pt x="44" y="23"/>
                    <a:pt x="43" y="26"/>
                  </a:cubicBezTo>
                  <a:cubicBezTo>
                    <a:pt x="23" y="34"/>
                    <a:pt x="14"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8" name="Freeform: Shape 9937"/>
            <p:cNvSpPr>
              <a:spLocks/>
            </p:cNvSpPr>
            <p:nvPr/>
          </p:nvSpPr>
          <p:spPr bwMode="auto">
            <a:xfrm>
              <a:off x="6843713" y="4752975"/>
              <a:ext cx="7938" cy="47625"/>
            </a:xfrm>
            <a:custGeom>
              <a:avLst/>
              <a:gdLst>
                <a:gd name="T0" fmla="*/ 8 w 8"/>
                <a:gd name="T1" fmla="*/ 0 h 50"/>
                <a:gd name="T2" fmla="*/ 6 w 8"/>
                <a:gd name="T3" fmla="*/ 50 h 50"/>
                <a:gd name="T4" fmla="*/ 0 w 8"/>
                <a:gd name="T5" fmla="*/ 50 h 50"/>
                <a:gd name="T6" fmla="*/ 0 w 8"/>
                <a:gd name="T7" fmla="*/ 0 h 50"/>
                <a:gd name="T8" fmla="*/ 8 w 8"/>
                <a:gd name="T9" fmla="*/ 0 h 50"/>
              </a:gdLst>
              <a:ahLst/>
              <a:cxnLst>
                <a:cxn ang="0">
                  <a:pos x="T0" y="T1"/>
                </a:cxn>
                <a:cxn ang="0">
                  <a:pos x="T2" y="T3"/>
                </a:cxn>
                <a:cxn ang="0">
                  <a:pos x="T4" y="T5"/>
                </a:cxn>
                <a:cxn ang="0">
                  <a:pos x="T6" y="T7"/>
                </a:cxn>
                <a:cxn ang="0">
                  <a:pos x="T8" y="T9"/>
                </a:cxn>
              </a:cxnLst>
              <a:rect l="0" t="0" r="r" b="b"/>
              <a:pathLst>
                <a:path w="8" h="50">
                  <a:moveTo>
                    <a:pt x="8" y="0"/>
                  </a:moveTo>
                  <a:cubicBezTo>
                    <a:pt x="7" y="17"/>
                    <a:pt x="6" y="33"/>
                    <a:pt x="6" y="50"/>
                  </a:cubicBezTo>
                  <a:cubicBezTo>
                    <a:pt x="4" y="50"/>
                    <a:pt x="2" y="50"/>
                    <a:pt x="0" y="50"/>
                  </a:cubicBezTo>
                  <a:cubicBezTo>
                    <a:pt x="0" y="33"/>
                    <a:pt x="0" y="16"/>
                    <a:pt x="0" y="0"/>
                  </a:cubicBezTo>
                  <a:cubicBezTo>
                    <a:pt x="3" y="0"/>
                    <a:pt x="5"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39" name="Freeform: Shape 9938"/>
            <p:cNvSpPr>
              <a:spLocks/>
            </p:cNvSpPr>
            <p:nvPr/>
          </p:nvSpPr>
          <p:spPr bwMode="auto">
            <a:xfrm>
              <a:off x="8545513" y="6064250"/>
              <a:ext cx="49213" cy="69850"/>
            </a:xfrm>
            <a:custGeom>
              <a:avLst/>
              <a:gdLst>
                <a:gd name="T0" fmla="*/ 10 w 52"/>
                <a:gd name="T1" fmla="*/ 5 h 74"/>
                <a:gd name="T2" fmla="*/ 27 w 52"/>
                <a:gd name="T3" fmla="*/ 33 h 74"/>
                <a:gd name="T4" fmla="*/ 33 w 52"/>
                <a:gd name="T5" fmla="*/ 15 h 74"/>
                <a:gd name="T6" fmla="*/ 43 w 52"/>
                <a:gd name="T7" fmla="*/ 0 h 74"/>
                <a:gd name="T8" fmla="*/ 52 w 52"/>
                <a:gd name="T9" fmla="*/ 19 h 74"/>
                <a:gd name="T10" fmla="*/ 47 w 52"/>
                <a:gd name="T11" fmla="*/ 64 h 74"/>
                <a:gd name="T12" fmla="*/ 23 w 52"/>
                <a:gd name="T13" fmla="*/ 74 h 74"/>
                <a:gd name="T14" fmla="*/ 0 w 52"/>
                <a:gd name="T15" fmla="*/ 9 h 74"/>
                <a:gd name="T16" fmla="*/ 10 w 52"/>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4">
                  <a:moveTo>
                    <a:pt x="10" y="5"/>
                  </a:moveTo>
                  <a:cubicBezTo>
                    <a:pt x="15" y="13"/>
                    <a:pt x="20" y="21"/>
                    <a:pt x="27" y="33"/>
                  </a:cubicBezTo>
                  <a:cubicBezTo>
                    <a:pt x="30" y="25"/>
                    <a:pt x="31" y="20"/>
                    <a:pt x="33" y="15"/>
                  </a:cubicBezTo>
                  <a:cubicBezTo>
                    <a:pt x="36" y="10"/>
                    <a:pt x="40" y="5"/>
                    <a:pt x="43" y="0"/>
                  </a:cubicBezTo>
                  <a:cubicBezTo>
                    <a:pt x="46" y="6"/>
                    <a:pt x="52" y="12"/>
                    <a:pt x="52" y="19"/>
                  </a:cubicBezTo>
                  <a:cubicBezTo>
                    <a:pt x="52" y="33"/>
                    <a:pt x="49" y="48"/>
                    <a:pt x="47" y="64"/>
                  </a:cubicBezTo>
                  <a:cubicBezTo>
                    <a:pt x="40" y="67"/>
                    <a:pt x="33" y="70"/>
                    <a:pt x="23" y="74"/>
                  </a:cubicBezTo>
                  <a:cubicBezTo>
                    <a:pt x="15" y="52"/>
                    <a:pt x="8" y="30"/>
                    <a:pt x="0" y="9"/>
                  </a:cubicBezTo>
                  <a:cubicBezTo>
                    <a:pt x="3" y="7"/>
                    <a:pt x="6" y="6"/>
                    <a:pt x="1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0" name="Freeform: Shape 9939"/>
            <p:cNvSpPr>
              <a:spLocks/>
            </p:cNvSpPr>
            <p:nvPr/>
          </p:nvSpPr>
          <p:spPr bwMode="auto">
            <a:xfrm>
              <a:off x="8623301" y="6067425"/>
              <a:ext cx="52388" cy="95250"/>
            </a:xfrm>
            <a:custGeom>
              <a:avLst/>
              <a:gdLst>
                <a:gd name="T0" fmla="*/ 0 w 55"/>
                <a:gd name="T1" fmla="*/ 98 h 100"/>
                <a:gd name="T2" fmla="*/ 34 w 55"/>
                <a:gd name="T3" fmla="*/ 0 h 100"/>
                <a:gd name="T4" fmla="*/ 8 w 55"/>
                <a:gd name="T5" fmla="*/ 100 h 100"/>
                <a:gd name="T6" fmla="*/ 0 w 55"/>
                <a:gd name="T7" fmla="*/ 98 h 100"/>
              </a:gdLst>
              <a:ahLst/>
              <a:cxnLst>
                <a:cxn ang="0">
                  <a:pos x="T0" y="T1"/>
                </a:cxn>
                <a:cxn ang="0">
                  <a:pos x="T2" y="T3"/>
                </a:cxn>
                <a:cxn ang="0">
                  <a:pos x="T4" y="T5"/>
                </a:cxn>
                <a:cxn ang="0">
                  <a:pos x="T6" y="T7"/>
                </a:cxn>
              </a:cxnLst>
              <a:rect l="0" t="0" r="r" b="b"/>
              <a:pathLst>
                <a:path w="55" h="100">
                  <a:moveTo>
                    <a:pt x="0" y="98"/>
                  </a:moveTo>
                  <a:cubicBezTo>
                    <a:pt x="11" y="67"/>
                    <a:pt x="22" y="36"/>
                    <a:pt x="34" y="0"/>
                  </a:cubicBezTo>
                  <a:cubicBezTo>
                    <a:pt x="55" y="30"/>
                    <a:pt x="45" y="61"/>
                    <a:pt x="8" y="100"/>
                  </a:cubicBezTo>
                  <a:cubicBezTo>
                    <a:pt x="5" y="99"/>
                    <a:pt x="3" y="99"/>
                    <a:pt x="0"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1" name="Freeform: Shape 9940"/>
            <p:cNvSpPr>
              <a:spLocks/>
            </p:cNvSpPr>
            <p:nvPr/>
          </p:nvSpPr>
          <p:spPr bwMode="auto">
            <a:xfrm>
              <a:off x="8666163" y="6081713"/>
              <a:ext cx="73025" cy="69850"/>
            </a:xfrm>
            <a:custGeom>
              <a:avLst/>
              <a:gdLst>
                <a:gd name="T0" fmla="*/ 0 w 76"/>
                <a:gd name="T1" fmla="*/ 73 h 73"/>
                <a:gd name="T2" fmla="*/ 76 w 76"/>
                <a:gd name="T3" fmla="*/ 21 h 73"/>
                <a:gd name="T4" fmla="*/ 0 w 76"/>
                <a:gd name="T5" fmla="*/ 73 h 73"/>
              </a:gdLst>
              <a:ahLst/>
              <a:cxnLst>
                <a:cxn ang="0">
                  <a:pos x="T0" y="T1"/>
                </a:cxn>
                <a:cxn ang="0">
                  <a:pos x="T2" y="T3"/>
                </a:cxn>
                <a:cxn ang="0">
                  <a:pos x="T4" y="T5"/>
                </a:cxn>
              </a:cxnLst>
              <a:rect l="0" t="0" r="r" b="b"/>
              <a:pathLst>
                <a:path w="76" h="73">
                  <a:moveTo>
                    <a:pt x="0" y="73"/>
                  </a:moveTo>
                  <a:cubicBezTo>
                    <a:pt x="15" y="14"/>
                    <a:pt x="36" y="0"/>
                    <a:pt x="76" y="21"/>
                  </a:cubicBezTo>
                  <a:cubicBezTo>
                    <a:pt x="52" y="37"/>
                    <a:pt x="27" y="54"/>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2" name="Freeform: Shape 9941"/>
            <p:cNvSpPr>
              <a:spLocks/>
            </p:cNvSpPr>
            <p:nvPr/>
          </p:nvSpPr>
          <p:spPr bwMode="auto">
            <a:xfrm>
              <a:off x="8486776" y="6103938"/>
              <a:ext cx="74613" cy="111125"/>
            </a:xfrm>
            <a:custGeom>
              <a:avLst/>
              <a:gdLst>
                <a:gd name="T0" fmla="*/ 77 w 79"/>
                <a:gd name="T1" fmla="*/ 118 h 118"/>
                <a:gd name="T2" fmla="*/ 61 w 79"/>
                <a:gd name="T3" fmla="*/ 102 h 118"/>
                <a:gd name="T4" fmla="*/ 4 w 79"/>
                <a:gd name="T5" fmla="*/ 22 h 118"/>
                <a:gd name="T6" fmla="*/ 5 w 79"/>
                <a:gd name="T7" fmla="*/ 0 h 118"/>
                <a:gd name="T8" fmla="*/ 21 w 79"/>
                <a:gd name="T9" fmla="*/ 11 h 118"/>
                <a:gd name="T10" fmla="*/ 79 w 79"/>
                <a:gd name="T11" fmla="*/ 115 h 118"/>
                <a:gd name="T12" fmla="*/ 77 w 7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9" h="118">
                  <a:moveTo>
                    <a:pt x="77" y="118"/>
                  </a:moveTo>
                  <a:cubicBezTo>
                    <a:pt x="72" y="113"/>
                    <a:pt x="66" y="108"/>
                    <a:pt x="61" y="102"/>
                  </a:cubicBezTo>
                  <a:cubicBezTo>
                    <a:pt x="42" y="76"/>
                    <a:pt x="22" y="50"/>
                    <a:pt x="4" y="22"/>
                  </a:cubicBezTo>
                  <a:cubicBezTo>
                    <a:pt x="0" y="17"/>
                    <a:pt x="4" y="7"/>
                    <a:pt x="5" y="0"/>
                  </a:cubicBezTo>
                  <a:cubicBezTo>
                    <a:pt x="10" y="4"/>
                    <a:pt x="18" y="6"/>
                    <a:pt x="21" y="11"/>
                  </a:cubicBezTo>
                  <a:cubicBezTo>
                    <a:pt x="41" y="45"/>
                    <a:pt x="60" y="80"/>
                    <a:pt x="79" y="115"/>
                  </a:cubicBezTo>
                  <a:cubicBezTo>
                    <a:pt x="78" y="116"/>
                    <a:pt x="78" y="117"/>
                    <a:pt x="77"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3" name="Freeform: Shape 9942"/>
            <p:cNvSpPr>
              <a:spLocks/>
            </p:cNvSpPr>
            <p:nvPr/>
          </p:nvSpPr>
          <p:spPr bwMode="auto">
            <a:xfrm>
              <a:off x="8512176" y="6080125"/>
              <a:ext cx="52388" cy="92075"/>
            </a:xfrm>
            <a:custGeom>
              <a:avLst/>
              <a:gdLst>
                <a:gd name="T0" fmla="*/ 51 w 56"/>
                <a:gd name="T1" fmla="*/ 97 h 97"/>
                <a:gd name="T2" fmla="*/ 1 w 56"/>
                <a:gd name="T3" fmla="*/ 16 h 97"/>
                <a:gd name="T4" fmla="*/ 8 w 56"/>
                <a:gd name="T5" fmla="*/ 1 h 97"/>
                <a:gd name="T6" fmla="*/ 21 w 56"/>
                <a:gd name="T7" fmla="*/ 7 h 97"/>
                <a:gd name="T8" fmla="*/ 56 w 56"/>
                <a:gd name="T9" fmla="*/ 94 h 97"/>
                <a:gd name="T10" fmla="*/ 51 w 56"/>
                <a:gd name="T11" fmla="*/ 97 h 97"/>
              </a:gdLst>
              <a:ahLst/>
              <a:cxnLst>
                <a:cxn ang="0">
                  <a:pos x="T0" y="T1"/>
                </a:cxn>
                <a:cxn ang="0">
                  <a:pos x="T2" y="T3"/>
                </a:cxn>
                <a:cxn ang="0">
                  <a:pos x="T4" y="T5"/>
                </a:cxn>
                <a:cxn ang="0">
                  <a:pos x="T6" y="T7"/>
                </a:cxn>
                <a:cxn ang="0">
                  <a:pos x="T8" y="T9"/>
                </a:cxn>
                <a:cxn ang="0">
                  <a:pos x="T10" y="T11"/>
                </a:cxn>
              </a:cxnLst>
              <a:rect l="0" t="0" r="r" b="b"/>
              <a:pathLst>
                <a:path w="56" h="97">
                  <a:moveTo>
                    <a:pt x="51" y="97"/>
                  </a:moveTo>
                  <a:cubicBezTo>
                    <a:pt x="34" y="70"/>
                    <a:pt x="17" y="43"/>
                    <a:pt x="1" y="16"/>
                  </a:cubicBezTo>
                  <a:cubicBezTo>
                    <a:pt x="0" y="13"/>
                    <a:pt x="5" y="5"/>
                    <a:pt x="8" y="1"/>
                  </a:cubicBezTo>
                  <a:cubicBezTo>
                    <a:pt x="10" y="0"/>
                    <a:pt x="20" y="3"/>
                    <a:pt x="21" y="7"/>
                  </a:cubicBezTo>
                  <a:cubicBezTo>
                    <a:pt x="33" y="36"/>
                    <a:pt x="45" y="65"/>
                    <a:pt x="56" y="94"/>
                  </a:cubicBezTo>
                  <a:cubicBezTo>
                    <a:pt x="55" y="95"/>
                    <a:pt x="53" y="96"/>
                    <a:pt x="51"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4" name="Freeform: Shape 9943"/>
            <p:cNvSpPr>
              <a:spLocks/>
            </p:cNvSpPr>
            <p:nvPr/>
          </p:nvSpPr>
          <p:spPr bwMode="auto">
            <a:xfrm>
              <a:off x="8602663" y="6061075"/>
              <a:ext cx="30163" cy="71438"/>
            </a:xfrm>
            <a:custGeom>
              <a:avLst/>
              <a:gdLst>
                <a:gd name="T0" fmla="*/ 0 w 32"/>
                <a:gd name="T1" fmla="*/ 74 h 75"/>
                <a:gd name="T2" fmla="*/ 17 w 32"/>
                <a:gd name="T3" fmla="*/ 0 h 75"/>
                <a:gd name="T4" fmla="*/ 8 w 32"/>
                <a:gd name="T5" fmla="*/ 75 h 75"/>
                <a:gd name="T6" fmla="*/ 0 w 32"/>
                <a:gd name="T7" fmla="*/ 74 h 75"/>
              </a:gdLst>
              <a:ahLst/>
              <a:cxnLst>
                <a:cxn ang="0">
                  <a:pos x="T0" y="T1"/>
                </a:cxn>
                <a:cxn ang="0">
                  <a:pos x="T2" y="T3"/>
                </a:cxn>
                <a:cxn ang="0">
                  <a:pos x="T4" y="T5"/>
                </a:cxn>
                <a:cxn ang="0">
                  <a:pos x="T6" y="T7"/>
                </a:cxn>
              </a:cxnLst>
              <a:rect l="0" t="0" r="r" b="b"/>
              <a:pathLst>
                <a:path w="32" h="75">
                  <a:moveTo>
                    <a:pt x="0" y="74"/>
                  </a:moveTo>
                  <a:cubicBezTo>
                    <a:pt x="6" y="50"/>
                    <a:pt x="11" y="27"/>
                    <a:pt x="17" y="0"/>
                  </a:cubicBezTo>
                  <a:cubicBezTo>
                    <a:pt x="32" y="15"/>
                    <a:pt x="32" y="15"/>
                    <a:pt x="8" y="75"/>
                  </a:cubicBezTo>
                  <a:cubicBezTo>
                    <a:pt x="6" y="75"/>
                    <a:pt x="3" y="74"/>
                    <a:pt x="0"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5" name="Freeform: Shape 9944"/>
            <p:cNvSpPr>
              <a:spLocks/>
            </p:cNvSpPr>
            <p:nvPr/>
          </p:nvSpPr>
          <p:spPr bwMode="auto">
            <a:xfrm>
              <a:off x="8924926" y="6024563"/>
              <a:ext cx="33338" cy="61913"/>
            </a:xfrm>
            <a:custGeom>
              <a:avLst/>
              <a:gdLst>
                <a:gd name="T0" fmla="*/ 28 w 36"/>
                <a:gd name="T1" fmla="*/ 65 h 65"/>
                <a:gd name="T2" fmla="*/ 0 w 36"/>
                <a:gd name="T3" fmla="*/ 5 h 65"/>
                <a:gd name="T4" fmla="*/ 11 w 36"/>
                <a:gd name="T5" fmla="*/ 0 h 65"/>
                <a:gd name="T6" fmla="*/ 36 w 36"/>
                <a:gd name="T7" fmla="*/ 61 h 65"/>
                <a:gd name="T8" fmla="*/ 28 w 36"/>
                <a:gd name="T9" fmla="*/ 65 h 65"/>
              </a:gdLst>
              <a:ahLst/>
              <a:cxnLst>
                <a:cxn ang="0">
                  <a:pos x="T0" y="T1"/>
                </a:cxn>
                <a:cxn ang="0">
                  <a:pos x="T2" y="T3"/>
                </a:cxn>
                <a:cxn ang="0">
                  <a:pos x="T4" y="T5"/>
                </a:cxn>
                <a:cxn ang="0">
                  <a:pos x="T6" y="T7"/>
                </a:cxn>
                <a:cxn ang="0">
                  <a:pos x="T8" y="T9"/>
                </a:cxn>
              </a:cxnLst>
              <a:rect l="0" t="0" r="r" b="b"/>
              <a:pathLst>
                <a:path w="36" h="65">
                  <a:moveTo>
                    <a:pt x="28" y="65"/>
                  </a:moveTo>
                  <a:cubicBezTo>
                    <a:pt x="18" y="45"/>
                    <a:pt x="9" y="25"/>
                    <a:pt x="0" y="5"/>
                  </a:cubicBezTo>
                  <a:cubicBezTo>
                    <a:pt x="3" y="4"/>
                    <a:pt x="7" y="2"/>
                    <a:pt x="11" y="0"/>
                  </a:cubicBezTo>
                  <a:cubicBezTo>
                    <a:pt x="19" y="21"/>
                    <a:pt x="28" y="41"/>
                    <a:pt x="36" y="61"/>
                  </a:cubicBezTo>
                  <a:cubicBezTo>
                    <a:pt x="33" y="62"/>
                    <a:pt x="31" y="63"/>
                    <a:pt x="2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6" name="Freeform: Shape 9945"/>
            <p:cNvSpPr>
              <a:spLocks/>
            </p:cNvSpPr>
            <p:nvPr/>
          </p:nvSpPr>
          <p:spPr bwMode="auto">
            <a:xfrm>
              <a:off x="8901113" y="6049963"/>
              <a:ext cx="33338" cy="44450"/>
            </a:xfrm>
            <a:custGeom>
              <a:avLst/>
              <a:gdLst>
                <a:gd name="T0" fmla="*/ 11 w 35"/>
                <a:gd name="T1" fmla="*/ 0 h 47"/>
                <a:gd name="T2" fmla="*/ 35 w 35"/>
                <a:gd name="T3" fmla="*/ 42 h 47"/>
                <a:gd name="T4" fmla="*/ 27 w 35"/>
                <a:gd name="T5" fmla="*/ 47 h 47"/>
                <a:gd name="T6" fmla="*/ 0 w 35"/>
                <a:gd name="T7" fmla="*/ 7 h 47"/>
                <a:gd name="T8" fmla="*/ 11 w 35"/>
                <a:gd name="T9" fmla="*/ 0 h 47"/>
              </a:gdLst>
              <a:ahLst/>
              <a:cxnLst>
                <a:cxn ang="0">
                  <a:pos x="T0" y="T1"/>
                </a:cxn>
                <a:cxn ang="0">
                  <a:pos x="T2" y="T3"/>
                </a:cxn>
                <a:cxn ang="0">
                  <a:pos x="T4" y="T5"/>
                </a:cxn>
                <a:cxn ang="0">
                  <a:pos x="T6" y="T7"/>
                </a:cxn>
                <a:cxn ang="0">
                  <a:pos x="T8" y="T9"/>
                </a:cxn>
              </a:cxnLst>
              <a:rect l="0" t="0" r="r" b="b"/>
              <a:pathLst>
                <a:path w="35" h="47">
                  <a:moveTo>
                    <a:pt x="11" y="0"/>
                  </a:moveTo>
                  <a:cubicBezTo>
                    <a:pt x="19" y="14"/>
                    <a:pt x="27" y="28"/>
                    <a:pt x="35" y="42"/>
                  </a:cubicBezTo>
                  <a:cubicBezTo>
                    <a:pt x="33" y="44"/>
                    <a:pt x="30" y="46"/>
                    <a:pt x="27" y="47"/>
                  </a:cubicBezTo>
                  <a:cubicBezTo>
                    <a:pt x="18" y="34"/>
                    <a:pt x="9" y="20"/>
                    <a:pt x="0" y="7"/>
                  </a:cubicBezTo>
                  <a:cubicBezTo>
                    <a:pt x="4" y="5"/>
                    <a:pt x="8" y="2"/>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47" name="Freeform: Shape 9946"/>
            <p:cNvSpPr>
              <a:spLocks/>
            </p:cNvSpPr>
            <p:nvPr/>
          </p:nvSpPr>
          <p:spPr bwMode="auto">
            <a:xfrm>
              <a:off x="8283576" y="3148013"/>
              <a:ext cx="344488" cy="90488"/>
            </a:xfrm>
            <a:custGeom>
              <a:avLst/>
              <a:gdLst>
                <a:gd name="T0" fmla="*/ 18 w 362"/>
                <a:gd name="T1" fmla="*/ 87 h 96"/>
                <a:gd name="T2" fmla="*/ 146 w 362"/>
                <a:gd name="T3" fmla="*/ 9 h 96"/>
                <a:gd name="T4" fmla="*/ 345 w 362"/>
                <a:gd name="T5" fmla="*/ 67 h 96"/>
                <a:gd name="T6" fmla="*/ 255 w 362"/>
                <a:gd name="T7" fmla="*/ 38 h 96"/>
                <a:gd name="T8" fmla="*/ 75 w 362"/>
                <a:gd name="T9" fmla="*/ 57 h 96"/>
                <a:gd name="T10" fmla="*/ 18 w 362"/>
                <a:gd name="T11" fmla="*/ 87 h 96"/>
              </a:gdLst>
              <a:ahLst/>
              <a:cxnLst>
                <a:cxn ang="0">
                  <a:pos x="T0" y="T1"/>
                </a:cxn>
                <a:cxn ang="0">
                  <a:pos x="T2" y="T3"/>
                </a:cxn>
                <a:cxn ang="0">
                  <a:pos x="T4" y="T5"/>
                </a:cxn>
                <a:cxn ang="0">
                  <a:pos x="T6" y="T7"/>
                </a:cxn>
                <a:cxn ang="0">
                  <a:pos x="T8" y="T9"/>
                </a:cxn>
                <a:cxn ang="0">
                  <a:pos x="T10" y="T11"/>
                </a:cxn>
              </a:cxnLst>
              <a:rect l="0" t="0" r="r" b="b"/>
              <a:pathLst>
                <a:path w="362" h="96">
                  <a:moveTo>
                    <a:pt x="18" y="87"/>
                  </a:moveTo>
                  <a:cubicBezTo>
                    <a:pt x="0" y="96"/>
                    <a:pt x="36" y="0"/>
                    <a:pt x="146" y="9"/>
                  </a:cubicBezTo>
                  <a:cubicBezTo>
                    <a:pt x="256" y="19"/>
                    <a:pt x="362" y="9"/>
                    <a:pt x="345" y="67"/>
                  </a:cubicBezTo>
                  <a:cubicBezTo>
                    <a:pt x="345" y="67"/>
                    <a:pt x="312" y="39"/>
                    <a:pt x="255" y="38"/>
                  </a:cubicBezTo>
                  <a:cubicBezTo>
                    <a:pt x="220" y="37"/>
                    <a:pt x="130" y="20"/>
                    <a:pt x="75" y="57"/>
                  </a:cubicBezTo>
                  <a:cubicBezTo>
                    <a:pt x="65" y="65"/>
                    <a:pt x="33" y="80"/>
                    <a:pt x="1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9801" name="Subtitle 9800"/>
          <p:cNvSpPr>
            <a:spLocks noGrp="1"/>
          </p:cNvSpPr>
          <p:nvPr>
            <p:ph type="subTitle" idx="1"/>
          </p:nvPr>
        </p:nvSpPr>
        <p:spPr>
          <a:xfrm>
            <a:off x="488951" y="1815230"/>
            <a:ext cx="11144250" cy="558799"/>
          </a:xfrm>
        </p:spPr>
        <p:txBody>
          <a:bodyPr anchor="ctr">
            <a:normAutofit/>
          </a:bodyPr>
          <a:lstStyle>
            <a:lvl1pPr marL="0" indent="0" algn="ctr">
              <a:buNone/>
              <a:defRPr sz="200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zh-CN" altLang="en-US"/>
              <a:t>单击此处编辑母版副标题样式</a:t>
            </a:r>
            <a:endParaRPr lang="en-US" dirty="0"/>
          </a:p>
        </p:txBody>
      </p:sp>
      <p:sp>
        <p:nvSpPr>
          <p:cNvPr id="9802" name="Title 9801"/>
          <p:cNvSpPr>
            <a:spLocks noGrp="1"/>
          </p:cNvSpPr>
          <p:nvPr>
            <p:ph type="ctrTitle"/>
          </p:nvPr>
        </p:nvSpPr>
        <p:spPr>
          <a:xfrm>
            <a:off x="488951" y="1116639"/>
            <a:ext cx="11144250" cy="698591"/>
          </a:xfrm>
        </p:spPr>
        <p:txBody>
          <a:bodyPr anchor="ctr">
            <a:normAutofit/>
          </a:bodyPr>
          <a:lstStyle>
            <a:lvl1pPr algn="ctr">
              <a:defRPr sz="4000">
                <a:solidFill>
                  <a:schemeClr val="bg1"/>
                </a:solidFill>
              </a:defRPr>
            </a:lvl1pPr>
          </a:lstStyle>
          <a:p>
            <a:r>
              <a:rPr lang="zh-CN" altLang="en-US"/>
              <a:t>单击此处编辑母版标题样式</a:t>
            </a:r>
            <a:endParaRPr lang="zh-CN" altLang="en-US" dirty="0"/>
          </a:p>
        </p:txBody>
      </p:sp>
      <p:sp>
        <p:nvSpPr>
          <p:cNvPr id="12" name="Text Placeholder 11"/>
          <p:cNvSpPr>
            <a:spLocks noGrp="1"/>
          </p:cNvSpPr>
          <p:nvPr>
            <p:ph type="body" sz="quarter" idx="10" hasCustomPrompt="1"/>
          </p:nvPr>
        </p:nvSpPr>
        <p:spPr>
          <a:xfrm>
            <a:off x="2133320" y="2828559"/>
            <a:ext cx="7855511"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
        <p:nvSpPr>
          <p:cNvPr id="13" name="Text Placeholder 12"/>
          <p:cNvSpPr>
            <a:spLocks noGrp="1"/>
          </p:cNvSpPr>
          <p:nvPr>
            <p:ph type="body" sz="quarter" idx="11" hasCustomPrompt="1"/>
          </p:nvPr>
        </p:nvSpPr>
        <p:spPr>
          <a:xfrm>
            <a:off x="2133320" y="3124830"/>
            <a:ext cx="7855511" cy="296271"/>
          </a:xfrm>
        </p:spPr>
        <p:txBody>
          <a:bodyPr vert="horz" anchor="ctr">
            <a:noAutofit/>
          </a:bodyPr>
          <a:lstStyle>
            <a:lvl1pPr marL="0" indent="0" algn="ctr">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383102133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553" name="Rectangle 552">
            <a:extLst>
              <a:ext uri="{FF2B5EF4-FFF2-40B4-BE49-F238E27FC236}">
                <a16:creationId xmlns:a16="http://schemas.microsoft.com/office/drawing/2014/main" id="{F1C38DA2-4070-4D90-BB68-817B14436C4B}"/>
              </a:ext>
            </a:extLst>
          </p:cNvPr>
          <p:cNvSpPr>
            <a:spLocks noChangeArrowheads="1"/>
          </p:cNvSpPr>
          <p:nvPr/>
        </p:nvSpPr>
        <p:spPr bwMode="auto">
          <a:xfrm>
            <a:off x="0" y="1"/>
            <a:ext cx="12192000" cy="5273464"/>
          </a:xfrm>
          <a:prstGeom prst="rect">
            <a:avLst/>
          </a:prstGeom>
          <a:solidFill>
            <a:srgbClr val="C30D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dirty="0"/>
          </a:p>
        </p:txBody>
      </p:sp>
      <p:sp>
        <p:nvSpPr>
          <p:cNvPr id="20" name="Title 19"/>
          <p:cNvSpPr>
            <a:spLocks noGrp="1"/>
          </p:cNvSpPr>
          <p:nvPr>
            <p:ph type="title"/>
          </p:nvPr>
        </p:nvSpPr>
        <p:spPr>
          <a:xfrm>
            <a:off x="3386407" y="2689225"/>
            <a:ext cx="5419185" cy="895350"/>
          </a:xfrm>
        </p:spPr>
        <p:txBody>
          <a:bodyPr anchor="b">
            <a:normAutofit/>
          </a:bodyPr>
          <a:lstStyle>
            <a:lvl1pPr algn="l">
              <a:defRPr sz="2400" b="1">
                <a:solidFill>
                  <a:schemeClr val="bg1"/>
                </a:solidFill>
              </a:defRPr>
            </a:lvl1pPr>
          </a:lstStyle>
          <a:p>
            <a:r>
              <a:rPr lang="zh-CN" altLang="en-US"/>
              <a:t>单击此处编辑母版标题样式</a:t>
            </a:r>
            <a:endParaRPr lang="zh-CN" altLang="en-US" dirty="0"/>
          </a:p>
        </p:txBody>
      </p:sp>
      <p:sp>
        <p:nvSpPr>
          <p:cNvPr id="21" name="Text Placeholder 20"/>
          <p:cNvSpPr>
            <a:spLocks noGrp="1"/>
          </p:cNvSpPr>
          <p:nvPr>
            <p:ph type="body" idx="1"/>
          </p:nvPr>
        </p:nvSpPr>
        <p:spPr>
          <a:xfrm>
            <a:off x="3387523" y="3584575"/>
            <a:ext cx="5419185" cy="1015623"/>
          </a:xfrm>
        </p:spPr>
        <p:txBody>
          <a:bodyPr anchor="t">
            <a:normAutofit/>
          </a:bodyPr>
          <a:lstStyle>
            <a:lvl1pPr marL="0" indent="0" algn="l">
              <a:buNone/>
              <a:defRPr sz="1100">
                <a:solidFill>
                  <a:schemeClr val="bg1"/>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zh-CN" altLang="en-US"/>
              <a:t>单击此处编辑母版文本样式</a:t>
            </a:r>
          </a:p>
        </p:txBody>
      </p:sp>
      <p:sp>
        <p:nvSpPr>
          <p:cNvPr id="554" name="Freeform: Shape 553">
            <a:extLst>
              <a:ext uri="{FF2B5EF4-FFF2-40B4-BE49-F238E27FC236}">
                <a16:creationId xmlns:a16="http://schemas.microsoft.com/office/drawing/2014/main" id="{5D665140-CD71-43C8-B4EC-50FDC40B2CFC}"/>
              </a:ext>
            </a:extLst>
          </p:cNvPr>
          <p:cNvSpPr>
            <a:spLocks/>
          </p:cNvSpPr>
          <p:nvPr/>
        </p:nvSpPr>
        <p:spPr bwMode="auto">
          <a:xfrm>
            <a:off x="10469057" y="1655649"/>
            <a:ext cx="223838" cy="209550"/>
          </a:xfrm>
          <a:custGeom>
            <a:avLst/>
            <a:gdLst>
              <a:gd name="T0" fmla="*/ 141 w 141"/>
              <a:gd name="T1" fmla="*/ 22 h 132"/>
              <a:gd name="T2" fmla="*/ 118 w 141"/>
              <a:gd name="T3" fmla="*/ 0 h 132"/>
              <a:gd name="T4" fmla="*/ 71 w 141"/>
              <a:gd name="T5" fmla="*/ 44 h 132"/>
              <a:gd name="T6" fmla="*/ 24 w 141"/>
              <a:gd name="T7" fmla="*/ 0 h 132"/>
              <a:gd name="T8" fmla="*/ 0 w 141"/>
              <a:gd name="T9" fmla="*/ 22 h 132"/>
              <a:gd name="T10" fmla="*/ 47 w 141"/>
              <a:gd name="T11" fmla="*/ 66 h 132"/>
              <a:gd name="T12" fmla="*/ 0 w 141"/>
              <a:gd name="T13" fmla="*/ 110 h 132"/>
              <a:gd name="T14" fmla="*/ 24 w 141"/>
              <a:gd name="T15" fmla="*/ 132 h 132"/>
              <a:gd name="T16" fmla="*/ 71 w 141"/>
              <a:gd name="T17" fmla="*/ 88 h 132"/>
              <a:gd name="T18" fmla="*/ 118 w 141"/>
              <a:gd name="T19" fmla="*/ 132 h 132"/>
              <a:gd name="T20" fmla="*/ 141 w 141"/>
              <a:gd name="T21" fmla="*/ 110 h 132"/>
              <a:gd name="T22" fmla="*/ 94 w 141"/>
              <a:gd name="T23" fmla="*/ 66 h 132"/>
              <a:gd name="T24" fmla="*/ 141 w 141"/>
              <a:gd name="T25"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32">
                <a:moveTo>
                  <a:pt x="141" y="22"/>
                </a:moveTo>
                <a:lnTo>
                  <a:pt x="118" y="0"/>
                </a:lnTo>
                <a:lnTo>
                  <a:pt x="71" y="44"/>
                </a:lnTo>
                <a:lnTo>
                  <a:pt x="24" y="0"/>
                </a:lnTo>
                <a:lnTo>
                  <a:pt x="0" y="22"/>
                </a:lnTo>
                <a:lnTo>
                  <a:pt x="47" y="66"/>
                </a:lnTo>
                <a:lnTo>
                  <a:pt x="0" y="110"/>
                </a:lnTo>
                <a:lnTo>
                  <a:pt x="24" y="132"/>
                </a:lnTo>
                <a:lnTo>
                  <a:pt x="71" y="88"/>
                </a:lnTo>
                <a:lnTo>
                  <a:pt x="118" y="132"/>
                </a:lnTo>
                <a:lnTo>
                  <a:pt x="141" y="110"/>
                </a:lnTo>
                <a:lnTo>
                  <a:pt x="94" y="66"/>
                </a:lnTo>
                <a:lnTo>
                  <a:pt x="14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Rectangle 566">
            <a:extLst>
              <a:ext uri="{FF2B5EF4-FFF2-40B4-BE49-F238E27FC236}">
                <a16:creationId xmlns:a16="http://schemas.microsoft.com/office/drawing/2014/main" id="{1807ABDC-3988-4AA0-A04D-C8A6718D05A4}"/>
              </a:ext>
            </a:extLst>
          </p:cNvPr>
          <p:cNvSpPr>
            <a:spLocks noChangeArrowheads="1"/>
          </p:cNvSpPr>
          <p:nvPr/>
        </p:nvSpPr>
        <p:spPr bwMode="auto">
          <a:xfrm>
            <a:off x="9913432" y="12587"/>
            <a:ext cx="38100" cy="903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2" name="Group 1">
            <a:extLst>
              <a:ext uri="{FF2B5EF4-FFF2-40B4-BE49-F238E27FC236}">
                <a16:creationId xmlns:a16="http://schemas.microsoft.com/office/drawing/2014/main" id="{F4859AE6-AF04-4BC3-99D5-9308ED75E3FE}"/>
              </a:ext>
            </a:extLst>
          </p:cNvPr>
          <p:cNvGrpSpPr/>
          <p:nvPr/>
        </p:nvGrpSpPr>
        <p:grpSpPr>
          <a:xfrm>
            <a:off x="7254369" y="539637"/>
            <a:ext cx="1089026" cy="1014412"/>
            <a:chOff x="7254369" y="539637"/>
            <a:chExt cx="1089026" cy="1014412"/>
          </a:xfrm>
        </p:grpSpPr>
        <p:sp>
          <p:nvSpPr>
            <p:cNvPr id="555" name="Freeform: Shape 554">
              <a:extLst>
                <a:ext uri="{FF2B5EF4-FFF2-40B4-BE49-F238E27FC236}">
                  <a16:creationId xmlns:a16="http://schemas.microsoft.com/office/drawing/2014/main" id="{98BD0B58-19D2-46B5-901A-4C11AD2D60D6}"/>
                </a:ext>
              </a:extLst>
            </p:cNvPr>
            <p:cNvSpPr>
              <a:spLocks/>
            </p:cNvSpPr>
            <p:nvPr/>
          </p:nvSpPr>
          <p:spPr bwMode="auto">
            <a:xfrm>
              <a:off x="8095744" y="1425462"/>
              <a:ext cx="41275" cy="41275"/>
            </a:xfrm>
            <a:custGeom>
              <a:avLst/>
              <a:gdLst>
                <a:gd name="T0" fmla="*/ 0 w 26"/>
                <a:gd name="T1" fmla="*/ 9 h 26"/>
                <a:gd name="T2" fmla="*/ 13 w 26"/>
                <a:gd name="T3" fmla="*/ 26 h 26"/>
                <a:gd name="T4" fmla="*/ 26 w 26"/>
                <a:gd name="T5" fmla="*/ 16 h 26"/>
                <a:gd name="T6" fmla="*/ 12 w 26"/>
                <a:gd name="T7" fmla="*/ 0 h 26"/>
                <a:gd name="T8" fmla="*/ 0 w 26"/>
                <a:gd name="T9" fmla="*/ 9 h 26"/>
              </a:gdLst>
              <a:ahLst/>
              <a:cxnLst>
                <a:cxn ang="0">
                  <a:pos x="T0" y="T1"/>
                </a:cxn>
                <a:cxn ang="0">
                  <a:pos x="T2" y="T3"/>
                </a:cxn>
                <a:cxn ang="0">
                  <a:pos x="T4" y="T5"/>
                </a:cxn>
                <a:cxn ang="0">
                  <a:pos x="T6" y="T7"/>
                </a:cxn>
                <a:cxn ang="0">
                  <a:pos x="T8" y="T9"/>
                </a:cxn>
              </a:cxnLst>
              <a:rect l="0" t="0" r="r" b="b"/>
              <a:pathLst>
                <a:path w="26" h="26">
                  <a:moveTo>
                    <a:pt x="0" y="9"/>
                  </a:moveTo>
                  <a:cubicBezTo>
                    <a:pt x="13" y="26"/>
                    <a:pt x="13" y="26"/>
                    <a:pt x="13" y="26"/>
                  </a:cubicBezTo>
                  <a:cubicBezTo>
                    <a:pt x="17" y="23"/>
                    <a:pt x="22" y="20"/>
                    <a:pt x="26" y="16"/>
                  </a:cubicBezTo>
                  <a:cubicBezTo>
                    <a:pt x="12" y="0"/>
                    <a:pt x="12" y="0"/>
                    <a:pt x="12" y="0"/>
                  </a:cubicBezTo>
                  <a:cubicBezTo>
                    <a:pt x="8" y="3"/>
                    <a:pt x="4"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6" name="Freeform: Shape 555">
              <a:extLst>
                <a:ext uri="{FF2B5EF4-FFF2-40B4-BE49-F238E27FC236}">
                  <a16:creationId xmlns:a16="http://schemas.microsoft.com/office/drawing/2014/main" id="{A13949C0-17A9-4033-85EB-9685766A0081}"/>
                </a:ext>
              </a:extLst>
            </p:cNvPr>
            <p:cNvSpPr>
              <a:spLocks/>
            </p:cNvSpPr>
            <p:nvPr/>
          </p:nvSpPr>
          <p:spPr bwMode="auto">
            <a:xfrm>
              <a:off x="8241794" y="1268299"/>
              <a:ext cx="42863" cy="36513"/>
            </a:xfrm>
            <a:custGeom>
              <a:avLst/>
              <a:gdLst>
                <a:gd name="T0" fmla="*/ 0 w 27"/>
                <a:gd name="T1" fmla="*/ 13 h 23"/>
                <a:gd name="T2" fmla="*/ 19 w 27"/>
                <a:gd name="T3" fmla="*/ 23 h 23"/>
                <a:gd name="T4" fmla="*/ 27 w 27"/>
                <a:gd name="T5" fmla="*/ 9 h 23"/>
                <a:gd name="T6" fmla="*/ 7 w 27"/>
                <a:gd name="T7" fmla="*/ 0 h 23"/>
                <a:gd name="T8" fmla="*/ 0 w 27"/>
                <a:gd name="T9" fmla="*/ 13 h 23"/>
              </a:gdLst>
              <a:ahLst/>
              <a:cxnLst>
                <a:cxn ang="0">
                  <a:pos x="T0" y="T1"/>
                </a:cxn>
                <a:cxn ang="0">
                  <a:pos x="T2" y="T3"/>
                </a:cxn>
                <a:cxn ang="0">
                  <a:pos x="T4" y="T5"/>
                </a:cxn>
                <a:cxn ang="0">
                  <a:pos x="T6" y="T7"/>
                </a:cxn>
                <a:cxn ang="0">
                  <a:pos x="T8" y="T9"/>
                </a:cxn>
              </a:cxnLst>
              <a:rect l="0" t="0" r="r" b="b"/>
              <a:pathLst>
                <a:path w="27" h="23">
                  <a:moveTo>
                    <a:pt x="0" y="13"/>
                  </a:moveTo>
                  <a:cubicBezTo>
                    <a:pt x="19" y="23"/>
                    <a:pt x="19" y="23"/>
                    <a:pt x="19" y="23"/>
                  </a:cubicBezTo>
                  <a:cubicBezTo>
                    <a:pt x="22" y="19"/>
                    <a:pt x="25" y="14"/>
                    <a:pt x="27" y="9"/>
                  </a:cubicBezTo>
                  <a:cubicBezTo>
                    <a:pt x="7" y="0"/>
                    <a:pt x="7" y="0"/>
                    <a:pt x="7" y="0"/>
                  </a:cubicBezTo>
                  <a:cubicBezTo>
                    <a:pt x="5" y="4"/>
                    <a:pt x="2" y="8"/>
                    <a:pt x="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7" name="Freeform: Shape 556">
              <a:extLst>
                <a:ext uri="{FF2B5EF4-FFF2-40B4-BE49-F238E27FC236}">
                  <a16:creationId xmlns:a16="http://schemas.microsoft.com/office/drawing/2014/main" id="{4D4CECF1-CDC7-4ADB-A1C4-866DC85DF645}"/>
                </a:ext>
              </a:extLst>
            </p:cNvPr>
            <p:cNvSpPr>
              <a:spLocks/>
            </p:cNvSpPr>
            <p:nvPr/>
          </p:nvSpPr>
          <p:spPr bwMode="auto">
            <a:xfrm>
              <a:off x="8286244" y="1171462"/>
              <a:ext cx="39688" cy="33338"/>
            </a:xfrm>
            <a:custGeom>
              <a:avLst/>
              <a:gdLst>
                <a:gd name="T0" fmla="*/ 0 w 25"/>
                <a:gd name="T1" fmla="*/ 15 h 21"/>
                <a:gd name="T2" fmla="*/ 21 w 25"/>
                <a:gd name="T3" fmla="*/ 21 h 21"/>
                <a:gd name="T4" fmla="*/ 25 w 25"/>
                <a:gd name="T5" fmla="*/ 5 h 21"/>
                <a:gd name="T6" fmla="*/ 4 w 25"/>
                <a:gd name="T7" fmla="*/ 0 h 21"/>
                <a:gd name="T8" fmla="*/ 0 w 25"/>
                <a:gd name="T9" fmla="*/ 15 h 21"/>
              </a:gdLst>
              <a:ahLst/>
              <a:cxnLst>
                <a:cxn ang="0">
                  <a:pos x="T0" y="T1"/>
                </a:cxn>
                <a:cxn ang="0">
                  <a:pos x="T2" y="T3"/>
                </a:cxn>
                <a:cxn ang="0">
                  <a:pos x="T4" y="T5"/>
                </a:cxn>
                <a:cxn ang="0">
                  <a:pos x="T6" y="T7"/>
                </a:cxn>
                <a:cxn ang="0">
                  <a:pos x="T8" y="T9"/>
                </a:cxn>
              </a:cxnLst>
              <a:rect l="0" t="0" r="r" b="b"/>
              <a:pathLst>
                <a:path w="25" h="21">
                  <a:moveTo>
                    <a:pt x="0" y="15"/>
                  </a:moveTo>
                  <a:cubicBezTo>
                    <a:pt x="21" y="21"/>
                    <a:pt x="21" y="21"/>
                    <a:pt x="21" y="21"/>
                  </a:cubicBezTo>
                  <a:cubicBezTo>
                    <a:pt x="23" y="16"/>
                    <a:pt x="24" y="11"/>
                    <a:pt x="25" y="5"/>
                  </a:cubicBezTo>
                  <a:cubicBezTo>
                    <a:pt x="4" y="0"/>
                    <a:pt x="4" y="0"/>
                    <a:pt x="4" y="0"/>
                  </a:cubicBezTo>
                  <a:cubicBezTo>
                    <a:pt x="2" y="5"/>
                    <a:pt x="1" y="10"/>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8" name="Freeform: Shape 557">
              <a:extLst>
                <a:ext uri="{FF2B5EF4-FFF2-40B4-BE49-F238E27FC236}">
                  <a16:creationId xmlns:a16="http://schemas.microsoft.com/office/drawing/2014/main" id="{92EDB022-AA3F-4166-9C87-1E7561B07A5C}"/>
                </a:ext>
              </a:extLst>
            </p:cNvPr>
            <p:cNvSpPr>
              <a:spLocks/>
            </p:cNvSpPr>
            <p:nvPr/>
          </p:nvSpPr>
          <p:spPr bwMode="auto">
            <a:xfrm>
              <a:off x="8306882" y="1069862"/>
              <a:ext cx="36513" cy="26988"/>
            </a:xfrm>
            <a:custGeom>
              <a:avLst/>
              <a:gdLst>
                <a:gd name="T0" fmla="*/ 1 w 23"/>
                <a:gd name="T1" fmla="*/ 0 h 17"/>
                <a:gd name="T2" fmla="*/ 0 w 23"/>
                <a:gd name="T3" fmla="*/ 15 h 17"/>
                <a:gd name="T4" fmla="*/ 22 w 23"/>
                <a:gd name="T5" fmla="*/ 17 h 17"/>
                <a:gd name="T6" fmla="*/ 23 w 23"/>
                <a:gd name="T7" fmla="*/ 1 h 17"/>
                <a:gd name="T8" fmla="*/ 1 w 23"/>
                <a:gd name="T9" fmla="*/ 0 h 17"/>
              </a:gdLst>
              <a:ahLst/>
              <a:cxnLst>
                <a:cxn ang="0">
                  <a:pos x="T0" y="T1"/>
                </a:cxn>
                <a:cxn ang="0">
                  <a:pos x="T2" y="T3"/>
                </a:cxn>
                <a:cxn ang="0">
                  <a:pos x="T4" y="T5"/>
                </a:cxn>
                <a:cxn ang="0">
                  <a:pos x="T6" y="T7"/>
                </a:cxn>
                <a:cxn ang="0">
                  <a:pos x="T8" y="T9"/>
                </a:cxn>
              </a:cxnLst>
              <a:rect l="0" t="0" r="r" b="b"/>
              <a:pathLst>
                <a:path w="23" h="17">
                  <a:moveTo>
                    <a:pt x="1" y="0"/>
                  </a:moveTo>
                  <a:cubicBezTo>
                    <a:pt x="1" y="5"/>
                    <a:pt x="0" y="11"/>
                    <a:pt x="0" y="15"/>
                  </a:cubicBezTo>
                  <a:cubicBezTo>
                    <a:pt x="22" y="17"/>
                    <a:pt x="22" y="17"/>
                    <a:pt x="22" y="17"/>
                  </a:cubicBezTo>
                  <a:cubicBezTo>
                    <a:pt x="23" y="12"/>
                    <a:pt x="23" y="7"/>
                    <a:pt x="23" y="1"/>
                  </a:cubicBezTo>
                  <a:lnTo>
                    <a:pt x="1"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9" name="Freeform: Shape 558">
              <a:extLst>
                <a:ext uri="{FF2B5EF4-FFF2-40B4-BE49-F238E27FC236}">
                  <a16:creationId xmlns:a16="http://schemas.microsoft.com/office/drawing/2014/main" id="{3683F2DA-7441-4C77-A54C-772EC1D94147}"/>
                </a:ext>
              </a:extLst>
            </p:cNvPr>
            <p:cNvSpPr>
              <a:spLocks/>
            </p:cNvSpPr>
            <p:nvPr/>
          </p:nvSpPr>
          <p:spPr bwMode="auto">
            <a:xfrm>
              <a:off x="7346444" y="733312"/>
              <a:ext cx="42863" cy="39688"/>
            </a:xfrm>
            <a:custGeom>
              <a:avLst/>
              <a:gdLst>
                <a:gd name="T0" fmla="*/ 0 w 27"/>
                <a:gd name="T1" fmla="*/ 13 h 25"/>
                <a:gd name="T2" fmla="*/ 18 w 27"/>
                <a:gd name="T3" fmla="*/ 25 h 25"/>
                <a:gd name="T4" fmla="*/ 27 w 27"/>
                <a:gd name="T5" fmla="*/ 13 h 25"/>
                <a:gd name="T6" fmla="*/ 10 w 27"/>
                <a:gd name="T7" fmla="*/ 0 h 25"/>
                <a:gd name="T8" fmla="*/ 0 w 27"/>
                <a:gd name="T9" fmla="*/ 13 h 25"/>
              </a:gdLst>
              <a:ahLst/>
              <a:cxnLst>
                <a:cxn ang="0">
                  <a:pos x="T0" y="T1"/>
                </a:cxn>
                <a:cxn ang="0">
                  <a:pos x="T2" y="T3"/>
                </a:cxn>
                <a:cxn ang="0">
                  <a:pos x="T4" y="T5"/>
                </a:cxn>
                <a:cxn ang="0">
                  <a:pos x="T6" y="T7"/>
                </a:cxn>
                <a:cxn ang="0">
                  <a:pos x="T8" y="T9"/>
                </a:cxn>
              </a:cxnLst>
              <a:rect l="0" t="0" r="r" b="b"/>
              <a:pathLst>
                <a:path w="27" h="25">
                  <a:moveTo>
                    <a:pt x="0" y="13"/>
                  </a:moveTo>
                  <a:cubicBezTo>
                    <a:pt x="18" y="25"/>
                    <a:pt x="18" y="25"/>
                    <a:pt x="18" y="25"/>
                  </a:cubicBezTo>
                  <a:cubicBezTo>
                    <a:pt x="21" y="21"/>
                    <a:pt x="24" y="17"/>
                    <a:pt x="27" y="13"/>
                  </a:cubicBezTo>
                  <a:cubicBezTo>
                    <a:pt x="10" y="0"/>
                    <a:pt x="10" y="0"/>
                    <a:pt x="10" y="0"/>
                  </a:cubicBezTo>
                  <a:cubicBezTo>
                    <a:pt x="6" y="4"/>
                    <a:pt x="3" y="8"/>
                    <a:pt x="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0" name="Freeform: Shape 559">
              <a:extLst>
                <a:ext uri="{FF2B5EF4-FFF2-40B4-BE49-F238E27FC236}">
                  <a16:creationId xmlns:a16="http://schemas.microsoft.com/office/drawing/2014/main" id="{A05D0970-F6F4-48C7-9600-DE5D32D25C49}"/>
                </a:ext>
              </a:extLst>
            </p:cNvPr>
            <p:cNvSpPr>
              <a:spLocks/>
            </p:cNvSpPr>
            <p:nvPr/>
          </p:nvSpPr>
          <p:spPr bwMode="auto">
            <a:xfrm>
              <a:off x="7422644" y="655524"/>
              <a:ext cx="44450" cy="42863"/>
            </a:xfrm>
            <a:custGeom>
              <a:avLst/>
              <a:gdLst>
                <a:gd name="T0" fmla="*/ 0 w 28"/>
                <a:gd name="T1" fmla="*/ 11 h 27"/>
                <a:gd name="T2" fmla="*/ 16 w 28"/>
                <a:gd name="T3" fmla="*/ 27 h 27"/>
                <a:gd name="T4" fmla="*/ 28 w 28"/>
                <a:gd name="T5" fmla="*/ 17 h 27"/>
                <a:gd name="T6" fmla="*/ 13 w 28"/>
                <a:gd name="T7" fmla="*/ 0 h 27"/>
                <a:gd name="T8" fmla="*/ 0 w 28"/>
                <a:gd name="T9" fmla="*/ 11 h 27"/>
              </a:gdLst>
              <a:ahLst/>
              <a:cxnLst>
                <a:cxn ang="0">
                  <a:pos x="T0" y="T1"/>
                </a:cxn>
                <a:cxn ang="0">
                  <a:pos x="T2" y="T3"/>
                </a:cxn>
                <a:cxn ang="0">
                  <a:pos x="T4" y="T5"/>
                </a:cxn>
                <a:cxn ang="0">
                  <a:pos x="T6" y="T7"/>
                </a:cxn>
                <a:cxn ang="0">
                  <a:pos x="T8" y="T9"/>
                </a:cxn>
              </a:cxnLst>
              <a:rect l="0" t="0" r="r" b="b"/>
              <a:pathLst>
                <a:path w="28" h="27">
                  <a:moveTo>
                    <a:pt x="0" y="11"/>
                  </a:moveTo>
                  <a:cubicBezTo>
                    <a:pt x="16" y="27"/>
                    <a:pt x="16" y="27"/>
                    <a:pt x="16" y="27"/>
                  </a:cubicBezTo>
                  <a:cubicBezTo>
                    <a:pt x="20" y="23"/>
                    <a:pt x="24" y="20"/>
                    <a:pt x="28" y="17"/>
                  </a:cubicBezTo>
                  <a:cubicBezTo>
                    <a:pt x="13" y="0"/>
                    <a:pt x="13" y="0"/>
                    <a:pt x="13" y="0"/>
                  </a:cubicBezTo>
                  <a:cubicBezTo>
                    <a:pt x="9" y="4"/>
                    <a:pt x="5" y="7"/>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1" name="Freeform: Shape 560">
              <a:extLst>
                <a:ext uri="{FF2B5EF4-FFF2-40B4-BE49-F238E27FC236}">
                  <a16:creationId xmlns:a16="http://schemas.microsoft.com/office/drawing/2014/main" id="{AD43B980-A114-4A50-8102-9338A959816B}"/>
                </a:ext>
              </a:extLst>
            </p:cNvPr>
            <p:cNvSpPr>
              <a:spLocks/>
            </p:cNvSpPr>
            <p:nvPr/>
          </p:nvSpPr>
          <p:spPr bwMode="auto">
            <a:xfrm>
              <a:off x="7287707" y="825387"/>
              <a:ext cx="44450" cy="36513"/>
            </a:xfrm>
            <a:custGeom>
              <a:avLst/>
              <a:gdLst>
                <a:gd name="T0" fmla="*/ 0 w 28"/>
                <a:gd name="T1" fmla="*/ 15 h 23"/>
                <a:gd name="T2" fmla="*/ 21 w 28"/>
                <a:gd name="T3" fmla="*/ 23 h 23"/>
                <a:gd name="T4" fmla="*/ 28 w 28"/>
                <a:gd name="T5" fmla="*/ 10 h 23"/>
                <a:gd name="T6" fmla="*/ 8 w 28"/>
                <a:gd name="T7" fmla="*/ 0 h 23"/>
                <a:gd name="T8" fmla="*/ 0 w 28"/>
                <a:gd name="T9" fmla="*/ 15 h 23"/>
              </a:gdLst>
              <a:ahLst/>
              <a:cxnLst>
                <a:cxn ang="0">
                  <a:pos x="T0" y="T1"/>
                </a:cxn>
                <a:cxn ang="0">
                  <a:pos x="T2" y="T3"/>
                </a:cxn>
                <a:cxn ang="0">
                  <a:pos x="T4" y="T5"/>
                </a:cxn>
                <a:cxn ang="0">
                  <a:pos x="T6" y="T7"/>
                </a:cxn>
                <a:cxn ang="0">
                  <a:pos x="T8" y="T9"/>
                </a:cxn>
              </a:cxnLst>
              <a:rect l="0" t="0" r="r" b="b"/>
              <a:pathLst>
                <a:path w="28" h="23">
                  <a:moveTo>
                    <a:pt x="0" y="15"/>
                  </a:moveTo>
                  <a:cubicBezTo>
                    <a:pt x="21" y="23"/>
                    <a:pt x="21" y="23"/>
                    <a:pt x="21" y="23"/>
                  </a:cubicBezTo>
                  <a:cubicBezTo>
                    <a:pt x="23" y="19"/>
                    <a:pt x="25" y="14"/>
                    <a:pt x="28" y="10"/>
                  </a:cubicBezTo>
                  <a:cubicBezTo>
                    <a:pt x="8" y="0"/>
                    <a:pt x="8" y="0"/>
                    <a:pt x="8" y="0"/>
                  </a:cubicBezTo>
                  <a:cubicBezTo>
                    <a:pt x="5" y="5"/>
                    <a:pt x="3" y="10"/>
                    <a:pt x="0"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2" name="Freeform: Shape 561">
              <a:extLst>
                <a:ext uri="{FF2B5EF4-FFF2-40B4-BE49-F238E27FC236}">
                  <a16:creationId xmlns:a16="http://schemas.microsoft.com/office/drawing/2014/main" id="{A19F230F-5561-4CE5-912A-3349A911674E}"/>
                </a:ext>
              </a:extLst>
            </p:cNvPr>
            <p:cNvSpPr>
              <a:spLocks/>
            </p:cNvSpPr>
            <p:nvPr/>
          </p:nvSpPr>
          <p:spPr bwMode="auto">
            <a:xfrm>
              <a:off x="7254369" y="928574"/>
              <a:ext cx="39688" cy="31750"/>
            </a:xfrm>
            <a:custGeom>
              <a:avLst/>
              <a:gdLst>
                <a:gd name="T0" fmla="*/ 0 w 25"/>
                <a:gd name="T1" fmla="*/ 16 h 20"/>
                <a:gd name="T2" fmla="*/ 22 w 25"/>
                <a:gd name="T3" fmla="*/ 20 h 20"/>
                <a:gd name="T4" fmla="*/ 25 w 25"/>
                <a:gd name="T5" fmla="*/ 5 h 20"/>
                <a:gd name="T6" fmla="*/ 3 w 25"/>
                <a:gd name="T7" fmla="*/ 0 h 20"/>
                <a:gd name="T8" fmla="*/ 0 w 25"/>
                <a:gd name="T9" fmla="*/ 16 h 20"/>
              </a:gdLst>
              <a:ahLst/>
              <a:cxnLst>
                <a:cxn ang="0">
                  <a:pos x="T0" y="T1"/>
                </a:cxn>
                <a:cxn ang="0">
                  <a:pos x="T2" y="T3"/>
                </a:cxn>
                <a:cxn ang="0">
                  <a:pos x="T4" y="T5"/>
                </a:cxn>
                <a:cxn ang="0">
                  <a:pos x="T6" y="T7"/>
                </a:cxn>
                <a:cxn ang="0">
                  <a:pos x="T8" y="T9"/>
                </a:cxn>
              </a:cxnLst>
              <a:rect l="0" t="0" r="r" b="b"/>
              <a:pathLst>
                <a:path w="25" h="20">
                  <a:moveTo>
                    <a:pt x="0" y="16"/>
                  </a:moveTo>
                  <a:cubicBezTo>
                    <a:pt x="22" y="20"/>
                    <a:pt x="22" y="20"/>
                    <a:pt x="22" y="20"/>
                  </a:cubicBezTo>
                  <a:cubicBezTo>
                    <a:pt x="23" y="15"/>
                    <a:pt x="24" y="10"/>
                    <a:pt x="25" y="5"/>
                  </a:cubicBezTo>
                  <a:cubicBezTo>
                    <a:pt x="3" y="0"/>
                    <a:pt x="3" y="0"/>
                    <a:pt x="3" y="0"/>
                  </a:cubicBezTo>
                  <a:cubicBezTo>
                    <a:pt x="2" y="5"/>
                    <a:pt x="1" y="11"/>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3" name="Freeform: Shape 562">
              <a:extLst>
                <a:ext uri="{FF2B5EF4-FFF2-40B4-BE49-F238E27FC236}">
                  <a16:creationId xmlns:a16="http://schemas.microsoft.com/office/drawing/2014/main" id="{AD046D85-CF07-4147-8683-89D2DA235191}"/>
                </a:ext>
              </a:extLst>
            </p:cNvPr>
            <p:cNvSpPr>
              <a:spLocks/>
            </p:cNvSpPr>
            <p:nvPr/>
          </p:nvSpPr>
          <p:spPr bwMode="auto">
            <a:xfrm>
              <a:off x="7625844" y="557099"/>
              <a:ext cx="34925" cy="38100"/>
            </a:xfrm>
            <a:custGeom>
              <a:avLst/>
              <a:gdLst>
                <a:gd name="T0" fmla="*/ 0 w 22"/>
                <a:gd name="T1" fmla="*/ 4 h 24"/>
                <a:gd name="T2" fmla="*/ 6 w 22"/>
                <a:gd name="T3" fmla="*/ 24 h 24"/>
                <a:gd name="T4" fmla="*/ 22 w 22"/>
                <a:gd name="T5" fmla="*/ 20 h 24"/>
                <a:gd name="T6" fmla="*/ 16 w 22"/>
                <a:gd name="T7" fmla="*/ 0 h 24"/>
                <a:gd name="T8" fmla="*/ 0 w 22"/>
                <a:gd name="T9" fmla="*/ 4 h 24"/>
              </a:gdLst>
              <a:ahLst/>
              <a:cxnLst>
                <a:cxn ang="0">
                  <a:pos x="T0" y="T1"/>
                </a:cxn>
                <a:cxn ang="0">
                  <a:pos x="T2" y="T3"/>
                </a:cxn>
                <a:cxn ang="0">
                  <a:pos x="T4" y="T5"/>
                </a:cxn>
                <a:cxn ang="0">
                  <a:pos x="T6" y="T7"/>
                </a:cxn>
                <a:cxn ang="0">
                  <a:pos x="T8" y="T9"/>
                </a:cxn>
              </a:cxnLst>
              <a:rect l="0" t="0" r="r" b="b"/>
              <a:pathLst>
                <a:path w="22" h="24">
                  <a:moveTo>
                    <a:pt x="0" y="4"/>
                  </a:moveTo>
                  <a:cubicBezTo>
                    <a:pt x="6" y="24"/>
                    <a:pt x="6" y="24"/>
                    <a:pt x="6" y="24"/>
                  </a:cubicBezTo>
                  <a:cubicBezTo>
                    <a:pt x="11" y="22"/>
                    <a:pt x="17" y="21"/>
                    <a:pt x="22" y="20"/>
                  </a:cubicBezTo>
                  <a:cubicBezTo>
                    <a:pt x="16" y="0"/>
                    <a:pt x="16" y="0"/>
                    <a:pt x="16" y="0"/>
                  </a:cubicBezTo>
                  <a:cubicBezTo>
                    <a:pt x="10" y="1"/>
                    <a:pt x="5"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Freeform: Shape 563">
              <a:extLst>
                <a:ext uri="{FF2B5EF4-FFF2-40B4-BE49-F238E27FC236}">
                  <a16:creationId xmlns:a16="http://schemas.microsoft.com/office/drawing/2014/main" id="{DB014E32-431D-43FA-8A3D-4CCB606F36FE}"/>
                </a:ext>
              </a:extLst>
            </p:cNvPr>
            <p:cNvSpPr>
              <a:spLocks/>
            </p:cNvSpPr>
            <p:nvPr/>
          </p:nvSpPr>
          <p:spPr bwMode="auto">
            <a:xfrm>
              <a:off x="7517894" y="596787"/>
              <a:ext cx="41275" cy="39688"/>
            </a:xfrm>
            <a:custGeom>
              <a:avLst/>
              <a:gdLst>
                <a:gd name="T0" fmla="*/ 0 w 26"/>
                <a:gd name="T1" fmla="*/ 7 h 25"/>
                <a:gd name="T2" fmla="*/ 11 w 26"/>
                <a:gd name="T3" fmla="*/ 25 h 25"/>
                <a:gd name="T4" fmla="*/ 26 w 26"/>
                <a:gd name="T5" fmla="*/ 18 h 25"/>
                <a:gd name="T6" fmla="*/ 15 w 26"/>
                <a:gd name="T7" fmla="*/ 0 h 25"/>
                <a:gd name="T8" fmla="*/ 0 w 26"/>
                <a:gd name="T9" fmla="*/ 7 h 25"/>
              </a:gdLst>
              <a:ahLst/>
              <a:cxnLst>
                <a:cxn ang="0">
                  <a:pos x="T0" y="T1"/>
                </a:cxn>
                <a:cxn ang="0">
                  <a:pos x="T2" y="T3"/>
                </a:cxn>
                <a:cxn ang="0">
                  <a:pos x="T4" y="T5"/>
                </a:cxn>
                <a:cxn ang="0">
                  <a:pos x="T6" y="T7"/>
                </a:cxn>
                <a:cxn ang="0">
                  <a:pos x="T8" y="T9"/>
                </a:cxn>
              </a:cxnLst>
              <a:rect l="0" t="0" r="r" b="b"/>
              <a:pathLst>
                <a:path w="26" h="25">
                  <a:moveTo>
                    <a:pt x="0" y="7"/>
                  </a:moveTo>
                  <a:cubicBezTo>
                    <a:pt x="11" y="25"/>
                    <a:pt x="11" y="25"/>
                    <a:pt x="11" y="25"/>
                  </a:cubicBezTo>
                  <a:cubicBezTo>
                    <a:pt x="16" y="23"/>
                    <a:pt x="21" y="20"/>
                    <a:pt x="26" y="18"/>
                  </a:cubicBezTo>
                  <a:cubicBezTo>
                    <a:pt x="15" y="0"/>
                    <a:pt x="15" y="0"/>
                    <a:pt x="15" y="0"/>
                  </a:cubicBezTo>
                  <a:cubicBezTo>
                    <a:pt x="10" y="2"/>
                    <a:pt x="5" y="5"/>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Shape 564">
              <a:extLst>
                <a:ext uri="{FF2B5EF4-FFF2-40B4-BE49-F238E27FC236}">
                  <a16:creationId xmlns:a16="http://schemas.microsoft.com/office/drawing/2014/main" id="{831B9443-B10F-4555-A2E0-8F7D0D2C1AF8}"/>
                </a:ext>
              </a:extLst>
            </p:cNvPr>
            <p:cNvSpPr>
              <a:spLocks/>
            </p:cNvSpPr>
            <p:nvPr/>
          </p:nvSpPr>
          <p:spPr bwMode="auto">
            <a:xfrm>
              <a:off x="7740144" y="539637"/>
              <a:ext cx="28575" cy="34925"/>
            </a:xfrm>
            <a:custGeom>
              <a:avLst/>
              <a:gdLst>
                <a:gd name="T0" fmla="*/ 0 w 18"/>
                <a:gd name="T1" fmla="*/ 1 h 22"/>
                <a:gd name="T2" fmla="*/ 2 w 18"/>
                <a:gd name="T3" fmla="*/ 22 h 22"/>
                <a:gd name="T4" fmla="*/ 18 w 18"/>
                <a:gd name="T5" fmla="*/ 21 h 22"/>
                <a:gd name="T6" fmla="*/ 17 w 18"/>
                <a:gd name="T7" fmla="*/ 0 h 22"/>
                <a:gd name="T8" fmla="*/ 0 w 18"/>
                <a:gd name="T9" fmla="*/ 1 h 22"/>
              </a:gdLst>
              <a:ahLst/>
              <a:cxnLst>
                <a:cxn ang="0">
                  <a:pos x="T0" y="T1"/>
                </a:cxn>
                <a:cxn ang="0">
                  <a:pos x="T2" y="T3"/>
                </a:cxn>
                <a:cxn ang="0">
                  <a:pos x="T4" y="T5"/>
                </a:cxn>
                <a:cxn ang="0">
                  <a:pos x="T6" y="T7"/>
                </a:cxn>
                <a:cxn ang="0">
                  <a:pos x="T8" y="T9"/>
                </a:cxn>
              </a:cxnLst>
              <a:rect l="0" t="0" r="r" b="b"/>
              <a:pathLst>
                <a:path w="18" h="22">
                  <a:moveTo>
                    <a:pt x="0" y="1"/>
                  </a:moveTo>
                  <a:cubicBezTo>
                    <a:pt x="2" y="22"/>
                    <a:pt x="2" y="22"/>
                    <a:pt x="2" y="22"/>
                  </a:cubicBezTo>
                  <a:cubicBezTo>
                    <a:pt x="8" y="21"/>
                    <a:pt x="13" y="21"/>
                    <a:pt x="18" y="21"/>
                  </a:cubicBezTo>
                  <a:cubicBezTo>
                    <a:pt x="17" y="0"/>
                    <a:pt x="17" y="0"/>
                    <a:pt x="17" y="0"/>
                  </a:cubicBezTo>
                  <a:cubicBezTo>
                    <a:pt x="11" y="0"/>
                    <a:pt x="6"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Shape 565">
              <a:extLst>
                <a:ext uri="{FF2B5EF4-FFF2-40B4-BE49-F238E27FC236}">
                  <a16:creationId xmlns:a16="http://schemas.microsoft.com/office/drawing/2014/main" id="{26874F5A-72B0-4745-A774-B38199A37722}"/>
                </a:ext>
              </a:extLst>
            </p:cNvPr>
            <p:cNvSpPr>
              <a:spLocks/>
            </p:cNvSpPr>
            <p:nvPr/>
          </p:nvSpPr>
          <p:spPr bwMode="auto">
            <a:xfrm>
              <a:off x="8176707" y="1354024"/>
              <a:ext cx="44450" cy="39688"/>
            </a:xfrm>
            <a:custGeom>
              <a:avLst/>
              <a:gdLst>
                <a:gd name="T0" fmla="*/ 0 w 28"/>
                <a:gd name="T1" fmla="*/ 11 h 25"/>
                <a:gd name="T2" fmla="*/ 17 w 28"/>
                <a:gd name="T3" fmla="*/ 25 h 25"/>
                <a:gd name="T4" fmla="*/ 28 w 28"/>
                <a:gd name="T5" fmla="*/ 13 h 25"/>
                <a:gd name="T6" fmla="*/ 10 w 28"/>
                <a:gd name="T7" fmla="*/ 0 h 25"/>
                <a:gd name="T8" fmla="*/ 0 w 28"/>
                <a:gd name="T9" fmla="*/ 11 h 25"/>
              </a:gdLst>
              <a:ahLst/>
              <a:cxnLst>
                <a:cxn ang="0">
                  <a:pos x="T0" y="T1"/>
                </a:cxn>
                <a:cxn ang="0">
                  <a:pos x="T2" y="T3"/>
                </a:cxn>
                <a:cxn ang="0">
                  <a:pos x="T4" y="T5"/>
                </a:cxn>
                <a:cxn ang="0">
                  <a:pos x="T6" y="T7"/>
                </a:cxn>
                <a:cxn ang="0">
                  <a:pos x="T8" y="T9"/>
                </a:cxn>
              </a:cxnLst>
              <a:rect l="0" t="0" r="r" b="b"/>
              <a:pathLst>
                <a:path w="28" h="25">
                  <a:moveTo>
                    <a:pt x="0" y="11"/>
                  </a:moveTo>
                  <a:cubicBezTo>
                    <a:pt x="17" y="25"/>
                    <a:pt x="17" y="25"/>
                    <a:pt x="17" y="25"/>
                  </a:cubicBezTo>
                  <a:cubicBezTo>
                    <a:pt x="20" y="21"/>
                    <a:pt x="24" y="17"/>
                    <a:pt x="28" y="13"/>
                  </a:cubicBezTo>
                  <a:cubicBezTo>
                    <a:pt x="10" y="0"/>
                    <a:pt x="10" y="0"/>
                    <a:pt x="10" y="0"/>
                  </a:cubicBezTo>
                  <a:cubicBezTo>
                    <a:pt x="7" y="4"/>
                    <a:pt x="4" y="7"/>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Freeform: Shape 567">
              <a:extLst>
                <a:ext uri="{FF2B5EF4-FFF2-40B4-BE49-F238E27FC236}">
                  <a16:creationId xmlns:a16="http://schemas.microsoft.com/office/drawing/2014/main" id="{DD6CEA70-42A4-4037-9C40-DABC90622E91}"/>
                </a:ext>
              </a:extLst>
            </p:cNvPr>
            <p:cNvSpPr>
              <a:spLocks/>
            </p:cNvSpPr>
            <p:nvPr/>
          </p:nvSpPr>
          <p:spPr bwMode="auto">
            <a:xfrm>
              <a:off x="7895719" y="1515949"/>
              <a:ext cx="33338" cy="38100"/>
            </a:xfrm>
            <a:custGeom>
              <a:avLst/>
              <a:gdLst>
                <a:gd name="T0" fmla="*/ 0 w 21"/>
                <a:gd name="T1" fmla="*/ 4 h 24"/>
                <a:gd name="T2" fmla="*/ 4 w 21"/>
                <a:gd name="T3" fmla="*/ 24 h 24"/>
                <a:gd name="T4" fmla="*/ 21 w 21"/>
                <a:gd name="T5" fmla="*/ 21 h 24"/>
                <a:gd name="T6" fmla="*/ 15 w 21"/>
                <a:gd name="T7" fmla="*/ 0 h 24"/>
                <a:gd name="T8" fmla="*/ 0 w 21"/>
                <a:gd name="T9" fmla="*/ 4 h 24"/>
              </a:gdLst>
              <a:ahLst/>
              <a:cxnLst>
                <a:cxn ang="0">
                  <a:pos x="T0" y="T1"/>
                </a:cxn>
                <a:cxn ang="0">
                  <a:pos x="T2" y="T3"/>
                </a:cxn>
                <a:cxn ang="0">
                  <a:pos x="T4" y="T5"/>
                </a:cxn>
                <a:cxn ang="0">
                  <a:pos x="T6" y="T7"/>
                </a:cxn>
                <a:cxn ang="0">
                  <a:pos x="T8" y="T9"/>
                </a:cxn>
              </a:cxnLst>
              <a:rect l="0" t="0" r="r" b="b"/>
              <a:pathLst>
                <a:path w="21" h="24">
                  <a:moveTo>
                    <a:pt x="0" y="4"/>
                  </a:moveTo>
                  <a:cubicBezTo>
                    <a:pt x="4" y="24"/>
                    <a:pt x="4" y="24"/>
                    <a:pt x="4" y="24"/>
                  </a:cubicBezTo>
                  <a:cubicBezTo>
                    <a:pt x="10" y="23"/>
                    <a:pt x="15" y="22"/>
                    <a:pt x="21" y="21"/>
                  </a:cubicBezTo>
                  <a:cubicBezTo>
                    <a:pt x="15" y="0"/>
                    <a:pt x="15" y="0"/>
                    <a:pt x="15" y="0"/>
                  </a:cubicBezTo>
                  <a:cubicBezTo>
                    <a:pt x="10" y="2"/>
                    <a:pt x="5"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9" name="Freeform: Shape 568">
              <a:extLst>
                <a:ext uri="{FF2B5EF4-FFF2-40B4-BE49-F238E27FC236}">
                  <a16:creationId xmlns:a16="http://schemas.microsoft.com/office/drawing/2014/main" id="{00BF9D07-2F84-404F-AB0C-D71ECC35D8C1}"/>
                </a:ext>
              </a:extLst>
            </p:cNvPr>
            <p:cNvSpPr>
              <a:spLocks/>
            </p:cNvSpPr>
            <p:nvPr/>
          </p:nvSpPr>
          <p:spPr bwMode="auto">
            <a:xfrm>
              <a:off x="8000494" y="1481024"/>
              <a:ext cx="38100" cy="41275"/>
            </a:xfrm>
            <a:custGeom>
              <a:avLst/>
              <a:gdLst>
                <a:gd name="T0" fmla="*/ 0 w 24"/>
                <a:gd name="T1" fmla="*/ 6 h 26"/>
                <a:gd name="T2" fmla="*/ 9 w 24"/>
                <a:gd name="T3" fmla="*/ 26 h 26"/>
                <a:gd name="T4" fmla="*/ 24 w 24"/>
                <a:gd name="T5" fmla="*/ 19 h 26"/>
                <a:gd name="T6" fmla="*/ 14 w 24"/>
                <a:gd name="T7" fmla="*/ 0 h 26"/>
                <a:gd name="T8" fmla="*/ 0 w 24"/>
                <a:gd name="T9" fmla="*/ 6 h 26"/>
              </a:gdLst>
              <a:ahLst/>
              <a:cxnLst>
                <a:cxn ang="0">
                  <a:pos x="T0" y="T1"/>
                </a:cxn>
                <a:cxn ang="0">
                  <a:pos x="T2" y="T3"/>
                </a:cxn>
                <a:cxn ang="0">
                  <a:pos x="T4" y="T5"/>
                </a:cxn>
                <a:cxn ang="0">
                  <a:pos x="T6" y="T7"/>
                </a:cxn>
                <a:cxn ang="0">
                  <a:pos x="T8" y="T9"/>
                </a:cxn>
              </a:cxnLst>
              <a:rect l="0" t="0" r="r" b="b"/>
              <a:pathLst>
                <a:path w="24" h="26">
                  <a:moveTo>
                    <a:pt x="0" y="6"/>
                  </a:moveTo>
                  <a:cubicBezTo>
                    <a:pt x="9" y="26"/>
                    <a:pt x="9" y="26"/>
                    <a:pt x="9" y="26"/>
                  </a:cubicBezTo>
                  <a:cubicBezTo>
                    <a:pt x="14" y="23"/>
                    <a:pt x="19" y="21"/>
                    <a:pt x="24" y="19"/>
                  </a:cubicBezTo>
                  <a:cubicBezTo>
                    <a:pt x="14" y="0"/>
                    <a:pt x="14" y="0"/>
                    <a:pt x="14" y="0"/>
                  </a:cubicBezTo>
                  <a:cubicBezTo>
                    <a:pt x="9" y="2"/>
                    <a:pt x="5" y="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570" name="Group 569">
            <a:extLst>
              <a:ext uri="{FF2B5EF4-FFF2-40B4-BE49-F238E27FC236}">
                <a16:creationId xmlns:a16="http://schemas.microsoft.com/office/drawing/2014/main" id="{2E74FEBE-AE45-4089-A83D-F7A92DEBE28D}"/>
              </a:ext>
            </a:extLst>
          </p:cNvPr>
          <p:cNvGrpSpPr/>
          <p:nvPr/>
        </p:nvGrpSpPr>
        <p:grpSpPr>
          <a:xfrm>
            <a:off x="936119" y="1252424"/>
            <a:ext cx="36513" cy="1792288"/>
            <a:chOff x="339219" y="1201624"/>
            <a:chExt cx="36513" cy="1792288"/>
          </a:xfrm>
        </p:grpSpPr>
        <p:sp>
          <p:nvSpPr>
            <p:cNvPr id="571" name="Rectangle 570">
              <a:extLst>
                <a:ext uri="{FF2B5EF4-FFF2-40B4-BE49-F238E27FC236}">
                  <a16:creationId xmlns:a16="http://schemas.microsoft.com/office/drawing/2014/main" id="{8BCDA09D-0A9A-4334-A502-2AE197065567}"/>
                </a:ext>
              </a:extLst>
            </p:cNvPr>
            <p:cNvSpPr>
              <a:spLocks noChangeArrowheads="1"/>
            </p:cNvSpPr>
            <p:nvPr/>
          </p:nvSpPr>
          <p:spPr bwMode="auto">
            <a:xfrm>
              <a:off x="339219" y="1422287"/>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2" name="Rectangle 571">
              <a:extLst>
                <a:ext uri="{FF2B5EF4-FFF2-40B4-BE49-F238E27FC236}">
                  <a16:creationId xmlns:a16="http://schemas.microsoft.com/office/drawing/2014/main" id="{06F3AB06-11C7-4A39-BF3C-434DEFEA135C}"/>
                </a:ext>
              </a:extLst>
            </p:cNvPr>
            <p:cNvSpPr>
              <a:spLocks noChangeArrowheads="1"/>
            </p:cNvSpPr>
            <p:nvPr/>
          </p:nvSpPr>
          <p:spPr bwMode="auto">
            <a:xfrm>
              <a:off x="339219" y="1311162"/>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3" name="Rectangle 572">
              <a:extLst>
                <a:ext uri="{FF2B5EF4-FFF2-40B4-BE49-F238E27FC236}">
                  <a16:creationId xmlns:a16="http://schemas.microsoft.com/office/drawing/2014/main" id="{D208CC00-DDE5-4354-90BC-FA3DEF5AD2BD}"/>
                </a:ext>
              </a:extLst>
            </p:cNvPr>
            <p:cNvSpPr>
              <a:spLocks noChangeArrowheads="1"/>
            </p:cNvSpPr>
            <p:nvPr/>
          </p:nvSpPr>
          <p:spPr bwMode="auto">
            <a:xfrm>
              <a:off x="339219" y="1201624"/>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4" name="Rectangle 573">
              <a:extLst>
                <a:ext uri="{FF2B5EF4-FFF2-40B4-BE49-F238E27FC236}">
                  <a16:creationId xmlns:a16="http://schemas.microsoft.com/office/drawing/2014/main" id="{57696166-F8DB-4272-A49B-17900278550E}"/>
                </a:ext>
              </a:extLst>
            </p:cNvPr>
            <p:cNvSpPr>
              <a:spLocks noChangeArrowheads="1"/>
            </p:cNvSpPr>
            <p:nvPr/>
          </p:nvSpPr>
          <p:spPr bwMode="auto">
            <a:xfrm>
              <a:off x="339219" y="2304937"/>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5" name="Rectangle 574">
              <a:extLst>
                <a:ext uri="{FF2B5EF4-FFF2-40B4-BE49-F238E27FC236}">
                  <a16:creationId xmlns:a16="http://schemas.microsoft.com/office/drawing/2014/main" id="{E51CB9DF-C080-4BD5-8A6D-18D92A75F902}"/>
                </a:ext>
              </a:extLst>
            </p:cNvPr>
            <p:cNvSpPr>
              <a:spLocks noChangeArrowheads="1"/>
            </p:cNvSpPr>
            <p:nvPr/>
          </p:nvSpPr>
          <p:spPr bwMode="auto">
            <a:xfrm>
              <a:off x="339219" y="2416062"/>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6" name="Rectangle 575">
              <a:extLst>
                <a:ext uri="{FF2B5EF4-FFF2-40B4-BE49-F238E27FC236}">
                  <a16:creationId xmlns:a16="http://schemas.microsoft.com/office/drawing/2014/main" id="{98597BB0-9BD4-4530-B8DB-E53FB181DDFF}"/>
                </a:ext>
              </a:extLst>
            </p:cNvPr>
            <p:cNvSpPr>
              <a:spLocks noChangeArrowheads="1"/>
            </p:cNvSpPr>
            <p:nvPr/>
          </p:nvSpPr>
          <p:spPr bwMode="auto">
            <a:xfrm>
              <a:off x="339219" y="2525599"/>
              <a:ext cx="36513" cy="269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7" name="Rectangle 576">
              <a:extLst>
                <a:ext uri="{FF2B5EF4-FFF2-40B4-BE49-F238E27FC236}">
                  <a16:creationId xmlns:a16="http://schemas.microsoft.com/office/drawing/2014/main" id="{E42E122B-DE6B-495A-A26D-0A3CCEB54AF9}"/>
                </a:ext>
              </a:extLst>
            </p:cNvPr>
            <p:cNvSpPr>
              <a:spLocks noChangeArrowheads="1"/>
            </p:cNvSpPr>
            <p:nvPr/>
          </p:nvSpPr>
          <p:spPr bwMode="auto">
            <a:xfrm>
              <a:off x="339219" y="1974737"/>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8" name="Rectangle 577">
              <a:extLst>
                <a:ext uri="{FF2B5EF4-FFF2-40B4-BE49-F238E27FC236}">
                  <a16:creationId xmlns:a16="http://schemas.microsoft.com/office/drawing/2014/main" id="{4E510C56-896D-4AAD-9396-A3CC15DEF827}"/>
                </a:ext>
              </a:extLst>
            </p:cNvPr>
            <p:cNvSpPr>
              <a:spLocks noChangeArrowheads="1"/>
            </p:cNvSpPr>
            <p:nvPr/>
          </p:nvSpPr>
          <p:spPr bwMode="auto">
            <a:xfrm>
              <a:off x="339219" y="2085862"/>
              <a:ext cx="36513" cy="238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9" name="Rectangle 578">
              <a:extLst>
                <a:ext uri="{FF2B5EF4-FFF2-40B4-BE49-F238E27FC236}">
                  <a16:creationId xmlns:a16="http://schemas.microsoft.com/office/drawing/2014/main" id="{FB9EE03D-1D4A-4ABF-92AA-F80C2A331620}"/>
                </a:ext>
              </a:extLst>
            </p:cNvPr>
            <p:cNvSpPr>
              <a:spLocks noChangeArrowheads="1"/>
            </p:cNvSpPr>
            <p:nvPr/>
          </p:nvSpPr>
          <p:spPr bwMode="auto">
            <a:xfrm>
              <a:off x="339219" y="2858974"/>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0" name="Rectangle 579">
              <a:extLst>
                <a:ext uri="{FF2B5EF4-FFF2-40B4-BE49-F238E27FC236}">
                  <a16:creationId xmlns:a16="http://schemas.microsoft.com/office/drawing/2014/main" id="{1AB93CAB-A258-4AE9-90AD-25CEB8AC9E8F}"/>
                </a:ext>
              </a:extLst>
            </p:cNvPr>
            <p:cNvSpPr>
              <a:spLocks noChangeArrowheads="1"/>
            </p:cNvSpPr>
            <p:nvPr/>
          </p:nvSpPr>
          <p:spPr bwMode="auto">
            <a:xfrm>
              <a:off x="339219" y="2968512"/>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1" name="Rectangle 580">
              <a:extLst>
                <a:ext uri="{FF2B5EF4-FFF2-40B4-BE49-F238E27FC236}">
                  <a16:creationId xmlns:a16="http://schemas.microsoft.com/office/drawing/2014/main" id="{955EDEFC-A3EF-4DDC-ADD2-7D0F8FB40AD2}"/>
                </a:ext>
              </a:extLst>
            </p:cNvPr>
            <p:cNvSpPr>
              <a:spLocks noChangeArrowheads="1"/>
            </p:cNvSpPr>
            <p:nvPr/>
          </p:nvSpPr>
          <p:spPr bwMode="auto">
            <a:xfrm>
              <a:off x="339219" y="2747849"/>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2" name="Rectangle 581">
              <a:extLst>
                <a:ext uri="{FF2B5EF4-FFF2-40B4-BE49-F238E27FC236}">
                  <a16:creationId xmlns:a16="http://schemas.microsoft.com/office/drawing/2014/main" id="{2290C824-B51C-40F5-A8EE-8BC8D3407157}"/>
                </a:ext>
              </a:extLst>
            </p:cNvPr>
            <p:cNvSpPr>
              <a:spLocks noChangeArrowheads="1"/>
            </p:cNvSpPr>
            <p:nvPr/>
          </p:nvSpPr>
          <p:spPr bwMode="auto">
            <a:xfrm>
              <a:off x="339219" y="2636724"/>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3" name="Rectangle 582">
              <a:extLst>
                <a:ext uri="{FF2B5EF4-FFF2-40B4-BE49-F238E27FC236}">
                  <a16:creationId xmlns:a16="http://schemas.microsoft.com/office/drawing/2014/main" id="{73B5F00E-7D0A-4994-AA68-2F2B7A6854C4}"/>
                </a:ext>
              </a:extLst>
            </p:cNvPr>
            <p:cNvSpPr>
              <a:spLocks noChangeArrowheads="1"/>
            </p:cNvSpPr>
            <p:nvPr/>
          </p:nvSpPr>
          <p:spPr bwMode="auto">
            <a:xfrm>
              <a:off x="339219" y="2195399"/>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4" name="Rectangle 583">
              <a:extLst>
                <a:ext uri="{FF2B5EF4-FFF2-40B4-BE49-F238E27FC236}">
                  <a16:creationId xmlns:a16="http://schemas.microsoft.com/office/drawing/2014/main" id="{E99731F5-0C59-46E6-9D5C-60A55A681D99}"/>
                </a:ext>
              </a:extLst>
            </p:cNvPr>
            <p:cNvSpPr>
              <a:spLocks noChangeArrowheads="1"/>
            </p:cNvSpPr>
            <p:nvPr/>
          </p:nvSpPr>
          <p:spPr bwMode="auto">
            <a:xfrm>
              <a:off x="339219" y="1533412"/>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5" name="Rectangle 584">
              <a:extLst>
                <a:ext uri="{FF2B5EF4-FFF2-40B4-BE49-F238E27FC236}">
                  <a16:creationId xmlns:a16="http://schemas.microsoft.com/office/drawing/2014/main" id="{5897D631-0D3D-421E-836E-A817E06B41FC}"/>
                </a:ext>
              </a:extLst>
            </p:cNvPr>
            <p:cNvSpPr>
              <a:spLocks noChangeArrowheads="1"/>
            </p:cNvSpPr>
            <p:nvPr/>
          </p:nvSpPr>
          <p:spPr bwMode="auto">
            <a:xfrm>
              <a:off x="339219" y="1754074"/>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6" name="Rectangle 585">
              <a:extLst>
                <a:ext uri="{FF2B5EF4-FFF2-40B4-BE49-F238E27FC236}">
                  <a16:creationId xmlns:a16="http://schemas.microsoft.com/office/drawing/2014/main" id="{D62746FB-ABFF-44CC-BE41-D0E1ACBB3A1C}"/>
                </a:ext>
              </a:extLst>
            </p:cNvPr>
            <p:cNvSpPr>
              <a:spLocks noChangeArrowheads="1"/>
            </p:cNvSpPr>
            <p:nvPr/>
          </p:nvSpPr>
          <p:spPr bwMode="auto">
            <a:xfrm>
              <a:off x="339219" y="1642949"/>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7" name="Rectangle 586">
              <a:extLst>
                <a:ext uri="{FF2B5EF4-FFF2-40B4-BE49-F238E27FC236}">
                  <a16:creationId xmlns:a16="http://schemas.microsoft.com/office/drawing/2014/main" id="{48CFA3BE-D5A0-4496-9A8A-1C1D38DDE3B3}"/>
                </a:ext>
              </a:extLst>
            </p:cNvPr>
            <p:cNvSpPr>
              <a:spLocks noChangeArrowheads="1"/>
            </p:cNvSpPr>
            <p:nvPr/>
          </p:nvSpPr>
          <p:spPr bwMode="auto">
            <a:xfrm>
              <a:off x="339219" y="1865199"/>
              <a:ext cx="36513"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589" name="Freeform: Shape 588">
            <a:extLst>
              <a:ext uri="{FF2B5EF4-FFF2-40B4-BE49-F238E27FC236}">
                <a16:creationId xmlns:a16="http://schemas.microsoft.com/office/drawing/2014/main" id="{7659856B-F3E6-4CE1-BE41-5477D7184730}"/>
              </a:ext>
            </a:extLst>
          </p:cNvPr>
          <p:cNvSpPr>
            <a:spLocks/>
          </p:cNvSpPr>
          <p:nvPr/>
        </p:nvSpPr>
        <p:spPr bwMode="auto">
          <a:xfrm>
            <a:off x="8813564" y="4241611"/>
            <a:ext cx="31750" cy="28575"/>
          </a:xfrm>
          <a:custGeom>
            <a:avLst/>
            <a:gdLst>
              <a:gd name="T0" fmla="*/ 0 w 20"/>
              <a:gd name="T1" fmla="*/ 8 h 18"/>
              <a:gd name="T2" fmla="*/ 12 w 20"/>
              <a:gd name="T3" fmla="*/ 18 h 18"/>
              <a:gd name="T4" fmla="*/ 20 w 20"/>
              <a:gd name="T5" fmla="*/ 10 h 18"/>
              <a:gd name="T6" fmla="*/ 8 w 20"/>
              <a:gd name="T7" fmla="*/ 0 h 18"/>
              <a:gd name="T8" fmla="*/ 0 w 20"/>
              <a:gd name="T9" fmla="*/ 8 h 18"/>
            </a:gdLst>
            <a:ahLst/>
            <a:cxnLst>
              <a:cxn ang="0">
                <a:pos x="T0" y="T1"/>
              </a:cxn>
              <a:cxn ang="0">
                <a:pos x="T2" y="T3"/>
              </a:cxn>
              <a:cxn ang="0">
                <a:pos x="T4" y="T5"/>
              </a:cxn>
              <a:cxn ang="0">
                <a:pos x="T6" y="T7"/>
              </a:cxn>
              <a:cxn ang="0">
                <a:pos x="T8" y="T9"/>
              </a:cxn>
            </a:cxnLst>
            <a:rect l="0" t="0" r="r" b="b"/>
            <a:pathLst>
              <a:path w="20" h="18">
                <a:moveTo>
                  <a:pt x="0" y="8"/>
                </a:moveTo>
                <a:cubicBezTo>
                  <a:pt x="12" y="18"/>
                  <a:pt x="12" y="18"/>
                  <a:pt x="12" y="18"/>
                </a:cubicBezTo>
                <a:cubicBezTo>
                  <a:pt x="15" y="16"/>
                  <a:pt x="18" y="13"/>
                  <a:pt x="20" y="10"/>
                </a:cubicBezTo>
                <a:cubicBezTo>
                  <a:pt x="8" y="0"/>
                  <a:pt x="8" y="0"/>
                  <a:pt x="8" y="0"/>
                </a:cubicBezTo>
                <a:cubicBezTo>
                  <a:pt x="6" y="3"/>
                  <a:pt x="3" y="5"/>
                  <a:pt x="0" y="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0" name="Freeform: Shape 589">
            <a:extLst>
              <a:ext uri="{FF2B5EF4-FFF2-40B4-BE49-F238E27FC236}">
                <a16:creationId xmlns:a16="http://schemas.microsoft.com/office/drawing/2014/main" id="{6AAC0490-FB0F-4980-930C-B5F97C8179F3}"/>
              </a:ext>
            </a:extLst>
          </p:cNvPr>
          <p:cNvSpPr>
            <a:spLocks/>
          </p:cNvSpPr>
          <p:nvPr/>
        </p:nvSpPr>
        <p:spPr bwMode="auto">
          <a:xfrm>
            <a:off x="8815151" y="3470086"/>
            <a:ext cx="31750" cy="30163"/>
          </a:xfrm>
          <a:custGeom>
            <a:avLst/>
            <a:gdLst>
              <a:gd name="T0" fmla="*/ 0 w 20"/>
              <a:gd name="T1" fmla="*/ 11 h 19"/>
              <a:gd name="T2" fmla="*/ 8 w 20"/>
              <a:gd name="T3" fmla="*/ 19 h 19"/>
              <a:gd name="T4" fmla="*/ 20 w 20"/>
              <a:gd name="T5" fmla="*/ 9 h 19"/>
              <a:gd name="T6" fmla="*/ 11 w 20"/>
              <a:gd name="T7" fmla="*/ 0 h 19"/>
              <a:gd name="T8" fmla="*/ 0 w 20"/>
              <a:gd name="T9" fmla="*/ 11 h 19"/>
            </a:gdLst>
            <a:ahLst/>
            <a:cxnLst>
              <a:cxn ang="0">
                <a:pos x="T0" y="T1"/>
              </a:cxn>
              <a:cxn ang="0">
                <a:pos x="T2" y="T3"/>
              </a:cxn>
              <a:cxn ang="0">
                <a:pos x="T4" y="T5"/>
              </a:cxn>
              <a:cxn ang="0">
                <a:pos x="T6" y="T7"/>
              </a:cxn>
              <a:cxn ang="0">
                <a:pos x="T8" y="T9"/>
              </a:cxn>
            </a:cxnLst>
            <a:rect l="0" t="0" r="r" b="b"/>
            <a:pathLst>
              <a:path w="20" h="19">
                <a:moveTo>
                  <a:pt x="0" y="11"/>
                </a:moveTo>
                <a:cubicBezTo>
                  <a:pt x="3" y="13"/>
                  <a:pt x="5" y="16"/>
                  <a:pt x="8" y="19"/>
                </a:cubicBezTo>
                <a:cubicBezTo>
                  <a:pt x="20" y="9"/>
                  <a:pt x="20" y="9"/>
                  <a:pt x="20" y="9"/>
                </a:cubicBezTo>
                <a:cubicBezTo>
                  <a:pt x="17" y="6"/>
                  <a:pt x="14" y="3"/>
                  <a:pt x="11" y="0"/>
                </a:cubicBezTo>
                <a:lnTo>
                  <a:pt x="0"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1" name="Freeform: Shape 590">
            <a:extLst>
              <a:ext uri="{FF2B5EF4-FFF2-40B4-BE49-F238E27FC236}">
                <a16:creationId xmlns:a16="http://schemas.microsoft.com/office/drawing/2014/main" id="{6921750B-4707-4874-9F82-D2529567F96A}"/>
              </a:ext>
            </a:extLst>
          </p:cNvPr>
          <p:cNvSpPr>
            <a:spLocks/>
          </p:cNvSpPr>
          <p:nvPr/>
        </p:nvSpPr>
        <p:spPr bwMode="auto">
          <a:xfrm>
            <a:off x="8865951" y="4182873"/>
            <a:ext cx="31750" cy="28575"/>
          </a:xfrm>
          <a:custGeom>
            <a:avLst/>
            <a:gdLst>
              <a:gd name="T0" fmla="*/ 0 w 20"/>
              <a:gd name="T1" fmla="*/ 9 h 18"/>
              <a:gd name="T2" fmla="*/ 13 w 20"/>
              <a:gd name="T3" fmla="*/ 18 h 18"/>
              <a:gd name="T4" fmla="*/ 20 w 20"/>
              <a:gd name="T5" fmla="*/ 8 h 18"/>
              <a:gd name="T6" fmla="*/ 7 w 20"/>
              <a:gd name="T7" fmla="*/ 0 h 18"/>
              <a:gd name="T8" fmla="*/ 0 w 20"/>
              <a:gd name="T9" fmla="*/ 9 h 18"/>
            </a:gdLst>
            <a:ahLst/>
            <a:cxnLst>
              <a:cxn ang="0">
                <a:pos x="T0" y="T1"/>
              </a:cxn>
              <a:cxn ang="0">
                <a:pos x="T2" y="T3"/>
              </a:cxn>
              <a:cxn ang="0">
                <a:pos x="T4" y="T5"/>
              </a:cxn>
              <a:cxn ang="0">
                <a:pos x="T6" y="T7"/>
              </a:cxn>
              <a:cxn ang="0">
                <a:pos x="T8" y="T9"/>
              </a:cxn>
            </a:cxnLst>
            <a:rect l="0" t="0" r="r" b="b"/>
            <a:pathLst>
              <a:path w="20" h="18">
                <a:moveTo>
                  <a:pt x="0" y="9"/>
                </a:moveTo>
                <a:cubicBezTo>
                  <a:pt x="13" y="18"/>
                  <a:pt x="13" y="18"/>
                  <a:pt x="13" y="18"/>
                </a:cubicBezTo>
                <a:cubicBezTo>
                  <a:pt x="16" y="14"/>
                  <a:pt x="18" y="11"/>
                  <a:pt x="20" y="8"/>
                </a:cubicBezTo>
                <a:cubicBezTo>
                  <a:pt x="7" y="0"/>
                  <a:pt x="7" y="0"/>
                  <a:pt x="7" y="0"/>
                </a:cubicBezTo>
                <a:cubicBezTo>
                  <a:pt x="5" y="3"/>
                  <a:pt x="3"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2" name="Freeform: Shape 591">
            <a:extLst>
              <a:ext uri="{FF2B5EF4-FFF2-40B4-BE49-F238E27FC236}">
                <a16:creationId xmlns:a16="http://schemas.microsoft.com/office/drawing/2014/main" id="{951CECB1-55B8-4D7B-A7D7-DAAA0BE8E1D6}"/>
              </a:ext>
            </a:extLst>
          </p:cNvPr>
          <p:cNvSpPr>
            <a:spLocks/>
          </p:cNvSpPr>
          <p:nvPr/>
        </p:nvSpPr>
        <p:spPr bwMode="auto">
          <a:xfrm>
            <a:off x="8978664" y="3822511"/>
            <a:ext cx="26988" cy="19050"/>
          </a:xfrm>
          <a:custGeom>
            <a:avLst/>
            <a:gdLst>
              <a:gd name="T0" fmla="*/ 1 w 17"/>
              <a:gd name="T1" fmla="*/ 12 h 12"/>
              <a:gd name="T2" fmla="*/ 17 w 17"/>
              <a:gd name="T3" fmla="*/ 11 h 12"/>
              <a:gd name="T4" fmla="*/ 16 w 17"/>
              <a:gd name="T5" fmla="*/ 0 h 12"/>
              <a:gd name="T6" fmla="*/ 0 w 17"/>
              <a:gd name="T7" fmla="*/ 1 h 12"/>
              <a:gd name="T8" fmla="*/ 1 w 17"/>
              <a:gd name="T9" fmla="*/ 12 h 12"/>
            </a:gdLst>
            <a:ahLst/>
            <a:cxnLst>
              <a:cxn ang="0">
                <a:pos x="T0" y="T1"/>
              </a:cxn>
              <a:cxn ang="0">
                <a:pos x="T2" y="T3"/>
              </a:cxn>
              <a:cxn ang="0">
                <a:pos x="T4" y="T5"/>
              </a:cxn>
              <a:cxn ang="0">
                <a:pos x="T6" y="T7"/>
              </a:cxn>
              <a:cxn ang="0">
                <a:pos x="T8" y="T9"/>
              </a:cxn>
            </a:cxnLst>
            <a:rect l="0" t="0" r="r" b="b"/>
            <a:pathLst>
              <a:path w="17" h="12">
                <a:moveTo>
                  <a:pt x="1" y="12"/>
                </a:moveTo>
                <a:cubicBezTo>
                  <a:pt x="17" y="11"/>
                  <a:pt x="17" y="11"/>
                  <a:pt x="17" y="11"/>
                </a:cubicBezTo>
                <a:cubicBezTo>
                  <a:pt x="16" y="7"/>
                  <a:pt x="16" y="3"/>
                  <a:pt x="16" y="0"/>
                </a:cubicBezTo>
                <a:cubicBezTo>
                  <a:pt x="0" y="1"/>
                  <a:pt x="0" y="1"/>
                  <a:pt x="0" y="1"/>
                </a:cubicBezTo>
                <a:cubicBezTo>
                  <a:pt x="0" y="4"/>
                  <a:pt x="1" y="8"/>
                  <a:pt x="1"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3" name="Freeform: Shape 592">
            <a:extLst>
              <a:ext uri="{FF2B5EF4-FFF2-40B4-BE49-F238E27FC236}">
                <a16:creationId xmlns:a16="http://schemas.microsoft.com/office/drawing/2014/main" id="{80F61B44-610D-4CE5-A6EB-04093BA82823}"/>
              </a:ext>
            </a:extLst>
          </p:cNvPr>
          <p:cNvSpPr>
            <a:spLocks/>
          </p:cNvSpPr>
          <p:nvPr/>
        </p:nvSpPr>
        <p:spPr bwMode="auto">
          <a:xfrm>
            <a:off x="8965964" y="3974911"/>
            <a:ext cx="28575" cy="22225"/>
          </a:xfrm>
          <a:custGeom>
            <a:avLst/>
            <a:gdLst>
              <a:gd name="T0" fmla="*/ 0 w 18"/>
              <a:gd name="T1" fmla="*/ 10 h 14"/>
              <a:gd name="T2" fmla="*/ 16 w 18"/>
              <a:gd name="T3" fmla="*/ 14 h 14"/>
              <a:gd name="T4" fmla="*/ 18 w 18"/>
              <a:gd name="T5" fmla="*/ 2 h 14"/>
              <a:gd name="T6" fmla="*/ 2 w 18"/>
              <a:gd name="T7" fmla="*/ 0 h 14"/>
              <a:gd name="T8" fmla="*/ 0 w 18"/>
              <a:gd name="T9" fmla="*/ 10 h 14"/>
            </a:gdLst>
            <a:ahLst/>
            <a:cxnLst>
              <a:cxn ang="0">
                <a:pos x="T0" y="T1"/>
              </a:cxn>
              <a:cxn ang="0">
                <a:pos x="T2" y="T3"/>
              </a:cxn>
              <a:cxn ang="0">
                <a:pos x="T4" y="T5"/>
              </a:cxn>
              <a:cxn ang="0">
                <a:pos x="T6" y="T7"/>
              </a:cxn>
              <a:cxn ang="0">
                <a:pos x="T8" y="T9"/>
              </a:cxn>
            </a:cxnLst>
            <a:rect l="0" t="0" r="r" b="b"/>
            <a:pathLst>
              <a:path w="18" h="14">
                <a:moveTo>
                  <a:pt x="0" y="10"/>
                </a:moveTo>
                <a:cubicBezTo>
                  <a:pt x="16" y="14"/>
                  <a:pt x="16" y="14"/>
                  <a:pt x="16" y="14"/>
                </a:cubicBezTo>
                <a:cubicBezTo>
                  <a:pt x="17" y="10"/>
                  <a:pt x="17" y="6"/>
                  <a:pt x="18" y="2"/>
                </a:cubicBezTo>
                <a:cubicBezTo>
                  <a:pt x="2" y="0"/>
                  <a:pt x="2" y="0"/>
                  <a:pt x="2" y="0"/>
                </a:cubicBezTo>
                <a:cubicBezTo>
                  <a:pt x="2" y="3"/>
                  <a:pt x="1" y="7"/>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4" name="Freeform: Shape 593">
            <a:extLst>
              <a:ext uri="{FF2B5EF4-FFF2-40B4-BE49-F238E27FC236}">
                <a16:creationId xmlns:a16="http://schemas.microsoft.com/office/drawing/2014/main" id="{92032452-5A43-4687-A8FC-81BC8FE7BB55}"/>
              </a:ext>
            </a:extLst>
          </p:cNvPr>
          <p:cNvSpPr>
            <a:spLocks/>
          </p:cNvSpPr>
          <p:nvPr/>
        </p:nvSpPr>
        <p:spPr bwMode="auto">
          <a:xfrm>
            <a:off x="8943739" y="3670111"/>
            <a:ext cx="30163" cy="23813"/>
          </a:xfrm>
          <a:custGeom>
            <a:avLst/>
            <a:gdLst>
              <a:gd name="T0" fmla="*/ 19 w 19"/>
              <a:gd name="T1" fmla="*/ 11 h 15"/>
              <a:gd name="T2" fmla="*/ 15 w 19"/>
              <a:gd name="T3" fmla="*/ 0 h 15"/>
              <a:gd name="T4" fmla="*/ 0 w 19"/>
              <a:gd name="T5" fmla="*/ 5 h 15"/>
              <a:gd name="T6" fmla="*/ 4 w 19"/>
              <a:gd name="T7" fmla="*/ 15 h 15"/>
              <a:gd name="T8" fmla="*/ 19 w 19"/>
              <a:gd name="T9" fmla="*/ 11 h 15"/>
            </a:gdLst>
            <a:ahLst/>
            <a:cxnLst>
              <a:cxn ang="0">
                <a:pos x="T0" y="T1"/>
              </a:cxn>
              <a:cxn ang="0">
                <a:pos x="T2" y="T3"/>
              </a:cxn>
              <a:cxn ang="0">
                <a:pos x="T4" y="T5"/>
              </a:cxn>
              <a:cxn ang="0">
                <a:pos x="T6" y="T7"/>
              </a:cxn>
              <a:cxn ang="0">
                <a:pos x="T8" y="T9"/>
              </a:cxn>
            </a:cxnLst>
            <a:rect l="0" t="0" r="r" b="b"/>
            <a:pathLst>
              <a:path w="19" h="15">
                <a:moveTo>
                  <a:pt x="19" y="11"/>
                </a:moveTo>
                <a:cubicBezTo>
                  <a:pt x="18" y="7"/>
                  <a:pt x="16" y="3"/>
                  <a:pt x="15" y="0"/>
                </a:cubicBezTo>
                <a:cubicBezTo>
                  <a:pt x="0" y="5"/>
                  <a:pt x="0" y="5"/>
                  <a:pt x="0" y="5"/>
                </a:cubicBezTo>
                <a:cubicBezTo>
                  <a:pt x="1" y="8"/>
                  <a:pt x="3" y="12"/>
                  <a:pt x="4" y="15"/>
                </a:cubicBezTo>
                <a:lnTo>
                  <a:pt x="19" y="1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5" name="Freeform: Shape 594">
            <a:extLst>
              <a:ext uri="{FF2B5EF4-FFF2-40B4-BE49-F238E27FC236}">
                <a16:creationId xmlns:a16="http://schemas.microsoft.com/office/drawing/2014/main" id="{8C2E8523-5533-4245-A54D-A2DFEA9A5F1C}"/>
              </a:ext>
            </a:extLst>
          </p:cNvPr>
          <p:cNvSpPr>
            <a:spLocks/>
          </p:cNvSpPr>
          <p:nvPr/>
        </p:nvSpPr>
        <p:spPr bwMode="auto">
          <a:xfrm>
            <a:off x="8978664" y="3898711"/>
            <a:ext cx="26988" cy="20638"/>
          </a:xfrm>
          <a:custGeom>
            <a:avLst/>
            <a:gdLst>
              <a:gd name="T0" fmla="*/ 0 w 17"/>
              <a:gd name="T1" fmla="*/ 11 h 13"/>
              <a:gd name="T2" fmla="*/ 16 w 17"/>
              <a:gd name="T3" fmla="*/ 13 h 13"/>
              <a:gd name="T4" fmla="*/ 17 w 17"/>
              <a:gd name="T5" fmla="*/ 1 h 13"/>
              <a:gd name="T6" fmla="*/ 1 w 17"/>
              <a:gd name="T7" fmla="*/ 0 h 13"/>
              <a:gd name="T8" fmla="*/ 0 w 17"/>
              <a:gd name="T9" fmla="*/ 11 h 13"/>
            </a:gdLst>
            <a:ahLst/>
            <a:cxnLst>
              <a:cxn ang="0">
                <a:pos x="T0" y="T1"/>
              </a:cxn>
              <a:cxn ang="0">
                <a:pos x="T2" y="T3"/>
              </a:cxn>
              <a:cxn ang="0">
                <a:pos x="T4" y="T5"/>
              </a:cxn>
              <a:cxn ang="0">
                <a:pos x="T6" y="T7"/>
              </a:cxn>
              <a:cxn ang="0">
                <a:pos x="T8" y="T9"/>
              </a:cxn>
            </a:cxnLst>
            <a:rect l="0" t="0" r="r" b="b"/>
            <a:pathLst>
              <a:path w="17" h="13">
                <a:moveTo>
                  <a:pt x="0" y="11"/>
                </a:moveTo>
                <a:cubicBezTo>
                  <a:pt x="16" y="13"/>
                  <a:pt x="16" y="13"/>
                  <a:pt x="16" y="13"/>
                </a:cubicBezTo>
                <a:cubicBezTo>
                  <a:pt x="16" y="9"/>
                  <a:pt x="16" y="5"/>
                  <a:pt x="17" y="1"/>
                </a:cubicBezTo>
                <a:cubicBezTo>
                  <a:pt x="1" y="0"/>
                  <a:pt x="1" y="0"/>
                  <a:pt x="1" y="0"/>
                </a:cubicBezTo>
                <a:cubicBezTo>
                  <a:pt x="0" y="4"/>
                  <a:pt x="0" y="8"/>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6" name="Freeform: Shape 595">
            <a:extLst>
              <a:ext uri="{FF2B5EF4-FFF2-40B4-BE49-F238E27FC236}">
                <a16:creationId xmlns:a16="http://schemas.microsoft.com/office/drawing/2014/main" id="{A2BE1F29-2AD6-4B92-87EF-8FE81F9D1B6F}"/>
              </a:ext>
            </a:extLst>
          </p:cNvPr>
          <p:cNvSpPr>
            <a:spLocks/>
          </p:cNvSpPr>
          <p:nvPr/>
        </p:nvSpPr>
        <p:spPr bwMode="auto">
          <a:xfrm>
            <a:off x="8965964" y="3744723"/>
            <a:ext cx="28575" cy="22225"/>
          </a:xfrm>
          <a:custGeom>
            <a:avLst/>
            <a:gdLst>
              <a:gd name="T0" fmla="*/ 3 w 18"/>
              <a:gd name="T1" fmla="*/ 14 h 14"/>
              <a:gd name="T2" fmla="*/ 18 w 18"/>
              <a:gd name="T3" fmla="*/ 12 h 14"/>
              <a:gd name="T4" fmla="*/ 16 w 18"/>
              <a:gd name="T5" fmla="*/ 0 h 14"/>
              <a:gd name="T6" fmla="*/ 0 w 18"/>
              <a:gd name="T7" fmla="*/ 4 h 14"/>
              <a:gd name="T8" fmla="*/ 3 w 18"/>
              <a:gd name="T9" fmla="*/ 14 h 14"/>
            </a:gdLst>
            <a:ahLst/>
            <a:cxnLst>
              <a:cxn ang="0">
                <a:pos x="T0" y="T1"/>
              </a:cxn>
              <a:cxn ang="0">
                <a:pos x="T2" y="T3"/>
              </a:cxn>
              <a:cxn ang="0">
                <a:pos x="T4" y="T5"/>
              </a:cxn>
              <a:cxn ang="0">
                <a:pos x="T6" y="T7"/>
              </a:cxn>
              <a:cxn ang="0">
                <a:pos x="T8" y="T9"/>
              </a:cxn>
            </a:cxnLst>
            <a:rect l="0" t="0" r="r" b="b"/>
            <a:pathLst>
              <a:path w="18" h="14">
                <a:moveTo>
                  <a:pt x="3" y="14"/>
                </a:moveTo>
                <a:cubicBezTo>
                  <a:pt x="18" y="12"/>
                  <a:pt x="18" y="12"/>
                  <a:pt x="18" y="12"/>
                </a:cubicBezTo>
                <a:cubicBezTo>
                  <a:pt x="18" y="8"/>
                  <a:pt x="17" y="4"/>
                  <a:pt x="16" y="0"/>
                </a:cubicBezTo>
                <a:cubicBezTo>
                  <a:pt x="0" y="4"/>
                  <a:pt x="0" y="4"/>
                  <a:pt x="0" y="4"/>
                </a:cubicBezTo>
                <a:cubicBezTo>
                  <a:pt x="1" y="7"/>
                  <a:pt x="2" y="11"/>
                  <a:pt x="3"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7" name="Freeform: Shape 596">
            <a:extLst>
              <a:ext uri="{FF2B5EF4-FFF2-40B4-BE49-F238E27FC236}">
                <a16:creationId xmlns:a16="http://schemas.microsoft.com/office/drawing/2014/main" id="{90AC595C-BD6E-4023-A4EC-978C891F62E4}"/>
              </a:ext>
            </a:extLst>
          </p:cNvPr>
          <p:cNvSpPr>
            <a:spLocks/>
          </p:cNvSpPr>
          <p:nvPr/>
        </p:nvSpPr>
        <p:spPr bwMode="auto">
          <a:xfrm>
            <a:off x="8942151" y="4047936"/>
            <a:ext cx="31750" cy="23813"/>
          </a:xfrm>
          <a:custGeom>
            <a:avLst/>
            <a:gdLst>
              <a:gd name="T0" fmla="*/ 0 w 20"/>
              <a:gd name="T1" fmla="*/ 10 h 15"/>
              <a:gd name="T2" fmla="*/ 16 w 20"/>
              <a:gd name="T3" fmla="*/ 15 h 15"/>
              <a:gd name="T4" fmla="*/ 20 w 20"/>
              <a:gd name="T5" fmla="*/ 5 h 15"/>
              <a:gd name="T6" fmla="*/ 4 w 20"/>
              <a:gd name="T7" fmla="*/ 0 h 15"/>
              <a:gd name="T8" fmla="*/ 0 w 20"/>
              <a:gd name="T9" fmla="*/ 10 h 15"/>
            </a:gdLst>
            <a:ahLst/>
            <a:cxnLst>
              <a:cxn ang="0">
                <a:pos x="T0" y="T1"/>
              </a:cxn>
              <a:cxn ang="0">
                <a:pos x="T2" y="T3"/>
              </a:cxn>
              <a:cxn ang="0">
                <a:pos x="T4" y="T5"/>
              </a:cxn>
              <a:cxn ang="0">
                <a:pos x="T6" y="T7"/>
              </a:cxn>
              <a:cxn ang="0">
                <a:pos x="T8" y="T9"/>
              </a:cxn>
            </a:cxnLst>
            <a:rect l="0" t="0" r="r" b="b"/>
            <a:pathLst>
              <a:path w="20" h="15">
                <a:moveTo>
                  <a:pt x="0" y="10"/>
                </a:moveTo>
                <a:cubicBezTo>
                  <a:pt x="16" y="15"/>
                  <a:pt x="16" y="15"/>
                  <a:pt x="16" y="15"/>
                </a:cubicBezTo>
                <a:cubicBezTo>
                  <a:pt x="17" y="12"/>
                  <a:pt x="18" y="8"/>
                  <a:pt x="20" y="5"/>
                </a:cubicBezTo>
                <a:cubicBezTo>
                  <a:pt x="4" y="0"/>
                  <a:pt x="4" y="0"/>
                  <a:pt x="4" y="0"/>
                </a:cubicBezTo>
                <a:cubicBezTo>
                  <a:pt x="3" y="3"/>
                  <a:pt x="2" y="7"/>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8" name="Freeform: Shape 597">
            <a:extLst>
              <a:ext uri="{FF2B5EF4-FFF2-40B4-BE49-F238E27FC236}">
                <a16:creationId xmlns:a16="http://schemas.microsoft.com/office/drawing/2014/main" id="{AC1D903B-CCBB-406D-98A1-65DC4074D0FE}"/>
              </a:ext>
            </a:extLst>
          </p:cNvPr>
          <p:cNvSpPr>
            <a:spLocks/>
          </p:cNvSpPr>
          <p:nvPr/>
        </p:nvSpPr>
        <p:spPr bwMode="auto">
          <a:xfrm>
            <a:off x="8865951" y="3531998"/>
            <a:ext cx="33338" cy="26988"/>
          </a:xfrm>
          <a:custGeom>
            <a:avLst/>
            <a:gdLst>
              <a:gd name="T0" fmla="*/ 0 w 21"/>
              <a:gd name="T1" fmla="*/ 8 h 17"/>
              <a:gd name="T2" fmla="*/ 7 w 21"/>
              <a:gd name="T3" fmla="*/ 17 h 17"/>
              <a:gd name="T4" fmla="*/ 21 w 21"/>
              <a:gd name="T5" fmla="*/ 9 h 17"/>
              <a:gd name="T6" fmla="*/ 13 w 21"/>
              <a:gd name="T7" fmla="*/ 0 h 17"/>
              <a:gd name="T8" fmla="*/ 0 w 21"/>
              <a:gd name="T9" fmla="*/ 8 h 17"/>
            </a:gdLst>
            <a:ahLst/>
            <a:cxnLst>
              <a:cxn ang="0">
                <a:pos x="T0" y="T1"/>
              </a:cxn>
              <a:cxn ang="0">
                <a:pos x="T2" y="T3"/>
              </a:cxn>
              <a:cxn ang="0">
                <a:pos x="T4" y="T5"/>
              </a:cxn>
              <a:cxn ang="0">
                <a:pos x="T6" y="T7"/>
              </a:cxn>
              <a:cxn ang="0">
                <a:pos x="T8" y="T9"/>
              </a:cxn>
            </a:cxnLst>
            <a:rect l="0" t="0" r="r" b="b"/>
            <a:pathLst>
              <a:path w="21" h="17">
                <a:moveTo>
                  <a:pt x="0" y="8"/>
                </a:moveTo>
                <a:cubicBezTo>
                  <a:pt x="3" y="11"/>
                  <a:pt x="5" y="14"/>
                  <a:pt x="7" y="17"/>
                </a:cubicBezTo>
                <a:cubicBezTo>
                  <a:pt x="21" y="9"/>
                  <a:pt x="21" y="9"/>
                  <a:pt x="21" y="9"/>
                </a:cubicBezTo>
                <a:cubicBezTo>
                  <a:pt x="18" y="6"/>
                  <a:pt x="16" y="2"/>
                  <a:pt x="13" y="0"/>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9" name="Freeform: Shape 598">
            <a:extLst>
              <a:ext uri="{FF2B5EF4-FFF2-40B4-BE49-F238E27FC236}">
                <a16:creationId xmlns:a16="http://schemas.microsoft.com/office/drawing/2014/main" id="{F0CDBC5A-8D01-4A3B-80D0-EE6B50E29065}"/>
              </a:ext>
            </a:extLst>
          </p:cNvPr>
          <p:cNvSpPr>
            <a:spLocks/>
          </p:cNvSpPr>
          <p:nvPr/>
        </p:nvSpPr>
        <p:spPr bwMode="auto">
          <a:xfrm>
            <a:off x="8910401" y="3597086"/>
            <a:ext cx="31750" cy="26988"/>
          </a:xfrm>
          <a:custGeom>
            <a:avLst/>
            <a:gdLst>
              <a:gd name="T0" fmla="*/ 0 w 20"/>
              <a:gd name="T1" fmla="*/ 8 h 17"/>
              <a:gd name="T2" fmla="*/ 5 w 20"/>
              <a:gd name="T3" fmla="*/ 17 h 17"/>
              <a:gd name="T4" fmla="*/ 20 w 20"/>
              <a:gd name="T5" fmla="*/ 11 h 17"/>
              <a:gd name="T6" fmla="*/ 14 w 20"/>
              <a:gd name="T7" fmla="*/ 0 h 17"/>
              <a:gd name="T8" fmla="*/ 0 w 20"/>
              <a:gd name="T9" fmla="*/ 8 h 17"/>
            </a:gdLst>
            <a:ahLst/>
            <a:cxnLst>
              <a:cxn ang="0">
                <a:pos x="T0" y="T1"/>
              </a:cxn>
              <a:cxn ang="0">
                <a:pos x="T2" y="T3"/>
              </a:cxn>
              <a:cxn ang="0">
                <a:pos x="T4" y="T5"/>
              </a:cxn>
              <a:cxn ang="0">
                <a:pos x="T6" y="T7"/>
              </a:cxn>
              <a:cxn ang="0">
                <a:pos x="T8" y="T9"/>
              </a:cxn>
            </a:cxnLst>
            <a:rect l="0" t="0" r="r" b="b"/>
            <a:pathLst>
              <a:path w="20" h="17">
                <a:moveTo>
                  <a:pt x="0" y="8"/>
                </a:moveTo>
                <a:cubicBezTo>
                  <a:pt x="2" y="11"/>
                  <a:pt x="3" y="14"/>
                  <a:pt x="5" y="17"/>
                </a:cubicBezTo>
                <a:cubicBezTo>
                  <a:pt x="20" y="11"/>
                  <a:pt x="20" y="11"/>
                  <a:pt x="20" y="11"/>
                </a:cubicBezTo>
                <a:cubicBezTo>
                  <a:pt x="18" y="7"/>
                  <a:pt x="16" y="4"/>
                  <a:pt x="14" y="0"/>
                </a:cubicBezTo>
                <a:lnTo>
                  <a:pt x="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0" name="Freeform: Shape 599">
            <a:extLst>
              <a:ext uri="{FF2B5EF4-FFF2-40B4-BE49-F238E27FC236}">
                <a16:creationId xmlns:a16="http://schemas.microsoft.com/office/drawing/2014/main" id="{4E5DE212-FCB5-4BB5-A6C5-4BA9E3282A21}"/>
              </a:ext>
            </a:extLst>
          </p:cNvPr>
          <p:cNvSpPr>
            <a:spLocks/>
          </p:cNvSpPr>
          <p:nvPr/>
        </p:nvSpPr>
        <p:spPr bwMode="auto">
          <a:xfrm>
            <a:off x="8908814" y="4117786"/>
            <a:ext cx="31750" cy="25400"/>
          </a:xfrm>
          <a:custGeom>
            <a:avLst/>
            <a:gdLst>
              <a:gd name="T0" fmla="*/ 0 w 20"/>
              <a:gd name="T1" fmla="*/ 9 h 16"/>
              <a:gd name="T2" fmla="*/ 14 w 20"/>
              <a:gd name="T3" fmla="*/ 16 h 16"/>
              <a:gd name="T4" fmla="*/ 20 w 20"/>
              <a:gd name="T5" fmla="*/ 6 h 16"/>
              <a:gd name="T6" fmla="*/ 6 w 20"/>
              <a:gd name="T7" fmla="*/ 0 h 16"/>
              <a:gd name="T8" fmla="*/ 0 w 20"/>
              <a:gd name="T9" fmla="*/ 9 h 16"/>
            </a:gdLst>
            <a:ahLst/>
            <a:cxnLst>
              <a:cxn ang="0">
                <a:pos x="T0" y="T1"/>
              </a:cxn>
              <a:cxn ang="0">
                <a:pos x="T2" y="T3"/>
              </a:cxn>
              <a:cxn ang="0">
                <a:pos x="T4" y="T5"/>
              </a:cxn>
              <a:cxn ang="0">
                <a:pos x="T6" y="T7"/>
              </a:cxn>
              <a:cxn ang="0">
                <a:pos x="T8" y="T9"/>
              </a:cxn>
            </a:cxnLst>
            <a:rect l="0" t="0" r="r" b="b"/>
            <a:pathLst>
              <a:path w="20" h="16">
                <a:moveTo>
                  <a:pt x="0" y="9"/>
                </a:moveTo>
                <a:cubicBezTo>
                  <a:pt x="14" y="16"/>
                  <a:pt x="14" y="16"/>
                  <a:pt x="14" y="16"/>
                </a:cubicBezTo>
                <a:cubicBezTo>
                  <a:pt x="16" y="13"/>
                  <a:pt x="18" y="10"/>
                  <a:pt x="20" y="6"/>
                </a:cubicBezTo>
                <a:cubicBezTo>
                  <a:pt x="6" y="0"/>
                  <a:pt x="6" y="0"/>
                  <a:pt x="6" y="0"/>
                </a:cubicBezTo>
                <a:cubicBezTo>
                  <a:pt x="4" y="3"/>
                  <a:pt x="2"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 name="Group 2">
            <a:extLst>
              <a:ext uri="{FF2B5EF4-FFF2-40B4-BE49-F238E27FC236}">
                <a16:creationId xmlns:a16="http://schemas.microsoft.com/office/drawing/2014/main" id="{992D756B-5401-4934-A360-27F9FD54E140}"/>
              </a:ext>
            </a:extLst>
          </p:cNvPr>
          <p:cNvGrpSpPr/>
          <p:nvPr/>
        </p:nvGrpSpPr>
        <p:grpSpPr>
          <a:xfrm>
            <a:off x="3007167" y="4482911"/>
            <a:ext cx="817563" cy="760413"/>
            <a:chOff x="5198826" y="4482911"/>
            <a:chExt cx="817563" cy="760413"/>
          </a:xfrm>
        </p:grpSpPr>
        <p:sp>
          <p:nvSpPr>
            <p:cNvPr id="601" name="Freeform: Shape 600">
              <a:extLst>
                <a:ext uri="{FF2B5EF4-FFF2-40B4-BE49-F238E27FC236}">
                  <a16:creationId xmlns:a16="http://schemas.microsoft.com/office/drawing/2014/main" id="{381F8CA8-A8AA-4ED8-9215-39B7C353B109}"/>
                </a:ext>
              </a:extLst>
            </p:cNvPr>
            <p:cNvSpPr>
              <a:spLocks/>
            </p:cNvSpPr>
            <p:nvPr/>
          </p:nvSpPr>
          <p:spPr bwMode="auto">
            <a:xfrm>
              <a:off x="5983051" y="4482911"/>
              <a:ext cx="33338" cy="38100"/>
            </a:xfrm>
            <a:custGeom>
              <a:avLst/>
              <a:gdLst>
                <a:gd name="T0" fmla="*/ 0 w 21"/>
                <a:gd name="T1" fmla="*/ 2 h 24"/>
                <a:gd name="T2" fmla="*/ 4 w 21"/>
                <a:gd name="T3" fmla="*/ 24 h 24"/>
                <a:gd name="T4" fmla="*/ 21 w 21"/>
                <a:gd name="T5" fmla="*/ 22 h 24"/>
                <a:gd name="T6" fmla="*/ 18 w 21"/>
                <a:gd name="T7" fmla="*/ 0 h 24"/>
                <a:gd name="T8" fmla="*/ 0 w 21"/>
                <a:gd name="T9" fmla="*/ 2 h 24"/>
              </a:gdLst>
              <a:ahLst/>
              <a:cxnLst>
                <a:cxn ang="0">
                  <a:pos x="T0" y="T1"/>
                </a:cxn>
                <a:cxn ang="0">
                  <a:pos x="T2" y="T3"/>
                </a:cxn>
                <a:cxn ang="0">
                  <a:pos x="T4" y="T5"/>
                </a:cxn>
                <a:cxn ang="0">
                  <a:pos x="T6" y="T7"/>
                </a:cxn>
                <a:cxn ang="0">
                  <a:pos x="T8" y="T9"/>
                </a:cxn>
              </a:cxnLst>
              <a:rect l="0" t="0" r="r" b="b"/>
              <a:pathLst>
                <a:path w="21" h="24">
                  <a:moveTo>
                    <a:pt x="0" y="2"/>
                  </a:moveTo>
                  <a:cubicBezTo>
                    <a:pt x="4" y="24"/>
                    <a:pt x="4" y="24"/>
                    <a:pt x="4" y="24"/>
                  </a:cubicBezTo>
                  <a:cubicBezTo>
                    <a:pt x="9" y="24"/>
                    <a:pt x="15" y="23"/>
                    <a:pt x="21" y="22"/>
                  </a:cubicBezTo>
                  <a:cubicBezTo>
                    <a:pt x="18" y="0"/>
                    <a:pt x="18" y="0"/>
                    <a:pt x="18" y="0"/>
                  </a:cubicBezTo>
                  <a:cubicBezTo>
                    <a:pt x="12" y="1"/>
                    <a:pt x="6"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2" name="Freeform: Shape 601">
              <a:extLst>
                <a:ext uri="{FF2B5EF4-FFF2-40B4-BE49-F238E27FC236}">
                  <a16:creationId xmlns:a16="http://schemas.microsoft.com/office/drawing/2014/main" id="{8DD8E471-CD3C-44E6-AD1E-F093F1311773}"/>
                </a:ext>
              </a:extLst>
            </p:cNvPr>
            <p:cNvSpPr>
              <a:spLocks/>
            </p:cNvSpPr>
            <p:nvPr/>
          </p:nvSpPr>
          <p:spPr bwMode="auto">
            <a:xfrm>
              <a:off x="5259151" y="4997261"/>
              <a:ext cx="44450" cy="38100"/>
            </a:xfrm>
            <a:custGeom>
              <a:avLst/>
              <a:gdLst>
                <a:gd name="T0" fmla="*/ 0 w 28"/>
                <a:gd name="T1" fmla="*/ 16 h 24"/>
                <a:gd name="T2" fmla="*/ 22 w 28"/>
                <a:gd name="T3" fmla="*/ 24 h 24"/>
                <a:gd name="T4" fmla="*/ 28 w 28"/>
                <a:gd name="T5" fmla="*/ 9 h 24"/>
                <a:gd name="T6" fmla="*/ 6 w 28"/>
                <a:gd name="T7" fmla="*/ 0 h 24"/>
                <a:gd name="T8" fmla="*/ 0 w 28"/>
                <a:gd name="T9" fmla="*/ 16 h 24"/>
              </a:gdLst>
              <a:ahLst/>
              <a:cxnLst>
                <a:cxn ang="0">
                  <a:pos x="T0" y="T1"/>
                </a:cxn>
                <a:cxn ang="0">
                  <a:pos x="T2" y="T3"/>
                </a:cxn>
                <a:cxn ang="0">
                  <a:pos x="T4" y="T5"/>
                </a:cxn>
                <a:cxn ang="0">
                  <a:pos x="T6" y="T7"/>
                </a:cxn>
                <a:cxn ang="0">
                  <a:pos x="T8" y="T9"/>
                </a:cxn>
              </a:cxnLst>
              <a:rect l="0" t="0" r="r" b="b"/>
              <a:pathLst>
                <a:path w="28" h="24">
                  <a:moveTo>
                    <a:pt x="0" y="16"/>
                  </a:moveTo>
                  <a:cubicBezTo>
                    <a:pt x="22" y="24"/>
                    <a:pt x="22" y="24"/>
                    <a:pt x="22" y="24"/>
                  </a:cubicBezTo>
                  <a:cubicBezTo>
                    <a:pt x="24" y="19"/>
                    <a:pt x="26" y="14"/>
                    <a:pt x="28" y="9"/>
                  </a:cubicBezTo>
                  <a:cubicBezTo>
                    <a:pt x="6" y="0"/>
                    <a:pt x="6" y="0"/>
                    <a:pt x="6" y="0"/>
                  </a:cubicBezTo>
                  <a:cubicBezTo>
                    <a:pt x="4" y="6"/>
                    <a:pt x="2" y="11"/>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3" name="Freeform: Shape 602">
              <a:extLst>
                <a:ext uri="{FF2B5EF4-FFF2-40B4-BE49-F238E27FC236}">
                  <a16:creationId xmlns:a16="http://schemas.microsoft.com/office/drawing/2014/main" id="{A37FF95E-053B-4823-9490-6C08482BF554}"/>
                </a:ext>
              </a:extLst>
            </p:cNvPr>
            <p:cNvSpPr>
              <a:spLocks/>
            </p:cNvSpPr>
            <p:nvPr/>
          </p:nvSpPr>
          <p:spPr bwMode="auto">
            <a:xfrm>
              <a:off x="5221051" y="5103623"/>
              <a:ext cx="44450" cy="34925"/>
            </a:xfrm>
            <a:custGeom>
              <a:avLst/>
              <a:gdLst>
                <a:gd name="T0" fmla="*/ 0 w 28"/>
                <a:gd name="T1" fmla="*/ 16 h 22"/>
                <a:gd name="T2" fmla="*/ 23 w 28"/>
                <a:gd name="T3" fmla="*/ 22 h 22"/>
                <a:gd name="T4" fmla="*/ 28 w 28"/>
                <a:gd name="T5" fmla="*/ 7 h 22"/>
                <a:gd name="T6" fmla="*/ 5 w 28"/>
                <a:gd name="T7" fmla="*/ 0 h 22"/>
                <a:gd name="T8" fmla="*/ 0 w 28"/>
                <a:gd name="T9" fmla="*/ 16 h 22"/>
              </a:gdLst>
              <a:ahLst/>
              <a:cxnLst>
                <a:cxn ang="0">
                  <a:pos x="T0" y="T1"/>
                </a:cxn>
                <a:cxn ang="0">
                  <a:pos x="T2" y="T3"/>
                </a:cxn>
                <a:cxn ang="0">
                  <a:pos x="T4" y="T5"/>
                </a:cxn>
                <a:cxn ang="0">
                  <a:pos x="T6" y="T7"/>
                </a:cxn>
                <a:cxn ang="0">
                  <a:pos x="T8" y="T9"/>
                </a:cxn>
              </a:cxnLst>
              <a:rect l="0" t="0" r="r" b="b"/>
              <a:pathLst>
                <a:path w="28" h="22">
                  <a:moveTo>
                    <a:pt x="0" y="16"/>
                  </a:moveTo>
                  <a:cubicBezTo>
                    <a:pt x="23" y="22"/>
                    <a:pt x="23" y="22"/>
                    <a:pt x="23" y="22"/>
                  </a:cubicBezTo>
                  <a:cubicBezTo>
                    <a:pt x="25" y="16"/>
                    <a:pt x="26" y="11"/>
                    <a:pt x="28" y="7"/>
                  </a:cubicBezTo>
                  <a:cubicBezTo>
                    <a:pt x="5" y="0"/>
                    <a:pt x="5" y="0"/>
                    <a:pt x="5" y="0"/>
                  </a:cubicBezTo>
                  <a:cubicBezTo>
                    <a:pt x="3" y="6"/>
                    <a:pt x="1" y="11"/>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4" name="Freeform: Shape 603">
              <a:extLst>
                <a:ext uri="{FF2B5EF4-FFF2-40B4-BE49-F238E27FC236}">
                  <a16:creationId xmlns:a16="http://schemas.microsoft.com/office/drawing/2014/main" id="{E4CD258E-042F-447B-9D63-E4A458D4163B}"/>
                </a:ext>
              </a:extLst>
            </p:cNvPr>
            <p:cNvSpPr>
              <a:spLocks/>
            </p:cNvSpPr>
            <p:nvPr/>
          </p:nvSpPr>
          <p:spPr bwMode="auto">
            <a:xfrm>
              <a:off x="5309951" y="4897248"/>
              <a:ext cx="47625" cy="39688"/>
            </a:xfrm>
            <a:custGeom>
              <a:avLst/>
              <a:gdLst>
                <a:gd name="T0" fmla="*/ 0 w 30"/>
                <a:gd name="T1" fmla="*/ 14 h 25"/>
                <a:gd name="T2" fmla="*/ 21 w 30"/>
                <a:gd name="T3" fmla="*/ 25 h 25"/>
                <a:gd name="T4" fmla="*/ 30 w 30"/>
                <a:gd name="T5" fmla="*/ 12 h 25"/>
                <a:gd name="T6" fmla="*/ 9 w 30"/>
                <a:gd name="T7" fmla="*/ 0 h 25"/>
                <a:gd name="T8" fmla="*/ 0 w 30"/>
                <a:gd name="T9" fmla="*/ 14 h 25"/>
              </a:gdLst>
              <a:ahLst/>
              <a:cxnLst>
                <a:cxn ang="0">
                  <a:pos x="T0" y="T1"/>
                </a:cxn>
                <a:cxn ang="0">
                  <a:pos x="T2" y="T3"/>
                </a:cxn>
                <a:cxn ang="0">
                  <a:pos x="T4" y="T5"/>
                </a:cxn>
                <a:cxn ang="0">
                  <a:pos x="T6" y="T7"/>
                </a:cxn>
                <a:cxn ang="0">
                  <a:pos x="T8" y="T9"/>
                </a:cxn>
              </a:cxnLst>
              <a:rect l="0" t="0" r="r" b="b"/>
              <a:pathLst>
                <a:path w="30" h="25">
                  <a:moveTo>
                    <a:pt x="0" y="14"/>
                  </a:moveTo>
                  <a:cubicBezTo>
                    <a:pt x="21" y="25"/>
                    <a:pt x="21" y="25"/>
                    <a:pt x="21" y="25"/>
                  </a:cubicBezTo>
                  <a:cubicBezTo>
                    <a:pt x="24" y="21"/>
                    <a:pt x="27" y="16"/>
                    <a:pt x="30" y="12"/>
                  </a:cubicBezTo>
                  <a:cubicBezTo>
                    <a:pt x="9" y="0"/>
                    <a:pt x="9" y="0"/>
                    <a:pt x="9" y="0"/>
                  </a:cubicBezTo>
                  <a:cubicBezTo>
                    <a:pt x="6" y="5"/>
                    <a:pt x="3" y="10"/>
                    <a:pt x="0"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5" name="Freeform: Shape 604">
              <a:extLst>
                <a:ext uri="{FF2B5EF4-FFF2-40B4-BE49-F238E27FC236}">
                  <a16:creationId xmlns:a16="http://schemas.microsoft.com/office/drawing/2014/main" id="{5C03F355-8E6A-4630-8533-489356F521C6}"/>
                </a:ext>
              </a:extLst>
            </p:cNvPr>
            <p:cNvSpPr>
              <a:spLocks/>
            </p:cNvSpPr>
            <p:nvPr/>
          </p:nvSpPr>
          <p:spPr bwMode="auto">
            <a:xfrm>
              <a:off x="5865576" y="4503548"/>
              <a:ext cx="36513" cy="41275"/>
            </a:xfrm>
            <a:custGeom>
              <a:avLst/>
              <a:gdLst>
                <a:gd name="T0" fmla="*/ 0 w 23"/>
                <a:gd name="T1" fmla="*/ 4 h 26"/>
                <a:gd name="T2" fmla="*/ 7 w 23"/>
                <a:gd name="T3" fmla="*/ 26 h 26"/>
                <a:gd name="T4" fmla="*/ 23 w 23"/>
                <a:gd name="T5" fmla="*/ 22 h 26"/>
                <a:gd name="T6" fmla="*/ 17 w 23"/>
                <a:gd name="T7" fmla="*/ 0 h 26"/>
                <a:gd name="T8" fmla="*/ 0 w 23"/>
                <a:gd name="T9" fmla="*/ 4 h 26"/>
              </a:gdLst>
              <a:ahLst/>
              <a:cxnLst>
                <a:cxn ang="0">
                  <a:pos x="T0" y="T1"/>
                </a:cxn>
                <a:cxn ang="0">
                  <a:pos x="T2" y="T3"/>
                </a:cxn>
                <a:cxn ang="0">
                  <a:pos x="T4" y="T5"/>
                </a:cxn>
                <a:cxn ang="0">
                  <a:pos x="T6" y="T7"/>
                </a:cxn>
                <a:cxn ang="0">
                  <a:pos x="T8" y="T9"/>
                </a:cxn>
              </a:cxnLst>
              <a:rect l="0" t="0" r="r" b="b"/>
              <a:pathLst>
                <a:path w="23" h="26">
                  <a:moveTo>
                    <a:pt x="0" y="4"/>
                  </a:moveTo>
                  <a:cubicBezTo>
                    <a:pt x="7" y="26"/>
                    <a:pt x="7" y="26"/>
                    <a:pt x="7" y="26"/>
                  </a:cubicBezTo>
                  <a:cubicBezTo>
                    <a:pt x="12" y="24"/>
                    <a:pt x="17" y="23"/>
                    <a:pt x="23" y="22"/>
                  </a:cubicBezTo>
                  <a:cubicBezTo>
                    <a:pt x="17" y="0"/>
                    <a:pt x="17" y="0"/>
                    <a:pt x="17" y="0"/>
                  </a:cubicBezTo>
                  <a:cubicBezTo>
                    <a:pt x="11" y="1"/>
                    <a:pt x="6" y="2"/>
                    <a:pt x="0"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6" name="Freeform: Shape 605">
              <a:extLst>
                <a:ext uri="{FF2B5EF4-FFF2-40B4-BE49-F238E27FC236}">
                  <a16:creationId xmlns:a16="http://schemas.microsoft.com/office/drawing/2014/main" id="{1DEE5C5F-B800-4637-9520-808E3F4859D7}"/>
                </a:ext>
              </a:extLst>
            </p:cNvPr>
            <p:cNvSpPr>
              <a:spLocks/>
            </p:cNvSpPr>
            <p:nvPr/>
          </p:nvSpPr>
          <p:spPr bwMode="auto">
            <a:xfrm>
              <a:off x="5544901" y="4648011"/>
              <a:ext cx="44450" cy="44450"/>
            </a:xfrm>
            <a:custGeom>
              <a:avLst/>
              <a:gdLst>
                <a:gd name="T0" fmla="*/ 0 w 28"/>
                <a:gd name="T1" fmla="*/ 10 h 28"/>
                <a:gd name="T2" fmla="*/ 14 w 28"/>
                <a:gd name="T3" fmla="*/ 28 h 28"/>
                <a:gd name="T4" fmla="*/ 28 w 28"/>
                <a:gd name="T5" fmla="*/ 18 h 28"/>
                <a:gd name="T6" fmla="*/ 14 w 28"/>
                <a:gd name="T7" fmla="*/ 0 h 28"/>
                <a:gd name="T8" fmla="*/ 0 w 28"/>
                <a:gd name="T9" fmla="*/ 10 h 28"/>
              </a:gdLst>
              <a:ahLst/>
              <a:cxnLst>
                <a:cxn ang="0">
                  <a:pos x="T0" y="T1"/>
                </a:cxn>
                <a:cxn ang="0">
                  <a:pos x="T2" y="T3"/>
                </a:cxn>
                <a:cxn ang="0">
                  <a:pos x="T4" y="T5"/>
                </a:cxn>
                <a:cxn ang="0">
                  <a:pos x="T6" y="T7"/>
                </a:cxn>
                <a:cxn ang="0">
                  <a:pos x="T8" y="T9"/>
                </a:cxn>
              </a:cxnLst>
              <a:rect l="0" t="0" r="r" b="b"/>
              <a:pathLst>
                <a:path w="28" h="28">
                  <a:moveTo>
                    <a:pt x="0" y="10"/>
                  </a:moveTo>
                  <a:cubicBezTo>
                    <a:pt x="14" y="28"/>
                    <a:pt x="14" y="28"/>
                    <a:pt x="14" y="28"/>
                  </a:cubicBezTo>
                  <a:cubicBezTo>
                    <a:pt x="19" y="24"/>
                    <a:pt x="23" y="21"/>
                    <a:pt x="28" y="18"/>
                  </a:cubicBezTo>
                  <a:cubicBezTo>
                    <a:pt x="14" y="0"/>
                    <a:pt x="14" y="0"/>
                    <a:pt x="14" y="0"/>
                  </a:cubicBezTo>
                  <a:cubicBezTo>
                    <a:pt x="9" y="3"/>
                    <a:pt x="4" y="7"/>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7" name="Freeform: Shape 606">
              <a:extLst>
                <a:ext uri="{FF2B5EF4-FFF2-40B4-BE49-F238E27FC236}">
                  <a16:creationId xmlns:a16="http://schemas.microsoft.com/office/drawing/2014/main" id="{83AB7998-A91A-4F7F-A3EA-9831EBA66D98}"/>
                </a:ext>
              </a:extLst>
            </p:cNvPr>
            <p:cNvSpPr>
              <a:spLocks/>
            </p:cNvSpPr>
            <p:nvPr/>
          </p:nvSpPr>
          <p:spPr bwMode="auto">
            <a:xfrm>
              <a:off x="5751276" y="4538473"/>
              <a:ext cx="39688" cy="42863"/>
            </a:xfrm>
            <a:custGeom>
              <a:avLst/>
              <a:gdLst>
                <a:gd name="T0" fmla="*/ 0 w 25"/>
                <a:gd name="T1" fmla="*/ 6 h 27"/>
                <a:gd name="T2" fmla="*/ 10 w 25"/>
                <a:gd name="T3" fmla="*/ 27 h 27"/>
                <a:gd name="T4" fmla="*/ 25 w 25"/>
                <a:gd name="T5" fmla="*/ 20 h 27"/>
                <a:gd name="T6" fmla="*/ 16 w 25"/>
                <a:gd name="T7" fmla="*/ 0 h 27"/>
                <a:gd name="T8" fmla="*/ 0 w 25"/>
                <a:gd name="T9" fmla="*/ 6 h 27"/>
              </a:gdLst>
              <a:ahLst/>
              <a:cxnLst>
                <a:cxn ang="0">
                  <a:pos x="T0" y="T1"/>
                </a:cxn>
                <a:cxn ang="0">
                  <a:pos x="T2" y="T3"/>
                </a:cxn>
                <a:cxn ang="0">
                  <a:pos x="T4" y="T5"/>
                </a:cxn>
                <a:cxn ang="0">
                  <a:pos x="T6" y="T7"/>
                </a:cxn>
                <a:cxn ang="0">
                  <a:pos x="T8" y="T9"/>
                </a:cxn>
              </a:cxnLst>
              <a:rect l="0" t="0" r="r" b="b"/>
              <a:pathLst>
                <a:path w="25" h="27">
                  <a:moveTo>
                    <a:pt x="0" y="6"/>
                  </a:moveTo>
                  <a:cubicBezTo>
                    <a:pt x="10" y="27"/>
                    <a:pt x="10" y="27"/>
                    <a:pt x="10" y="27"/>
                  </a:cubicBezTo>
                  <a:cubicBezTo>
                    <a:pt x="15" y="24"/>
                    <a:pt x="20" y="22"/>
                    <a:pt x="25" y="20"/>
                  </a:cubicBezTo>
                  <a:cubicBezTo>
                    <a:pt x="16" y="0"/>
                    <a:pt x="16" y="0"/>
                    <a:pt x="16" y="0"/>
                  </a:cubicBezTo>
                  <a:cubicBezTo>
                    <a:pt x="11" y="2"/>
                    <a:pt x="6" y="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8" name="Freeform: Shape 607">
              <a:extLst>
                <a:ext uri="{FF2B5EF4-FFF2-40B4-BE49-F238E27FC236}">
                  <a16:creationId xmlns:a16="http://schemas.microsoft.com/office/drawing/2014/main" id="{A47CA9CA-D140-49CA-9C2E-6AAC03BF3A3E}"/>
                </a:ext>
              </a:extLst>
            </p:cNvPr>
            <p:cNvSpPr>
              <a:spLocks/>
            </p:cNvSpPr>
            <p:nvPr/>
          </p:nvSpPr>
          <p:spPr bwMode="auto">
            <a:xfrm>
              <a:off x="5643326" y="4586098"/>
              <a:ext cx="42863" cy="44450"/>
            </a:xfrm>
            <a:custGeom>
              <a:avLst/>
              <a:gdLst>
                <a:gd name="T0" fmla="*/ 0 w 27"/>
                <a:gd name="T1" fmla="*/ 9 h 28"/>
                <a:gd name="T2" fmla="*/ 13 w 27"/>
                <a:gd name="T3" fmla="*/ 28 h 28"/>
                <a:gd name="T4" fmla="*/ 27 w 27"/>
                <a:gd name="T5" fmla="*/ 20 h 28"/>
                <a:gd name="T6" fmla="*/ 16 w 27"/>
                <a:gd name="T7" fmla="*/ 0 h 28"/>
                <a:gd name="T8" fmla="*/ 0 w 27"/>
                <a:gd name="T9" fmla="*/ 9 h 28"/>
              </a:gdLst>
              <a:ahLst/>
              <a:cxnLst>
                <a:cxn ang="0">
                  <a:pos x="T0" y="T1"/>
                </a:cxn>
                <a:cxn ang="0">
                  <a:pos x="T2" y="T3"/>
                </a:cxn>
                <a:cxn ang="0">
                  <a:pos x="T4" y="T5"/>
                </a:cxn>
                <a:cxn ang="0">
                  <a:pos x="T6" y="T7"/>
                </a:cxn>
                <a:cxn ang="0">
                  <a:pos x="T8" y="T9"/>
                </a:cxn>
              </a:cxnLst>
              <a:rect l="0" t="0" r="r" b="b"/>
              <a:pathLst>
                <a:path w="27" h="28">
                  <a:moveTo>
                    <a:pt x="0" y="9"/>
                  </a:moveTo>
                  <a:cubicBezTo>
                    <a:pt x="13" y="28"/>
                    <a:pt x="13" y="28"/>
                    <a:pt x="13" y="28"/>
                  </a:cubicBezTo>
                  <a:cubicBezTo>
                    <a:pt x="17" y="25"/>
                    <a:pt x="22" y="22"/>
                    <a:pt x="27" y="20"/>
                  </a:cubicBezTo>
                  <a:cubicBezTo>
                    <a:pt x="16" y="0"/>
                    <a:pt x="16" y="0"/>
                    <a:pt x="16" y="0"/>
                  </a:cubicBezTo>
                  <a:cubicBezTo>
                    <a:pt x="10" y="3"/>
                    <a:pt x="5" y="6"/>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9" name="Freeform: Shape 608">
              <a:extLst>
                <a:ext uri="{FF2B5EF4-FFF2-40B4-BE49-F238E27FC236}">
                  <a16:creationId xmlns:a16="http://schemas.microsoft.com/office/drawing/2014/main" id="{39A245D4-E8AD-43F3-8C26-999922A70432}"/>
                </a:ext>
              </a:extLst>
            </p:cNvPr>
            <p:cNvSpPr>
              <a:spLocks/>
            </p:cNvSpPr>
            <p:nvPr/>
          </p:nvSpPr>
          <p:spPr bwMode="auto">
            <a:xfrm>
              <a:off x="5376626" y="4805173"/>
              <a:ext cx="46038" cy="41275"/>
            </a:xfrm>
            <a:custGeom>
              <a:avLst/>
              <a:gdLst>
                <a:gd name="T0" fmla="*/ 0 w 29"/>
                <a:gd name="T1" fmla="*/ 13 h 26"/>
                <a:gd name="T2" fmla="*/ 19 w 29"/>
                <a:gd name="T3" fmla="*/ 26 h 26"/>
                <a:gd name="T4" fmla="*/ 29 w 29"/>
                <a:gd name="T5" fmla="*/ 14 h 26"/>
                <a:gd name="T6" fmla="*/ 10 w 29"/>
                <a:gd name="T7" fmla="*/ 0 h 26"/>
                <a:gd name="T8" fmla="*/ 0 w 29"/>
                <a:gd name="T9" fmla="*/ 13 h 26"/>
              </a:gdLst>
              <a:ahLst/>
              <a:cxnLst>
                <a:cxn ang="0">
                  <a:pos x="T0" y="T1"/>
                </a:cxn>
                <a:cxn ang="0">
                  <a:pos x="T2" y="T3"/>
                </a:cxn>
                <a:cxn ang="0">
                  <a:pos x="T4" y="T5"/>
                </a:cxn>
                <a:cxn ang="0">
                  <a:pos x="T6" y="T7"/>
                </a:cxn>
                <a:cxn ang="0">
                  <a:pos x="T8" y="T9"/>
                </a:cxn>
              </a:cxnLst>
              <a:rect l="0" t="0" r="r" b="b"/>
              <a:pathLst>
                <a:path w="29" h="26">
                  <a:moveTo>
                    <a:pt x="0" y="13"/>
                  </a:moveTo>
                  <a:cubicBezTo>
                    <a:pt x="19" y="26"/>
                    <a:pt x="19" y="26"/>
                    <a:pt x="19" y="26"/>
                  </a:cubicBezTo>
                  <a:cubicBezTo>
                    <a:pt x="22" y="22"/>
                    <a:pt x="26" y="18"/>
                    <a:pt x="29" y="14"/>
                  </a:cubicBezTo>
                  <a:cubicBezTo>
                    <a:pt x="10" y="0"/>
                    <a:pt x="10" y="0"/>
                    <a:pt x="10" y="0"/>
                  </a:cubicBezTo>
                  <a:cubicBezTo>
                    <a:pt x="7" y="4"/>
                    <a:pt x="3" y="8"/>
                    <a:pt x="0"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0" name="Freeform: Shape 609">
              <a:extLst>
                <a:ext uri="{FF2B5EF4-FFF2-40B4-BE49-F238E27FC236}">
                  <a16:creationId xmlns:a16="http://schemas.microsoft.com/office/drawing/2014/main" id="{B5A50644-C855-4536-891E-D368F0B278FE}"/>
                </a:ext>
              </a:extLst>
            </p:cNvPr>
            <p:cNvSpPr>
              <a:spLocks/>
            </p:cNvSpPr>
            <p:nvPr/>
          </p:nvSpPr>
          <p:spPr bwMode="auto">
            <a:xfrm>
              <a:off x="5454414" y="4721036"/>
              <a:ext cx="46038" cy="42863"/>
            </a:xfrm>
            <a:custGeom>
              <a:avLst/>
              <a:gdLst>
                <a:gd name="T0" fmla="*/ 0 w 29"/>
                <a:gd name="T1" fmla="*/ 12 h 27"/>
                <a:gd name="T2" fmla="*/ 17 w 29"/>
                <a:gd name="T3" fmla="*/ 27 h 27"/>
                <a:gd name="T4" fmla="*/ 29 w 29"/>
                <a:gd name="T5" fmla="*/ 16 h 27"/>
                <a:gd name="T6" fmla="*/ 13 w 29"/>
                <a:gd name="T7" fmla="*/ 0 h 27"/>
                <a:gd name="T8" fmla="*/ 0 w 29"/>
                <a:gd name="T9" fmla="*/ 12 h 27"/>
              </a:gdLst>
              <a:ahLst/>
              <a:cxnLst>
                <a:cxn ang="0">
                  <a:pos x="T0" y="T1"/>
                </a:cxn>
                <a:cxn ang="0">
                  <a:pos x="T2" y="T3"/>
                </a:cxn>
                <a:cxn ang="0">
                  <a:pos x="T4" y="T5"/>
                </a:cxn>
                <a:cxn ang="0">
                  <a:pos x="T6" y="T7"/>
                </a:cxn>
                <a:cxn ang="0">
                  <a:pos x="T8" y="T9"/>
                </a:cxn>
              </a:cxnLst>
              <a:rect l="0" t="0" r="r" b="b"/>
              <a:pathLst>
                <a:path w="29" h="27">
                  <a:moveTo>
                    <a:pt x="0" y="12"/>
                  </a:moveTo>
                  <a:cubicBezTo>
                    <a:pt x="17" y="27"/>
                    <a:pt x="17" y="27"/>
                    <a:pt x="17" y="27"/>
                  </a:cubicBezTo>
                  <a:cubicBezTo>
                    <a:pt x="21" y="23"/>
                    <a:pt x="25" y="20"/>
                    <a:pt x="29" y="16"/>
                  </a:cubicBezTo>
                  <a:cubicBezTo>
                    <a:pt x="13" y="0"/>
                    <a:pt x="13" y="0"/>
                    <a:pt x="13" y="0"/>
                  </a:cubicBezTo>
                  <a:cubicBezTo>
                    <a:pt x="8" y="4"/>
                    <a:pt x="4" y="8"/>
                    <a:pt x="0" y="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1" name="Freeform: Shape 610">
              <a:extLst>
                <a:ext uri="{FF2B5EF4-FFF2-40B4-BE49-F238E27FC236}">
                  <a16:creationId xmlns:a16="http://schemas.microsoft.com/office/drawing/2014/main" id="{05BBACA4-CCDC-4DD4-A12C-41EBACC5F6A0}"/>
                </a:ext>
              </a:extLst>
            </p:cNvPr>
            <p:cNvSpPr>
              <a:spLocks/>
            </p:cNvSpPr>
            <p:nvPr/>
          </p:nvSpPr>
          <p:spPr bwMode="auto">
            <a:xfrm>
              <a:off x="5198826" y="5213161"/>
              <a:ext cx="41275" cy="30163"/>
            </a:xfrm>
            <a:custGeom>
              <a:avLst/>
              <a:gdLst>
                <a:gd name="T0" fmla="*/ 0 w 26"/>
                <a:gd name="T1" fmla="*/ 16 h 19"/>
                <a:gd name="T2" fmla="*/ 24 w 26"/>
                <a:gd name="T3" fmla="*/ 19 h 19"/>
                <a:gd name="T4" fmla="*/ 26 w 26"/>
                <a:gd name="T5" fmla="*/ 3 h 19"/>
                <a:gd name="T6" fmla="*/ 3 w 26"/>
                <a:gd name="T7" fmla="*/ 0 h 19"/>
                <a:gd name="T8" fmla="*/ 0 w 26"/>
                <a:gd name="T9" fmla="*/ 16 h 19"/>
              </a:gdLst>
              <a:ahLst/>
              <a:cxnLst>
                <a:cxn ang="0">
                  <a:pos x="T0" y="T1"/>
                </a:cxn>
                <a:cxn ang="0">
                  <a:pos x="T2" y="T3"/>
                </a:cxn>
                <a:cxn ang="0">
                  <a:pos x="T4" y="T5"/>
                </a:cxn>
                <a:cxn ang="0">
                  <a:pos x="T6" y="T7"/>
                </a:cxn>
                <a:cxn ang="0">
                  <a:pos x="T8" y="T9"/>
                </a:cxn>
              </a:cxnLst>
              <a:rect l="0" t="0" r="r" b="b"/>
              <a:pathLst>
                <a:path w="26" h="19">
                  <a:moveTo>
                    <a:pt x="0" y="16"/>
                  </a:moveTo>
                  <a:cubicBezTo>
                    <a:pt x="24" y="19"/>
                    <a:pt x="24" y="19"/>
                    <a:pt x="24" y="19"/>
                  </a:cubicBezTo>
                  <a:cubicBezTo>
                    <a:pt x="25" y="14"/>
                    <a:pt x="26" y="8"/>
                    <a:pt x="26" y="3"/>
                  </a:cubicBezTo>
                  <a:cubicBezTo>
                    <a:pt x="3" y="0"/>
                    <a:pt x="3" y="0"/>
                    <a:pt x="3" y="0"/>
                  </a:cubicBezTo>
                  <a:cubicBezTo>
                    <a:pt x="2" y="5"/>
                    <a:pt x="1" y="11"/>
                    <a:pt x="0" y="1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612" name="Rectangle 611">
            <a:extLst>
              <a:ext uri="{FF2B5EF4-FFF2-40B4-BE49-F238E27FC236}">
                <a16:creationId xmlns:a16="http://schemas.microsoft.com/office/drawing/2014/main" id="{17AB62C4-6723-4766-8300-465AE9AA4356}"/>
              </a:ext>
            </a:extLst>
          </p:cNvPr>
          <p:cNvSpPr>
            <a:spLocks noChangeArrowheads="1"/>
          </p:cNvSpPr>
          <p:nvPr/>
        </p:nvSpPr>
        <p:spPr bwMode="auto">
          <a:xfrm>
            <a:off x="6562489" y="315734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3" name="Rectangle 612">
            <a:extLst>
              <a:ext uri="{FF2B5EF4-FFF2-40B4-BE49-F238E27FC236}">
                <a16:creationId xmlns:a16="http://schemas.microsoft.com/office/drawing/2014/main" id="{F4FAEFF5-DBD3-4C80-A8C4-97F252E88FAE}"/>
              </a:ext>
            </a:extLst>
          </p:cNvPr>
          <p:cNvSpPr>
            <a:spLocks noChangeArrowheads="1"/>
          </p:cNvSpPr>
          <p:nvPr/>
        </p:nvSpPr>
        <p:spPr bwMode="auto">
          <a:xfrm>
            <a:off x="6562489" y="294144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4" name="Rectangle 613">
            <a:extLst>
              <a:ext uri="{FF2B5EF4-FFF2-40B4-BE49-F238E27FC236}">
                <a16:creationId xmlns:a16="http://schemas.microsoft.com/office/drawing/2014/main" id="{1E4B36FA-69AB-4100-B1E8-9F6A606D00EA}"/>
              </a:ext>
            </a:extLst>
          </p:cNvPr>
          <p:cNvSpPr>
            <a:spLocks noChangeArrowheads="1"/>
          </p:cNvSpPr>
          <p:nvPr/>
        </p:nvSpPr>
        <p:spPr bwMode="auto">
          <a:xfrm>
            <a:off x="6562489" y="304939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5" name="Rectangle 614">
            <a:extLst>
              <a:ext uri="{FF2B5EF4-FFF2-40B4-BE49-F238E27FC236}">
                <a16:creationId xmlns:a16="http://schemas.microsoft.com/office/drawing/2014/main" id="{4CE0DD64-165C-457B-B039-E92C1A637FCC}"/>
              </a:ext>
            </a:extLst>
          </p:cNvPr>
          <p:cNvSpPr>
            <a:spLocks noChangeArrowheads="1"/>
          </p:cNvSpPr>
          <p:nvPr/>
        </p:nvSpPr>
        <p:spPr bwMode="auto">
          <a:xfrm>
            <a:off x="6562489" y="358914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6" name="Rectangle 615">
            <a:extLst>
              <a:ext uri="{FF2B5EF4-FFF2-40B4-BE49-F238E27FC236}">
                <a16:creationId xmlns:a16="http://schemas.microsoft.com/office/drawing/2014/main" id="{A19D421E-EC9A-4752-9478-87E9DE4671C3}"/>
              </a:ext>
            </a:extLst>
          </p:cNvPr>
          <p:cNvSpPr>
            <a:spLocks noChangeArrowheads="1"/>
          </p:cNvSpPr>
          <p:nvPr/>
        </p:nvSpPr>
        <p:spPr bwMode="auto">
          <a:xfrm>
            <a:off x="6562489" y="326529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7" name="Rectangle 616">
            <a:extLst>
              <a:ext uri="{FF2B5EF4-FFF2-40B4-BE49-F238E27FC236}">
                <a16:creationId xmlns:a16="http://schemas.microsoft.com/office/drawing/2014/main" id="{636A7183-140D-4B29-BF69-9F1E8C8B5168}"/>
              </a:ext>
            </a:extLst>
          </p:cNvPr>
          <p:cNvSpPr>
            <a:spLocks noChangeArrowheads="1"/>
          </p:cNvSpPr>
          <p:nvPr/>
        </p:nvSpPr>
        <p:spPr bwMode="auto">
          <a:xfrm>
            <a:off x="6562489" y="337324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8" name="Rectangle 617">
            <a:extLst>
              <a:ext uri="{FF2B5EF4-FFF2-40B4-BE49-F238E27FC236}">
                <a16:creationId xmlns:a16="http://schemas.microsoft.com/office/drawing/2014/main" id="{88A7E766-9291-49DF-AC40-D3ED7833B515}"/>
              </a:ext>
            </a:extLst>
          </p:cNvPr>
          <p:cNvSpPr>
            <a:spLocks noChangeArrowheads="1"/>
          </p:cNvSpPr>
          <p:nvPr/>
        </p:nvSpPr>
        <p:spPr bwMode="auto">
          <a:xfrm>
            <a:off x="6562489" y="3481198"/>
            <a:ext cx="34925" cy="2540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9" name="Rectangle 618">
            <a:extLst>
              <a:ext uri="{FF2B5EF4-FFF2-40B4-BE49-F238E27FC236}">
                <a16:creationId xmlns:a16="http://schemas.microsoft.com/office/drawing/2014/main" id="{1A494F43-4097-4BB2-A6CD-857AAC8B6E20}"/>
              </a:ext>
            </a:extLst>
          </p:cNvPr>
          <p:cNvSpPr>
            <a:spLocks noChangeArrowheads="1"/>
          </p:cNvSpPr>
          <p:nvPr/>
        </p:nvSpPr>
        <p:spPr bwMode="auto">
          <a:xfrm>
            <a:off x="449010" y="2590610"/>
            <a:ext cx="38100" cy="9032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0" name="Freeform: Shape 619">
            <a:extLst>
              <a:ext uri="{FF2B5EF4-FFF2-40B4-BE49-F238E27FC236}">
                <a16:creationId xmlns:a16="http://schemas.microsoft.com/office/drawing/2014/main" id="{A0F8FF59-D8D8-477E-B955-6A88007CBA5B}"/>
              </a:ext>
            </a:extLst>
          </p:cNvPr>
          <p:cNvSpPr>
            <a:spLocks/>
          </p:cNvSpPr>
          <p:nvPr/>
        </p:nvSpPr>
        <p:spPr bwMode="auto">
          <a:xfrm>
            <a:off x="3205215" y="1665912"/>
            <a:ext cx="223838" cy="209550"/>
          </a:xfrm>
          <a:custGeom>
            <a:avLst/>
            <a:gdLst>
              <a:gd name="T0" fmla="*/ 141 w 141"/>
              <a:gd name="T1" fmla="*/ 22 h 132"/>
              <a:gd name="T2" fmla="*/ 118 w 141"/>
              <a:gd name="T3" fmla="*/ 0 h 132"/>
              <a:gd name="T4" fmla="*/ 71 w 141"/>
              <a:gd name="T5" fmla="*/ 44 h 132"/>
              <a:gd name="T6" fmla="*/ 24 w 141"/>
              <a:gd name="T7" fmla="*/ 0 h 132"/>
              <a:gd name="T8" fmla="*/ 0 w 141"/>
              <a:gd name="T9" fmla="*/ 22 h 132"/>
              <a:gd name="T10" fmla="*/ 47 w 141"/>
              <a:gd name="T11" fmla="*/ 66 h 132"/>
              <a:gd name="T12" fmla="*/ 0 w 141"/>
              <a:gd name="T13" fmla="*/ 110 h 132"/>
              <a:gd name="T14" fmla="*/ 24 w 141"/>
              <a:gd name="T15" fmla="*/ 132 h 132"/>
              <a:gd name="T16" fmla="*/ 71 w 141"/>
              <a:gd name="T17" fmla="*/ 88 h 132"/>
              <a:gd name="T18" fmla="*/ 118 w 141"/>
              <a:gd name="T19" fmla="*/ 132 h 132"/>
              <a:gd name="T20" fmla="*/ 141 w 141"/>
              <a:gd name="T21" fmla="*/ 110 h 132"/>
              <a:gd name="T22" fmla="*/ 94 w 141"/>
              <a:gd name="T23" fmla="*/ 66 h 132"/>
              <a:gd name="T24" fmla="*/ 141 w 141"/>
              <a:gd name="T25" fmla="*/ 22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1" h="132">
                <a:moveTo>
                  <a:pt x="141" y="22"/>
                </a:moveTo>
                <a:lnTo>
                  <a:pt x="118" y="0"/>
                </a:lnTo>
                <a:lnTo>
                  <a:pt x="71" y="44"/>
                </a:lnTo>
                <a:lnTo>
                  <a:pt x="24" y="0"/>
                </a:lnTo>
                <a:lnTo>
                  <a:pt x="0" y="22"/>
                </a:lnTo>
                <a:lnTo>
                  <a:pt x="47" y="66"/>
                </a:lnTo>
                <a:lnTo>
                  <a:pt x="0" y="110"/>
                </a:lnTo>
                <a:lnTo>
                  <a:pt x="24" y="132"/>
                </a:lnTo>
                <a:lnTo>
                  <a:pt x="71" y="88"/>
                </a:lnTo>
                <a:lnTo>
                  <a:pt x="118" y="132"/>
                </a:lnTo>
                <a:lnTo>
                  <a:pt x="141" y="110"/>
                </a:lnTo>
                <a:lnTo>
                  <a:pt x="94" y="66"/>
                </a:lnTo>
                <a:lnTo>
                  <a:pt x="141" y="2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195140820"/>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4" name="Footer Placeholder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
        <p:nvSpPr>
          <p:cNvPr id="6" name="Title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Content Placeholder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115698226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页">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Date Placeholder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4" name="Footer Placeholder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977671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16903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末尾幻灯片">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E50855A-90D0-47E4-9866-E7609EE34DDC}"/>
              </a:ext>
            </a:extLst>
          </p:cNvPr>
          <p:cNvGrpSpPr/>
          <p:nvPr/>
        </p:nvGrpSpPr>
        <p:grpSpPr>
          <a:xfrm flipH="1">
            <a:off x="-25400" y="0"/>
            <a:ext cx="12217400" cy="6857999"/>
            <a:chOff x="-25400" y="0"/>
            <a:chExt cx="12217400" cy="6857999"/>
          </a:xfrm>
        </p:grpSpPr>
        <p:sp>
          <p:nvSpPr>
            <p:cNvPr id="35" name="Rectangle 34">
              <a:extLst>
                <a:ext uri="{FF2B5EF4-FFF2-40B4-BE49-F238E27FC236}">
                  <a16:creationId xmlns:a16="http://schemas.microsoft.com/office/drawing/2014/main" id="{4D1ED8B0-60A4-4C3A-ADD5-21C54B0FF544}"/>
                </a:ext>
              </a:extLst>
            </p:cNvPr>
            <p:cNvSpPr>
              <a:spLocks noChangeArrowheads="1"/>
            </p:cNvSpPr>
            <p:nvPr/>
          </p:nvSpPr>
          <p:spPr bwMode="auto">
            <a:xfrm>
              <a:off x="0" y="0"/>
              <a:ext cx="12192000" cy="6850063"/>
            </a:xfrm>
            <a:prstGeom prst="rect">
              <a:avLst/>
            </a:prstGeom>
            <a:solidFill>
              <a:srgbClr val="C30D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36" name="Group 35">
              <a:extLst>
                <a:ext uri="{FF2B5EF4-FFF2-40B4-BE49-F238E27FC236}">
                  <a16:creationId xmlns:a16="http://schemas.microsoft.com/office/drawing/2014/main" id="{85178EA9-3415-4B56-B62B-AA96EEC4BE53}"/>
                </a:ext>
              </a:extLst>
            </p:cNvPr>
            <p:cNvGrpSpPr/>
            <p:nvPr/>
          </p:nvGrpSpPr>
          <p:grpSpPr>
            <a:xfrm>
              <a:off x="-25400" y="3140074"/>
              <a:ext cx="12217400" cy="3717925"/>
              <a:chOff x="9526" y="3148013"/>
              <a:chExt cx="12172950" cy="3709988"/>
            </a:xfrm>
          </p:grpSpPr>
          <p:sp>
            <p:nvSpPr>
              <p:cNvPr id="37" name="Freeform: Shape 36">
                <a:extLst>
                  <a:ext uri="{FF2B5EF4-FFF2-40B4-BE49-F238E27FC236}">
                    <a16:creationId xmlns:a16="http://schemas.microsoft.com/office/drawing/2014/main" id="{4B764FE3-067D-4968-AB8F-4CA4EB50469A}"/>
                  </a:ext>
                </a:extLst>
              </p:cNvPr>
              <p:cNvSpPr>
                <a:spLocks/>
              </p:cNvSpPr>
              <p:nvPr/>
            </p:nvSpPr>
            <p:spPr bwMode="auto">
              <a:xfrm>
                <a:off x="9151938" y="5457825"/>
                <a:ext cx="6350" cy="23813"/>
              </a:xfrm>
              <a:custGeom>
                <a:avLst/>
                <a:gdLst>
                  <a:gd name="T0" fmla="*/ 7 w 7"/>
                  <a:gd name="T1" fmla="*/ 5 h 25"/>
                  <a:gd name="T2" fmla="*/ 0 w 7"/>
                  <a:gd name="T3" fmla="*/ 0 h 25"/>
                  <a:gd name="T4" fmla="*/ 0 w 7"/>
                  <a:gd name="T5" fmla="*/ 23 h 25"/>
                  <a:gd name="T6" fmla="*/ 7 w 7"/>
                  <a:gd name="T7" fmla="*/ 25 h 25"/>
                  <a:gd name="T8" fmla="*/ 7 w 7"/>
                  <a:gd name="T9" fmla="*/ 5 h 25"/>
                </a:gdLst>
                <a:ahLst/>
                <a:cxnLst>
                  <a:cxn ang="0">
                    <a:pos x="T0" y="T1"/>
                  </a:cxn>
                  <a:cxn ang="0">
                    <a:pos x="T2" y="T3"/>
                  </a:cxn>
                  <a:cxn ang="0">
                    <a:pos x="T4" y="T5"/>
                  </a:cxn>
                  <a:cxn ang="0">
                    <a:pos x="T6" y="T7"/>
                  </a:cxn>
                  <a:cxn ang="0">
                    <a:pos x="T8" y="T9"/>
                  </a:cxn>
                </a:cxnLst>
                <a:rect l="0" t="0" r="r" b="b"/>
                <a:pathLst>
                  <a:path w="7" h="25">
                    <a:moveTo>
                      <a:pt x="7" y="5"/>
                    </a:moveTo>
                    <a:cubicBezTo>
                      <a:pt x="5" y="3"/>
                      <a:pt x="3" y="2"/>
                      <a:pt x="0" y="0"/>
                    </a:cubicBezTo>
                    <a:cubicBezTo>
                      <a:pt x="0" y="23"/>
                      <a:pt x="0" y="23"/>
                      <a:pt x="0" y="23"/>
                    </a:cubicBezTo>
                    <a:cubicBezTo>
                      <a:pt x="3" y="24"/>
                      <a:pt x="5" y="25"/>
                      <a:pt x="7" y="25"/>
                    </a:cubicBez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Shape 37">
                <a:extLst>
                  <a:ext uri="{FF2B5EF4-FFF2-40B4-BE49-F238E27FC236}">
                    <a16:creationId xmlns:a16="http://schemas.microsoft.com/office/drawing/2014/main" id="{325156FB-711D-4BE5-B0B5-5CA6BE367C8F}"/>
                  </a:ext>
                </a:extLst>
              </p:cNvPr>
              <p:cNvSpPr>
                <a:spLocks/>
              </p:cNvSpPr>
              <p:nvPr/>
            </p:nvSpPr>
            <p:spPr bwMode="auto">
              <a:xfrm>
                <a:off x="9151938" y="5495925"/>
                <a:ext cx="6350" cy="20638"/>
              </a:xfrm>
              <a:custGeom>
                <a:avLst/>
                <a:gdLst>
                  <a:gd name="T0" fmla="*/ 7 w 7"/>
                  <a:gd name="T1" fmla="*/ 2 h 21"/>
                  <a:gd name="T2" fmla="*/ 0 w 7"/>
                  <a:gd name="T3" fmla="*/ 0 h 21"/>
                  <a:gd name="T4" fmla="*/ 0 w 7"/>
                  <a:gd name="T5" fmla="*/ 18 h 21"/>
                  <a:gd name="T6" fmla="*/ 7 w 7"/>
                  <a:gd name="T7" fmla="*/ 21 h 21"/>
                  <a:gd name="T8" fmla="*/ 7 w 7"/>
                  <a:gd name="T9" fmla="*/ 2 h 21"/>
                </a:gdLst>
                <a:ahLst/>
                <a:cxnLst>
                  <a:cxn ang="0">
                    <a:pos x="T0" y="T1"/>
                  </a:cxn>
                  <a:cxn ang="0">
                    <a:pos x="T2" y="T3"/>
                  </a:cxn>
                  <a:cxn ang="0">
                    <a:pos x="T4" y="T5"/>
                  </a:cxn>
                  <a:cxn ang="0">
                    <a:pos x="T6" y="T7"/>
                  </a:cxn>
                  <a:cxn ang="0">
                    <a:pos x="T8" y="T9"/>
                  </a:cxn>
                </a:cxnLst>
                <a:rect l="0" t="0" r="r" b="b"/>
                <a:pathLst>
                  <a:path w="7" h="21">
                    <a:moveTo>
                      <a:pt x="7" y="2"/>
                    </a:moveTo>
                    <a:cubicBezTo>
                      <a:pt x="5" y="1"/>
                      <a:pt x="3" y="0"/>
                      <a:pt x="0" y="0"/>
                    </a:cubicBezTo>
                    <a:cubicBezTo>
                      <a:pt x="0" y="18"/>
                      <a:pt x="0" y="18"/>
                      <a:pt x="0" y="18"/>
                    </a:cubicBezTo>
                    <a:cubicBezTo>
                      <a:pt x="3" y="19"/>
                      <a:pt x="5" y="20"/>
                      <a:pt x="7" y="21"/>
                    </a:cubicBezTo>
                    <a:lnTo>
                      <a:pt x="7" y="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Shape 38">
                <a:extLst>
                  <a:ext uri="{FF2B5EF4-FFF2-40B4-BE49-F238E27FC236}">
                    <a16:creationId xmlns:a16="http://schemas.microsoft.com/office/drawing/2014/main" id="{51CD288D-E22B-4B3D-9801-15E135491438}"/>
                  </a:ext>
                </a:extLst>
              </p:cNvPr>
              <p:cNvSpPr>
                <a:spLocks noEditPoints="1"/>
              </p:cNvSpPr>
              <p:nvPr/>
            </p:nvSpPr>
            <p:spPr bwMode="auto">
              <a:xfrm>
                <a:off x="9526" y="4243388"/>
                <a:ext cx="12172950" cy="2614613"/>
              </a:xfrm>
              <a:custGeom>
                <a:avLst/>
                <a:gdLst>
                  <a:gd name="T0" fmla="*/ 8568 w 12793"/>
                  <a:gd name="T1" fmla="*/ 1777 h 2747"/>
                  <a:gd name="T2" fmla="*/ 8452 w 12793"/>
                  <a:gd name="T3" fmla="*/ 2000 h 2747"/>
                  <a:gd name="T4" fmla="*/ 8424 w 12793"/>
                  <a:gd name="T5" fmla="*/ 2103 h 2747"/>
                  <a:gd name="T6" fmla="*/ 8301 w 12793"/>
                  <a:gd name="T7" fmla="*/ 2222 h 2747"/>
                  <a:gd name="T8" fmla="*/ 8404 w 12793"/>
                  <a:gd name="T9" fmla="*/ 2179 h 2747"/>
                  <a:gd name="T10" fmla="*/ 8609 w 12793"/>
                  <a:gd name="T11" fmla="*/ 2227 h 2747"/>
                  <a:gd name="T12" fmla="*/ 8485 w 12793"/>
                  <a:gd name="T13" fmla="*/ 2364 h 2747"/>
                  <a:gd name="T14" fmla="*/ 8657 w 12793"/>
                  <a:gd name="T15" fmla="*/ 2368 h 2747"/>
                  <a:gd name="T16" fmla="*/ 8620 w 12793"/>
                  <a:gd name="T17" fmla="*/ 2510 h 2747"/>
                  <a:gd name="T18" fmla="*/ 8123 w 12793"/>
                  <a:gd name="T19" fmla="*/ 2476 h 2747"/>
                  <a:gd name="T20" fmla="*/ 8092 w 12793"/>
                  <a:gd name="T21" fmla="*/ 2219 h 2747"/>
                  <a:gd name="T22" fmla="*/ 7952 w 12793"/>
                  <a:gd name="T23" fmla="*/ 2271 h 2747"/>
                  <a:gd name="T24" fmla="*/ 7943 w 12793"/>
                  <a:gd name="T25" fmla="*/ 2410 h 2747"/>
                  <a:gd name="T26" fmla="*/ 7814 w 12793"/>
                  <a:gd name="T27" fmla="*/ 2290 h 2747"/>
                  <a:gd name="T28" fmla="*/ 7246 w 12793"/>
                  <a:gd name="T29" fmla="*/ 2077 h 2747"/>
                  <a:gd name="T30" fmla="*/ 7201 w 12793"/>
                  <a:gd name="T31" fmla="*/ 1780 h 2747"/>
                  <a:gd name="T32" fmla="*/ 7308 w 12793"/>
                  <a:gd name="T33" fmla="*/ 2235 h 2747"/>
                  <a:gd name="T34" fmla="*/ 6793 w 12793"/>
                  <a:gd name="T35" fmla="*/ 1798 h 2747"/>
                  <a:gd name="T36" fmla="*/ 6464 w 12793"/>
                  <a:gd name="T37" fmla="*/ 1879 h 2747"/>
                  <a:gd name="T38" fmla="*/ 6271 w 12793"/>
                  <a:gd name="T39" fmla="*/ 2215 h 2747"/>
                  <a:gd name="T40" fmla="*/ 5899 w 12793"/>
                  <a:gd name="T41" fmla="*/ 1549 h 2747"/>
                  <a:gd name="T42" fmla="*/ 5482 w 12793"/>
                  <a:gd name="T43" fmla="*/ 2102 h 2747"/>
                  <a:gd name="T44" fmla="*/ 5415 w 12793"/>
                  <a:gd name="T45" fmla="*/ 2312 h 2747"/>
                  <a:gd name="T46" fmla="*/ 4811 w 12793"/>
                  <a:gd name="T47" fmla="*/ 1794 h 2747"/>
                  <a:gd name="T48" fmla="*/ 4667 w 12793"/>
                  <a:gd name="T49" fmla="*/ 2340 h 2747"/>
                  <a:gd name="T50" fmla="*/ 4091 w 12793"/>
                  <a:gd name="T51" fmla="*/ 2299 h 2747"/>
                  <a:gd name="T52" fmla="*/ 3758 w 12793"/>
                  <a:gd name="T53" fmla="*/ 2144 h 2747"/>
                  <a:gd name="T54" fmla="*/ 3652 w 12793"/>
                  <a:gd name="T55" fmla="*/ 2080 h 2747"/>
                  <a:gd name="T56" fmla="*/ 3434 w 12793"/>
                  <a:gd name="T57" fmla="*/ 1780 h 2747"/>
                  <a:gd name="T58" fmla="*/ 3809 w 12793"/>
                  <a:gd name="T59" fmla="*/ 1316 h 2747"/>
                  <a:gd name="T60" fmla="*/ 3850 w 12793"/>
                  <a:gd name="T61" fmla="*/ 1314 h 2747"/>
                  <a:gd name="T62" fmla="*/ 3895 w 12793"/>
                  <a:gd name="T63" fmla="*/ 321 h 2747"/>
                  <a:gd name="T64" fmla="*/ 3658 w 12793"/>
                  <a:gd name="T65" fmla="*/ 704 h 2747"/>
                  <a:gd name="T66" fmla="*/ 3358 w 12793"/>
                  <a:gd name="T67" fmla="*/ 1288 h 2747"/>
                  <a:gd name="T68" fmla="*/ 7560 w 12793"/>
                  <a:gd name="T69" fmla="*/ 2319 h 2747"/>
                  <a:gd name="T70" fmla="*/ 7470 w 12793"/>
                  <a:gd name="T71" fmla="*/ 2486 h 2747"/>
                  <a:gd name="T72" fmla="*/ 7503 w 12793"/>
                  <a:gd name="T73" fmla="*/ 2386 h 2747"/>
                  <a:gd name="T74" fmla="*/ 7571 w 12793"/>
                  <a:gd name="T75" fmla="*/ 2351 h 2747"/>
                  <a:gd name="T76" fmla="*/ 7796 w 12793"/>
                  <a:gd name="T77" fmla="*/ 2328 h 2747"/>
                  <a:gd name="T78" fmla="*/ 8104 w 12793"/>
                  <a:gd name="T79" fmla="*/ 2498 h 2747"/>
                  <a:gd name="T80" fmla="*/ 8729 w 12793"/>
                  <a:gd name="T81" fmla="*/ 2141 h 2747"/>
                  <a:gd name="T82" fmla="*/ 8711 w 12793"/>
                  <a:gd name="T83" fmla="*/ 2219 h 2747"/>
                  <a:gd name="T84" fmla="*/ 8804 w 12793"/>
                  <a:gd name="T85" fmla="*/ 2110 h 2747"/>
                  <a:gd name="T86" fmla="*/ 8895 w 12793"/>
                  <a:gd name="T87" fmla="*/ 2033 h 2747"/>
                  <a:gd name="T88" fmla="*/ 8932 w 12793"/>
                  <a:gd name="T89" fmla="*/ 2130 h 2747"/>
                  <a:gd name="T90" fmla="*/ 8820 w 12793"/>
                  <a:gd name="T91" fmla="*/ 2271 h 2747"/>
                  <a:gd name="T92" fmla="*/ 9099 w 12793"/>
                  <a:gd name="T93" fmla="*/ 2129 h 2747"/>
                  <a:gd name="T94" fmla="*/ 8849 w 12793"/>
                  <a:gd name="T95" fmla="*/ 2394 h 2747"/>
                  <a:gd name="T96" fmla="*/ 9103 w 12793"/>
                  <a:gd name="T97" fmla="*/ 2217 h 2747"/>
                  <a:gd name="T98" fmla="*/ 9310 w 12793"/>
                  <a:gd name="T99" fmla="*/ 2120 h 2747"/>
                  <a:gd name="T100" fmla="*/ 9171 w 12793"/>
                  <a:gd name="T101" fmla="*/ 2012 h 2747"/>
                  <a:gd name="T102" fmla="*/ 9059 w 12793"/>
                  <a:gd name="T103" fmla="*/ 2113 h 2747"/>
                  <a:gd name="T104" fmla="*/ 8808 w 12793"/>
                  <a:gd name="T105" fmla="*/ 1896 h 2747"/>
                  <a:gd name="T106" fmla="*/ 8920 w 12793"/>
                  <a:gd name="T107" fmla="*/ 1855 h 2747"/>
                  <a:gd name="T108" fmla="*/ 8996 w 12793"/>
                  <a:gd name="T109" fmla="*/ 1831 h 2747"/>
                  <a:gd name="T110" fmla="*/ 9082 w 12793"/>
                  <a:gd name="T111" fmla="*/ 1897 h 2747"/>
                  <a:gd name="T112" fmla="*/ 9272 w 12793"/>
                  <a:gd name="T113" fmla="*/ 1890 h 2747"/>
                  <a:gd name="T114" fmla="*/ 9430 w 12793"/>
                  <a:gd name="T115" fmla="*/ 1948 h 2747"/>
                  <a:gd name="T116" fmla="*/ 9521 w 12793"/>
                  <a:gd name="T117" fmla="*/ 1950 h 2747"/>
                  <a:gd name="T118" fmla="*/ 9563 w 12793"/>
                  <a:gd name="T119" fmla="*/ 2013 h 27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793" h="2747">
                    <a:moveTo>
                      <a:pt x="9582" y="1340"/>
                    </a:moveTo>
                    <a:cubicBezTo>
                      <a:pt x="9579" y="1340"/>
                      <a:pt x="9576" y="1340"/>
                      <a:pt x="9574" y="1340"/>
                    </a:cubicBezTo>
                    <a:cubicBezTo>
                      <a:pt x="9347" y="1340"/>
                      <a:pt x="9121" y="1340"/>
                      <a:pt x="8895" y="1340"/>
                    </a:cubicBezTo>
                    <a:cubicBezTo>
                      <a:pt x="8858" y="1340"/>
                      <a:pt x="8855" y="1334"/>
                      <a:pt x="8855" y="1378"/>
                    </a:cubicBezTo>
                    <a:cubicBezTo>
                      <a:pt x="8855" y="1387"/>
                      <a:pt x="8853" y="1395"/>
                      <a:pt x="8851" y="1404"/>
                    </a:cubicBezTo>
                    <a:cubicBezTo>
                      <a:pt x="8828" y="1484"/>
                      <a:pt x="8805" y="1564"/>
                      <a:pt x="8783" y="1645"/>
                    </a:cubicBezTo>
                    <a:cubicBezTo>
                      <a:pt x="8775" y="1677"/>
                      <a:pt x="8752" y="1707"/>
                      <a:pt x="8772" y="1743"/>
                    </a:cubicBezTo>
                    <a:cubicBezTo>
                      <a:pt x="8773" y="1744"/>
                      <a:pt x="8772" y="1748"/>
                      <a:pt x="8771" y="1750"/>
                    </a:cubicBezTo>
                    <a:cubicBezTo>
                      <a:pt x="8765" y="1768"/>
                      <a:pt x="8760" y="1786"/>
                      <a:pt x="8752" y="1802"/>
                    </a:cubicBezTo>
                    <a:cubicBezTo>
                      <a:pt x="8749" y="1810"/>
                      <a:pt x="8741" y="1818"/>
                      <a:pt x="8733" y="1821"/>
                    </a:cubicBezTo>
                    <a:cubicBezTo>
                      <a:pt x="8668" y="1845"/>
                      <a:pt x="8617" y="1821"/>
                      <a:pt x="8568" y="1777"/>
                    </a:cubicBezTo>
                    <a:cubicBezTo>
                      <a:pt x="8535" y="1748"/>
                      <a:pt x="8496" y="1724"/>
                      <a:pt x="8463" y="1700"/>
                    </a:cubicBezTo>
                    <a:cubicBezTo>
                      <a:pt x="8450" y="1722"/>
                      <a:pt x="8439" y="1741"/>
                      <a:pt x="8429" y="1759"/>
                    </a:cubicBezTo>
                    <a:cubicBezTo>
                      <a:pt x="8427" y="1764"/>
                      <a:pt x="8426" y="1769"/>
                      <a:pt x="8426" y="1774"/>
                    </a:cubicBezTo>
                    <a:cubicBezTo>
                      <a:pt x="8422" y="1820"/>
                      <a:pt x="8410" y="1833"/>
                      <a:pt x="8365" y="1836"/>
                    </a:cubicBezTo>
                    <a:cubicBezTo>
                      <a:pt x="8346" y="1838"/>
                      <a:pt x="8333" y="1847"/>
                      <a:pt x="8333" y="1865"/>
                    </a:cubicBezTo>
                    <a:cubicBezTo>
                      <a:pt x="8334" y="1900"/>
                      <a:pt x="8335" y="1935"/>
                      <a:pt x="8341" y="1969"/>
                    </a:cubicBezTo>
                    <a:cubicBezTo>
                      <a:pt x="8343" y="1984"/>
                      <a:pt x="8358" y="1997"/>
                      <a:pt x="8369" y="2013"/>
                    </a:cubicBezTo>
                    <a:cubicBezTo>
                      <a:pt x="8382" y="2011"/>
                      <a:pt x="8398" y="2009"/>
                      <a:pt x="8415" y="2007"/>
                    </a:cubicBezTo>
                    <a:cubicBezTo>
                      <a:pt x="8407" y="2021"/>
                      <a:pt x="8399" y="2034"/>
                      <a:pt x="8391" y="2048"/>
                    </a:cubicBezTo>
                    <a:cubicBezTo>
                      <a:pt x="8393" y="2049"/>
                      <a:pt x="8393" y="2049"/>
                      <a:pt x="8395" y="2050"/>
                    </a:cubicBezTo>
                    <a:cubicBezTo>
                      <a:pt x="8414" y="2034"/>
                      <a:pt x="8433" y="2017"/>
                      <a:pt x="8452" y="2000"/>
                    </a:cubicBezTo>
                    <a:cubicBezTo>
                      <a:pt x="8458" y="2007"/>
                      <a:pt x="8455" y="2004"/>
                      <a:pt x="8461" y="2010"/>
                    </a:cubicBezTo>
                    <a:cubicBezTo>
                      <a:pt x="8437" y="2033"/>
                      <a:pt x="8413" y="2057"/>
                      <a:pt x="8389" y="2080"/>
                    </a:cubicBezTo>
                    <a:cubicBezTo>
                      <a:pt x="8393" y="2084"/>
                      <a:pt x="8391" y="2082"/>
                      <a:pt x="8395" y="2086"/>
                    </a:cubicBezTo>
                    <a:cubicBezTo>
                      <a:pt x="8418" y="2068"/>
                      <a:pt x="8441" y="2049"/>
                      <a:pt x="8465" y="2031"/>
                    </a:cubicBezTo>
                    <a:cubicBezTo>
                      <a:pt x="8469" y="2028"/>
                      <a:pt x="8477" y="2030"/>
                      <a:pt x="8483" y="2030"/>
                    </a:cubicBezTo>
                    <a:cubicBezTo>
                      <a:pt x="8481" y="2036"/>
                      <a:pt x="8481" y="2044"/>
                      <a:pt x="8477" y="2047"/>
                    </a:cubicBezTo>
                    <a:cubicBezTo>
                      <a:pt x="8466" y="2057"/>
                      <a:pt x="8454" y="2064"/>
                      <a:pt x="8442" y="2072"/>
                    </a:cubicBezTo>
                    <a:cubicBezTo>
                      <a:pt x="8443" y="2075"/>
                      <a:pt x="8443" y="2075"/>
                      <a:pt x="8444" y="2078"/>
                    </a:cubicBezTo>
                    <a:cubicBezTo>
                      <a:pt x="8463" y="2074"/>
                      <a:pt x="8481" y="2071"/>
                      <a:pt x="8499" y="2067"/>
                    </a:cubicBezTo>
                    <a:cubicBezTo>
                      <a:pt x="8501" y="2073"/>
                      <a:pt x="8500" y="2071"/>
                      <a:pt x="8502" y="2076"/>
                    </a:cubicBezTo>
                    <a:cubicBezTo>
                      <a:pt x="8476" y="2085"/>
                      <a:pt x="8450" y="2094"/>
                      <a:pt x="8424" y="2103"/>
                    </a:cubicBezTo>
                    <a:cubicBezTo>
                      <a:pt x="8425" y="2107"/>
                      <a:pt x="8425" y="2106"/>
                      <a:pt x="8426" y="2110"/>
                    </a:cubicBezTo>
                    <a:cubicBezTo>
                      <a:pt x="8453" y="2106"/>
                      <a:pt x="8479" y="2101"/>
                      <a:pt x="8506" y="2097"/>
                    </a:cubicBezTo>
                    <a:cubicBezTo>
                      <a:pt x="8509" y="2107"/>
                      <a:pt x="8509" y="2107"/>
                      <a:pt x="8509" y="2107"/>
                    </a:cubicBezTo>
                    <a:cubicBezTo>
                      <a:pt x="8503" y="2112"/>
                      <a:pt x="8498" y="2120"/>
                      <a:pt x="8491" y="2121"/>
                    </a:cubicBezTo>
                    <a:cubicBezTo>
                      <a:pt x="8465" y="2126"/>
                      <a:pt x="8438" y="2130"/>
                      <a:pt x="8412" y="2131"/>
                    </a:cubicBezTo>
                    <a:cubicBezTo>
                      <a:pt x="8392" y="2132"/>
                      <a:pt x="8372" y="2129"/>
                      <a:pt x="8361" y="2151"/>
                    </a:cubicBezTo>
                    <a:cubicBezTo>
                      <a:pt x="8333" y="2136"/>
                      <a:pt x="8331" y="2137"/>
                      <a:pt x="8317" y="2174"/>
                    </a:cubicBezTo>
                    <a:cubicBezTo>
                      <a:pt x="8298" y="2159"/>
                      <a:pt x="8285" y="2168"/>
                      <a:pt x="8278" y="2188"/>
                    </a:cubicBezTo>
                    <a:cubicBezTo>
                      <a:pt x="8272" y="2204"/>
                      <a:pt x="8268" y="2221"/>
                      <a:pt x="8263" y="2238"/>
                    </a:cubicBezTo>
                    <a:cubicBezTo>
                      <a:pt x="8273" y="2230"/>
                      <a:pt x="8284" y="2222"/>
                      <a:pt x="8294" y="2214"/>
                    </a:cubicBezTo>
                    <a:cubicBezTo>
                      <a:pt x="8299" y="2219"/>
                      <a:pt x="8297" y="2217"/>
                      <a:pt x="8301" y="2222"/>
                    </a:cubicBezTo>
                    <a:cubicBezTo>
                      <a:pt x="8284" y="2240"/>
                      <a:pt x="8267" y="2258"/>
                      <a:pt x="8250" y="2276"/>
                    </a:cubicBezTo>
                    <a:cubicBezTo>
                      <a:pt x="8288" y="2267"/>
                      <a:pt x="8301" y="2217"/>
                      <a:pt x="8349" y="2227"/>
                    </a:cubicBezTo>
                    <a:cubicBezTo>
                      <a:pt x="8348" y="2219"/>
                      <a:pt x="8347" y="2214"/>
                      <a:pt x="8346" y="2204"/>
                    </a:cubicBezTo>
                    <a:cubicBezTo>
                      <a:pt x="8357" y="2211"/>
                      <a:pt x="8364" y="2216"/>
                      <a:pt x="8372" y="2220"/>
                    </a:cubicBezTo>
                    <a:cubicBezTo>
                      <a:pt x="8379" y="2224"/>
                      <a:pt x="8387" y="2226"/>
                      <a:pt x="8401" y="2232"/>
                    </a:cubicBezTo>
                    <a:cubicBezTo>
                      <a:pt x="8384" y="2213"/>
                      <a:pt x="8373" y="2200"/>
                      <a:pt x="8361" y="2188"/>
                    </a:cubicBezTo>
                    <a:cubicBezTo>
                      <a:pt x="8364" y="2183"/>
                      <a:pt x="8364" y="2184"/>
                      <a:pt x="8366" y="2180"/>
                    </a:cubicBezTo>
                    <a:cubicBezTo>
                      <a:pt x="8374" y="2182"/>
                      <a:pt x="8383" y="2184"/>
                      <a:pt x="8394" y="2187"/>
                    </a:cubicBezTo>
                    <a:cubicBezTo>
                      <a:pt x="8387" y="2175"/>
                      <a:pt x="8382" y="2165"/>
                      <a:pt x="8378" y="2156"/>
                    </a:cubicBezTo>
                    <a:cubicBezTo>
                      <a:pt x="8383" y="2153"/>
                      <a:pt x="8381" y="2154"/>
                      <a:pt x="8386" y="2151"/>
                    </a:cubicBezTo>
                    <a:cubicBezTo>
                      <a:pt x="8392" y="2161"/>
                      <a:pt x="8397" y="2171"/>
                      <a:pt x="8404" y="2179"/>
                    </a:cubicBezTo>
                    <a:cubicBezTo>
                      <a:pt x="8410" y="2186"/>
                      <a:pt x="8418" y="2193"/>
                      <a:pt x="8426" y="2195"/>
                    </a:cubicBezTo>
                    <a:cubicBezTo>
                      <a:pt x="8441" y="2197"/>
                      <a:pt x="8457" y="2195"/>
                      <a:pt x="8473" y="2195"/>
                    </a:cubicBezTo>
                    <a:cubicBezTo>
                      <a:pt x="8472" y="2211"/>
                      <a:pt x="8472" y="2222"/>
                      <a:pt x="8471" y="2240"/>
                    </a:cubicBezTo>
                    <a:cubicBezTo>
                      <a:pt x="8482" y="2224"/>
                      <a:pt x="8488" y="2215"/>
                      <a:pt x="8492" y="2210"/>
                    </a:cubicBezTo>
                    <a:cubicBezTo>
                      <a:pt x="8500" y="2219"/>
                      <a:pt x="8507" y="2232"/>
                      <a:pt x="8516" y="2234"/>
                    </a:cubicBezTo>
                    <a:cubicBezTo>
                      <a:pt x="8524" y="2236"/>
                      <a:pt x="8536" y="2228"/>
                      <a:pt x="8544" y="2222"/>
                    </a:cubicBezTo>
                    <a:cubicBezTo>
                      <a:pt x="8555" y="2213"/>
                      <a:pt x="8565" y="2202"/>
                      <a:pt x="8579" y="2189"/>
                    </a:cubicBezTo>
                    <a:cubicBezTo>
                      <a:pt x="8586" y="2215"/>
                      <a:pt x="8575" y="2222"/>
                      <a:pt x="8562" y="2231"/>
                    </a:cubicBezTo>
                    <a:cubicBezTo>
                      <a:pt x="8547" y="2241"/>
                      <a:pt x="8534" y="2254"/>
                      <a:pt x="8520" y="2266"/>
                    </a:cubicBezTo>
                    <a:cubicBezTo>
                      <a:pt x="8526" y="2265"/>
                      <a:pt x="8532" y="2264"/>
                      <a:pt x="8538" y="2262"/>
                    </a:cubicBezTo>
                    <a:cubicBezTo>
                      <a:pt x="8562" y="2251"/>
                      <a:pt x="8585" y="2239"/>
                      <a:pt x="8609" y="2227"/>
                    </a:cubicBezTo>
                    <a:cubicBezTo>
                      <a:pt x="8612" y="2230"/>
                      <a:pt x="8612" y="2230"/>
                      <a:pt x="8616" y="2234"/>
                    </a:cubicBezTo>
                    <a:cubicBezTo>
                      <a:pt x="8603" y="2259"/>
                      <a:pt x="8560" y="2250"/>
                      <a:pt x="8551" y="2281"/>
                    </a:cubicBezTo>
                    <a:cubicBezTo>
                      <a:pt x="8573" y="2275"/>
                      <a:pt x="8594" y="2270"/>
                      <a:pt x="8615" y="2265"/>
                    </a:cubicBezTo>
                    <a:cubicBezTo>
                      <a:pt x="8617" y="2271"/>
                      <a:pt x="8616" y="2269"/>
                      <a:pt x="8619" y="2274"/>
                    </a:cubicBezTo>
                    <a:cubicBezTo>
                      <a:pt x="8598" y="2285"/>
                      <a:pt x="8566" y="2284"/>
                      <a:pt x="8567" y="2320"/>
                    </a:cubicBezTo>
                    <a:cubicBezTo>
                      <a:pt x="8584" y="2321"/>
                      <a:pt x="8602" y="2323"/>
                      <a:pt x="8619" y="2324"/>
                    </a:cubicBezTo>
                    <a:cubicBezTo>
                      <a:pt x="8620" y="2326"/>
                      <a:pt x="8620" y="2326"/>
                      <a:pt x="8620" y="2327"/>
                    </a:cubicBezTo>
                    <a:cubicBezTo>
                      <a:pt x="8594" y="2336"/>
                      <a:pt x="8568" y="2345"/>
                      <a:pt x="8542" y="2353"/>
                    </a:cubicBezTo>
                    <a:cubicBezTo>
                      <a:pt x="8544" y="2346"/>
                      <a:pt x="8547" y="2340"/>
                      <a:pt x="8549" y="2333"/>
                    </a:cubicBezTo>
                    <a:cubicBezTo>
                      <a:pt x="8547" y="2331"/>
                      <a:pt x="8547" y="2331"/>
                      <a:pt x="8544" y="2329"/>
                    </a:cubicBezTo>
                    <a:cubicBezTo>
                      <a:pt x="8526" y="2340"/>
                      <a:pt x="8507" y="2351"/>
                      <a:pt x="8485" y="2364"/>
                    </a:cubicBezTo>
                    <a:cubicBezTo>
                      <a:pt x="8494" y="2368"/>
                      <a:pt x="8499" y="2369"/>
                      <a:pt x="8503" y="2371"/>
                    </a:cubicBezTo>
                    <a:cubicBezTo>
                      <a:pt x="8501" y="2382"/>
                      <a:pt x="8498" y="2392"/>
                      <a:pt x="8496" y="2402"/>
                    </a:cubicBezTo>
                    <a:cubicBezTo>
                      <a:pt x="8519" y="2411"/>
                      <a:pt x="8534" y="2441"/>
                      <a:pt x="8569" y="2423"/>
                    </a:cubicBezTo>
                    <a:cubicBezTo>
                      <a:pt x="8559" y="2418"/>
                      <a:pt x="8553" y="2414"/>
                      <a:pt x="8544" y="2409"/>
                    </a:cubicBezTo>
                    <a:cubicBezTo>
                      <a:pt x="8555" y="2402"/>
                      <a:pt x="8564" y="2396"/>
                      <a:pt x="8578" y="2386"/>
                    </a:cubicBezTo>
                    <a:cubicBezTo>
                      <a:pt x="8563" y="2384"/>
                      <a:pt x="8555" y="2383"/>
                      <a:pt x="8547" y="2382"/>
                    </a:cubicBezTo>
                    <a:cubicBezTo>
                      <a:pt x="8547" y="2380"/>
                      <a:pt x="8547" y="2381"/>
                      <a:pt x="8547" y="2378"/>
                    </a:cubicBezTo>
                    <a:cubicBezTo>
                      <a:pt x="8565" y="2373"/>
                      <a:pt x="8582" y="2368"/>
                      <a:pt x="8600" y="2363"/>
                    </a:cubicBezTo>
                    <a:cubicBezTo>
                      <a:pt x="8602" y="2366"/>
                      <a:pt x="8603" y="2369"/>
                      <a:pt x="8604" y="2372"/>
                    </a:cubicBezTo>
                    <a:cubicBezTo>
                      <a:pt x="8611" y="2361"/>
                      <a:pt x="8619" y="2350"/>
                      <a:pt x="8626" y="2339"/>
                    </a:cubicBezTo>
                    <a:cubicBezTo>
                      <a:pt x="8639" y="2351"/>
                      <a:pt x="8647" y="2358"/>
                      <a:pt x="8657" y="2368"/>
                    </a:cubicBezTo>
                    <a:cubicBezTo>
                      <a:pt x="8643" y="2377"/>
                      <a:pt x="8634" y="2388"/>
                      <a:pt x="8621" y="2392"/>
                    </a:cubicBezTo>
                    <a:cubicBezTo>
                      <a:pt x="8595" y="2402"/>
                      <a:pt x="8582" y="2424"/>
                      <a:pt x="8590" y="2455"/>
                    </a:cubicBezTo>
                    <a:cubicBezTo>
                      <a:pt x="8599" y="2447"/>
                      <a:pt x="8608" y="2439"/>
                      <a:pt x="8618" y="2431"/>
                    </a:cubicBezTo>
                    <a:cubicBezTo>
                      <a:pt x="8621" y="2434"/>
                      <a:pt x="8620" y="2433"/>
                      <a:pt x="8623" y="2436"/>
                    </a:cubicBezTo>
                    <a:cubicBezTo>
                      <a:pt x="8612" y="2451"/>
                      <a:pt x="8601" y="2465"/>
                      <a:pt x="8590" y="2479"/>
                    </a:cubicBezTo>
                    <a:cubicBezTo>
                      <a:pt x="8593" y="2482"/>
                      <a:pt x="8592" y="2481"/>
                      <a:pt x="8595" y="2484"/>
                    </a:cubicBezTo>
                    <a:cubicBezTo>
                      <a:pt x="8610" y="2471"/>
                      <a:pt x="8624" y="2459"/>
                      <a:pt x="8634" y="2450"/>
                    </a:cubicBezTo>
                    <a:cubicBezTo>
                      <a:pt x="8647" y="2457"/>
                      <a:pt x="8656" y="2460"/>
                      <a:pt x="8663" y="2466"/>
                    </a:cubicBezTo>
                    <a:cubicBezTo>
                      <a:pt x="8670" y="2472"/>
                      <a:pt x="8676" y="2481"/>
                      <a:pt x="8677" y="2489"/>
                    </a:cubicBezTo>
                    <a:cubicBezTo>
                      <a:pt x="8677" y="2492"/>
                      <a:pt x="8666" y="2500"/>
                      <a:pt x="8658" y="2502"/>
                    </a:cubicBezTo>
                    <a:cubicBezTo>
                      <a:pt x="8646" y="2506"/>
                      <a:pt x="8633" y="2508"/>
                      <a:pt x="8620" y="2510"/>
                    </a:cubicBezTo>
                    <a:cubicBezTo>
                      <a:pt x="8558" y="2520"/>
                      <a:pt x="8496" y="2533"/>
                      <a:pt x="8434" y="2541"/>
                    </a:cubicBezTo>
                    <a:cubicBezTo>
                      <a:pt x="8396" y="2545"/>
                      <a:pt x="8357" y="2542"/>
                      <a:pt x="8319" y="2542"/>
                    </a:cubicBezTo>
                    <a:cubicBezTo>
                      <a:pt x="8309" y="2542"/>
                      <a:pt x="8299" y="2538"/>
                      <a:pt x="8289" y="2536"/>
                    </a:cubicBezTo>
                    <a:cubicBezTo>
                      <a:pt x="8293" y="2527"/>
                      <a:pt x="8297" y="2518"/>
                      <a:pt x="8300" y="2509"/>
                    </a:cubicBezTo>
                    <a:cubicBezTo>
                      <a:pt x="8300" y="2508"/>
                      <a:pt x="8299" y="2506"/>
                      <a:pt x="8297" y="2502"/>
                    </a:cubicBezTo>
                    <a:cubicBezTo>
                      <a:pt x="8289" y="2507"/>
                      <a:pt x="8276" y="2510"/>
                      <a:pt x="8274" y="2517"/>
                    </a:cubicBezTo>
                    <a:cubicBezTo>
                      <a:pt x="8263" y="2554"/>
                      <a:pt x="8235" y="2540"/>
                      <a:pt x="8212" y="2539"/>
                    </a:cubicBezTo>
                    <a:cubicBezTo>
                      <a:pt x="8197" y="2538"/>
                      <a:pt x="8181" y="2532"/>
                      <a:pt x="8168" y="2524"/>
                    </a:cubicBezTo>
                    <a:cubicBezTo>
                      <a:pt x="8153" y="2515"/>
                      <a:pt x="8141" y="2503"/>
                      <a:pt x="8128" y="2491"/>
                    </a:cubicBezTo>
                    <a:cubicBezTo>
                      <a:pt x="8124" y="2488"/>
                      <a:pt x="8122" y="2484"/>
                      <a:pt x="8119" y="2480"/>
                    </a:cubicBezTo>
                    <a:cubicBezTo>
                      <a:pt x="8120" y="2479"/>
                      <a:pt x="8121" y="2477"/>
                      <a:pt x="8123" y="2476"/>
                    </a:cubicBezTo>
                    <a:cubicBezTo>
                      <a:pt x="8135" y="2482"/>
                      <a:pt x="8147" y="2488"/>
                      <a:pt x="8163" y="2496"/>
                    </a:cubicBezTo>
                    <a:cubicBezTo>
                      <a:pt x="8154" y="2475"/>
                      <a:pt x="8151" y="2455"/>
                      <a:pt x="8140" y="2446"/>
                    </a:cubicBezTo>
                    <a:cubicBezTo>
                      <a:pt x="8128" y="2437"/>
                      <a:pt x="8108" y="2440"/>
                      <a:pt x="8092" y="2437"/>
                    </a:cubicBezTo>
                    <a:cubicBezTo>
                      <a:pt x="8087" y="2435"/>
                      <a:pt x="8083" y="2430"/>
                      <a:pt x="8074" y="2423"/>
                    </a:cubicBezTo>
                    <a:cubicBezTo>
                      <a:pt x="8087" y="2419"/>
                      <a:pt x="8094" y="2418"/>
                      <a:pt x="8108" y="2414"/>
                    </a:cubicBezTo>
                    <a:cubicBezTo>
                      <a:pt x="8096" y="2386"/>
                      <a:pt x="8086" y="2359"/>
                      <a:pt x="8078" y="2337"/>
                    </a:cubicBezTo>
                    <a:cubicBezTo>
                      <a:pt x="8096" y="2332"/>
                      <a:pt x="8120" y="2326"/>
                      <a:pt x="8149" y="2319"/>
                    </a:cubicBezTo>
                    <a:cubicBezTo>
                      <a:pt x="8133" y="2309"/>
                      <a:pt x="8122" y="2302"/>
                      <a:pt x="8108" y="2294"/>
                    </a:cubicBezTo>
                    <a:cubicBezTo>
                      <a:pt x="8144" y="2286"/>
                      <a:pt x="8132" y="2264"/>
                      <a:pt x="8127" y="2244"/>
                    </a:cubicBezTo>
                    <a:cubicBezTo>
                      <a:pt x="8127" y="2244"/>
                      <a:pt x="8127" y="2244"/>
                      <a:pt x="8127" y="2243"/>
                    </a:cubicBezTo>
                    <a:cubicBezTo>
                      <a:pt x="8116" y="2235"/>
                      <a:pt x="8104" y="2227"/>
                      <a:pt x="8092" y="2219"/>
                    </a:cubicBezTo>
                    <a:cubicBezTo>
                      <a:pt x="8089" y="2221"/>
                      <a:pt x="8089" y="2221"/>
                      <a:pt x="8086" y="2223"/>
                    </a:cubicBezTo>
                    <a:cubicBezTo>
                      <a:pt x="8088" y="2228"/>
                      <a:pt x="8089" y="2233"/>
                      <a:pt x="8090" y="2237"/>
                    </a:cubicBezTo>
                    <a:cubicBezTo>
                      <a:pt x="8091" y="2242"/>
                      <a:pt x="8093" y="2246"/>
                      <a:pt x="8095" y="2253"/>
                    </a:cubicBezTo>
                    <a:cubicBezTo>
                      <a:pt x="8088" y="2250"/>
                      <a:pt x="8083" y="2249"/>
                      <a:pt x="8080" y="2246"/>
                    </a:cubicBezTo>
                    <a:cubicBezTo>
                      <a:pt x="8058" y="2230"/>
                      <a:pt x="8034" y="2240"/>
                      <a:pt x="8026" y="2266"/>
                    </a:cubicBezTo>
                    <a:cubicBezTo>
                      <a:pt x="8020" y="2287"/>
                      <a:pt x="8001" y="2296"/>
                      <a:pt x="7975" y="2303"/>
                    </a:cubicBezTo>
                    <a:cubicBezTo>
                      <a:pt x="7986" y="2287"/>
                      <a:pt x="7994" y="2276"/>
                      <a:pt x="8002" y="2265"/>
                    </a:cubicBezTo>
                    <a:cubicBezTo>
                      <a:pt x="7996" y="2261"/>
                      <a:pt x="7999" y="2263"/>
                      <a:pt x="7993" y="2259"/>
                    </a:cubicBezTo>
                    <a:cubicBezTo>
                      <a:pt x="7982" y="2273"/>
                      <a:pt x="7970" y="2287"/>
                      <a:pt x="7958" y="2302"/>
                    </a:cubicBezTo>
                    <a:cubicBezTo>
                      <a:pt x="7955" y="2301"/>
                      <a:pt x="7955" y="2301"/>
                      <a:pt x="7952" y="2300"/>
                    </a:cubicBezTo>
                    <a:cubicBezTo>
                      <a:pt x="7952" y="2271"/>
                      <a:pt x="7952" y="2271"/>
                      <a:pt x="7952" y="2271"/>
                    </a:cubicBezTo>
                    <a:cubicBezTo>
                      <a:pt x="7949" y="2271"/>
                      <a:pt x="7946" y="2271"/>
                      <a:pt x="7942" y="2270"/>
                    </a:cubicBezTo>
                    <a:cubicBezTo>
                      <a:pt x="7940" y="2283"/>
                      <a:pt x="7932" y="2298"/>
                      <a:pt x="7937" y="2307"/>
                    </a:cubicBezTo>
                    <a:cubicBezTo>
                      <a:pt x="7953" y="2340"/>
                      <a:pt x="7954" y="2339"/>
                      <a:pt x="7927" y="2353"/>
                    </a:cubicBezTo>
                    <a:cubicBezTo>
                      <a:pt x="7928" y="2365"/>
                      <a:pt x="7929" y="2376"/>
                      <a:pt x="7930" y="2387"/>
                    </a:cubicBezTo>
                    <a:cubicBezTo>
                      <a:pt x="7938" y="2382"/>
                      <a:pt x="7940" y="2371"/>
                      <a:pt x="7945" y="2367"/>
                    </a:cubicBezTo>
                    <a:cubicBezTo>
                      <a:pt x="7955" y="2361"/>
                      <a:pt x="7967" y="2358"/>
                      <a:pt x="7978" y="2354"/>
                    </a:cubicBezTo>
                    <a:cubicBezTo>
                      <a:pt x="7980" y="2363"/>
                      <a:pt x="7982" y="2373"/>
                      <a:pt x="7982" y="2382"/>
                    </a:cubicBezTo>
                    <a:cubicBezTo>
                      <a:pt x="7981" y="2392"/>
                      <a:pt x="7978" y="2402"/>
                      <a:pt x="7976" y="2410"/>
                    </a:cubicBezTo>
                    <a:cubicBezTo>
                      <a:pt x="7971" y="2419"/>
                      <a:pt x="7967" y="2427"/>
                      <a:pt x="7960" y="2439"/>
                    </a:cubicBezTo>
                    <a:cubicBezTo>
                      <a:pt x="7949" y="2439"/>
                      <a:pt x="7933" y="2438"/>
                      <a:pt x="7913" y="2437"/>
                    </a:cubicBezTo>
                    <a:cubicBezTo>
                      <a:pt x="7925" y="2427"/>
                      <a:pt x="7931" y="2421"/>
                      <a:pt x="7943" y="2410"/>
                    </a:cubicBezTo>
                    <a:cubicBezTo>
                      <a:pt x="7918" y="2408"/>
                      <a:pt x="7900" y="2407"/>
                      <a:pt x="7883" y="2406"/>
                    </a:cubicBezTo>
                    <a:cubicBezTo>
                      <a:pt x="7883" y="2405"/>
                      <a:pt x="7882" y="2404"/>
                      <a:pt x="7882" y="2404"/>
                    </a:cubicBezTo>
                    <a:cubicBezTo>
                      <a:pt x="7883" y="2402"/>
                      <a:pt x="7883" y="2399"/>
                      <a:pt x="7884" y="2399"/>
                    </a:cubicBezTo>
                    <a:cubicBezTo>
                      <a:pt x="7907" y="2388"/>
                      <a:pt x="7922" y="2377"/>
                      <a:pt x="7886" y="2362"/>
                    </a:cubicBezTo>
                    <a:cubicBezTo>
                      <a:pt x="7885" y="2361"/>
                      <a:pt x="7887" y="2349"/>
                      <a:pt x="7890" y="2345"/>
                    </a:cubicBezTo>
                    <a:cubicBezTo>
                      <a:pt x="7892" y="2342"/>
                      <a:pt x="7899" y="2341"/>
                      <a:pt x="7904" y="2340"/>
                    </a:cubicBezTo>
                    <a:cubicBezTo>
                      <a:pt x="7895" y="2330"/>
                      <a:pt x="7888" y="2322"/>
                      <a:pt x="7878" y="2310"/>
                    </a:cubicBezTo>
                    <a:cubicBezTo>
                      <a:pt x="7878" y="2336"/>
                      <a:pt x="7878" y="2336"/>
                      <a:pt x="7878" y="2336"/>
                    </a:cubicBezTo>
                    <a:cubicBezTo>
                      <a:pt x="7865" y="2331"/>
                      <a:pt x="7854" y="2327"/>
                      <a:pt x="7840" y="2322"/>
                    </a:cubicBezTo>
                    <a:cubicBezTo>
                      <a:pt x="7850" y="2315"/>
                      <a:pt x="7857" y="2310"/>
                      <a:pt x="7863" y="2306"/>
                    </a:cubicBezTo>
                    <a:cubicBezTo>
                      <a:pt x="7847" y="2300"/>
                      <a:pt x="7829" y="2287"/>
                      <a:pt x="7814" y="2290"/>
                    </a:cubicBezTo>
                    <a:cubicBezTo>
                      <a:pt x="7794" y="2294"/>
                      <a:pt x="7788" y="2283"/>
                      <a:pt x="7777" y="2274"/>
                    </a:cubicBezTo>
                    <a:cubicBezTo>
                      <a:pt x="7770" y="2267"/>
                      <a:pt x="7755" y="2260"/>
                      <a:pt x="7748" y="2264"/>
                    </a:cubicBezTo>
                    <a:cubicBezTo>
                      <a:pt x="7715" y="2278"/>
                      <a:pt x="7702" y="2274"/>
                      <a:pt x="7690" y="2240"/>
                    </a:cubicBezTo>
                    <a:cubicBezTo>
                      <a:pt x="7687" y="2234"/>
                      <a:pt x="7677" y="2231"/>
                      <a:pt x="7672" y="2228"/>
                    </a:cubicBezTo>
                    <a:cubicBezTo>
                      <a:pt x="7663" y="2263"/>
                      <a:pt x="7655" y="2292"/>
                      <a:pt x="7648" y="2321"/>
                    </a:cubicBezTo>
                    <a:cubicBezTo>
                      <a:pt x="7645" y="2320"/>
                      <a:pt x="7642" y="2319"/>
                      <a:pt x="7639" y="2319"/>
                    </a:cubicBezTo>
                    <a:cubicBezTo>
                      <a:pt x="7642" y="2309"/>
                      <a:pt x="7646" y="2299"/>
                      <a:pt x="7646" y="2289"/>
                    </a:cubicBezTo>
                    <a:cubicBezTo>
                      <a:pt x="7646" y="2277"/>
                      <a:pt x="7645" y="2256"/>
                      <a:pt x="7640" y="2254"/>
                    </a:cubicBezTo>
                    <a:cubicBezTo>
                      <a:pt x="7613" y="2247"/>
                      <a:pt x="7583" y="2236"/>
                      <a:pt x="7557" y="2241"/>
                    </a:cubicBezTo>
                    <a:cubicBezTo>
                      <a:pt x="7489" y="2253"/>
                      <a:pt x="7426" y="2255"/>
                      <a:pt x="7366" y="2214"/>
                    </a:cubicBezTo>
                    <a:cubicBezTo>
                      <a:pt x="7315" y="2178"/>
                      <a:pt x="7264" y="2143"/>
                      <a:pt x="7246" y="2077"/>
                    </a:cubicBezTo>
                    <a:cubicBezTo>
                      <a:pt x="7237" y="2044"/>
                      <a:pt x="7227" y="2012"/>
                      <a:pt x="7221" y="1978"/>
                    </a:cubicBezTo>
                    <a:cubicBezTo>
                      <a:pt x="7217" y="1954"/>
                      <a:pt x="7221" y="1929"/>
                      <a:pt x="7221" y="1905"/>
                    </a:cubicBezTo>
                    <a:cubicBezTo>
                      <a:pt x="7223" y="1905"/>
                      <a:pt x="7225" y="1905"/>
                      <a:pt x="7228" y="1905"/>
                    </a:cubicBezTo>
                    <a:cubicBezTo>
                      <a:pt x="7230" y="1919"/>
                      <a:pt x="7232" y="1933"/>
                      <a:pt x="7235" y="1947"/>
                    </a:cubicBezTo>
                    <a:cubicBezTo>
                      <a:pt x="7240" y="1947"/>
                      <a:pt x="7238" y="1947"/>
                      <a:pt x="7244" y="1946"/>
                    </a:cubicBezTo>
                    <a:cubicBezTo>
                      <a:pt x="7244" y="1709"/>
                      <a:pt x="7244" y="1709"/>
                      <a:pt x="7244" y="1709"/>
                    </a:cubicBezTo>
                    <a:cubicBezTo>
                      <a:pt x="7241" y="1709"/>
                      <a:pt x="7242" y="1709"/>
                      <a:pt x="7240" y="1709"/>
                    </a:cubicBezTo>
                    <a:cubicBezTo>
                      <a:pt x="7235" y="1764"/>
                      <a:pt x="7230" y="1819"/>
                      <a:pt x="7226" y="1874"/>
                    </a:cubicBezTo>
                    <a:cubicBezTo>
                      <a:pt x="7222" y="1874"/>
                      <a:pt x="7223" y="1874"/>
                      <a:pt x="7219" y="1874"/>
                    </a:cubicBezTo>
                    <a:cubicBezTo>
                      <a:pt x="7219" y="1691"/>
                      <a:pt x="7219" y="1691"/>
                      <a:pt x="7219" y="1691"/>
                    </a:cubicBezTo>
                    <a:cubicBezTo>
                      <a:pt x="7209" y="1721"/>
                      <a:pt x="7202" y="1750"/>
                      <a:pt x="7201" y="1780"/>
                    </a:cubicBezTo>
                    <a:cubicBezTo>
                      <a:pt x="7200" y="1846"/>
                      <a:pt x="7202" y="1913"/>
                      <a:pt x="7202" y="1980"/>
                    </a:cubicBezTo>
                    <a:cubicBezTo>
                      <a:pt x="7202" y="1988"/>
                      <a:pt x="7196" y="2003"/>
                      <a:pt x="7191" y="2004"/>
                    </a:cubicBezTo>
                    <a:cubicBezTo>
                      <a:pt x="7169" y="2008"/>
                      <a:pt x="7145" y="2013"/>
                      <a:pt x="7123" y="2009"/>
                    </a:cubicBezTo>
                    <a:cubicBezTo>
                      <a:pt x="7096" y="2005"/>
                      <a:pt x="7070" y="1992"/>
                      <a:pt x="7044" y="1984"/>
                    </a:cubicBezTo>
                    <a:cubicBezTo>
                      <a:pt x="7033" y="1980"/>
                      <a:pt x="7022" y="1977"/>
                      <a:pt x="7017" y="1994"/>
                    </a:cubicBezTo>
                    <a:cubicBezTo>
                      <a:pt x="7009" y="2021"/>
                      <a:pt x="7018" y="2046"/>
                      <a:pt x="7041" y="2062"/>
                    </a:cubicBezTo>
                    <a:cubicBezTo>
                      <a:pt x="7050" y="2068"/>
                      <a:pt x="7055" y="2079"/>
                      <a:pt x="7062" y="2088"/>
                    </a:cubicBezTo>
                    <a:cubicBezTo>
                      <a:pt x="7067" y="2094"/>
                      <a:pt x="7070" y="2103"/>
                      <a:pt x="7076" y="2106"/>
                    </a:cubicBezTo>
                    <a:cubicBezTo>
                      <a:pt x="7113" y="2123"/>
                      <a:pt x="7151" y="2139"/>
                      <a:pt x="7189" y="2153"/>
                    </a:cubicBezTo>
                    <a:cubicBezTo>
                      <a:pt x="7212" y="2162"/>
                      <a:pt x="7238" y="2165"/>
                      <a:pt x="7262" y="2173"/>
                    </a:cubicBezTo>
                    <a:cubicBezTo>
                      <a:pt x="7288" y="2182"/>
                      <a:pt x="7308" y="2212"/>
                      <a:pt x="7308" y="2235"/>
                    </a:cubicBezTo>
                    <a:cubicBezTo>
                      <a:pt x="7308" y="2265"/>
                      <a:pt x="7293" y="2281"/>
                      <a:pt x="7265" y="2288"/>
                    </a:cubicBezTo>
                    <a:cubicBezTo>
                      <a:pt x="7257" y="2290"/>
                      <a:pt x="7250" y="2294"/>
                      <a:pt x="7243" y="2297"/>
                    </a:cubicBezTo>
                    <a:cubicBezTo>
                      <a:pt x="7176" y="2324"/>
                      <a:pt x="7109" y="2323"/>
                      <a:pt x="7043" y="2293"/>
                    </a:cubicBezTo>
                    <a:cubicBezTo>
                      <a:pt x="7001" y="2274"/>
                      <a:pt x="6960" y="2253"/>
                      <a:pt x="6911" y="2260"/>
                    </a:cubicBezTo>
                    <a:cubicBezTo>
                      <a:pt x="6865" y="2266"/>
                      <a:pt x="6828" y="2246"/>
                      <a:pt x="6794" y="2216"/>
                    </a:cubicBezTo>
                    <a:cubicBezTo>
                      <a:pt x="6783" y="2206"/>
                      <a:pt x="6782" y="2198"/>
                      <a:pt x="6789" y="2185"/>
                    </a:cubicBezTo>
                    <a:cubicBezTo>
                      <a:pt x="6798" y="2170"/>
                      <a:pt x="6803" y="2153"/>
                      <a:pt x="6809" y="2137"/>
                    </a:cubicBezTo>
                    <a:cubicBezTo>
                      <a:pt x="6818" y="2114"/>
                      <a:pt x="6824" y="2090"/>
                      <a:pt x="6836" y="2069"/>
                    </a:cubicBezTo>
                    <a:cubicBezTo>
                      <a:pt x="6848" y="2048"/>
                      <a:pt x="6851" y="2030"/>
                      <a:pt x="6842" y="2007"/>
                    </a:cubicBezTo>
                    <a:cubicBezTo>
                      <a:pt x="6836" y="1990"/>
                      <a:pt x="6833" y="1972"/>
                      <a:pt x="6829" y="1954"/>
                    </a:cubicBezTo>
                    <a:cubicBezTo>
                      <a:pt x="6817" y="1903"/>
                      <a:pt x="6805" y="1852"/>
                      <a:pt x="6793" y="1798"/>
                    </a:cubicBezTo>
                    <a:cubicBezTo>
                      <a:pt x="6784" y="1810"/>
                      <a:pt x="6780" y="1816"/>
                      <a:pt x="6772" y="1827"/>
                    </a:cubicBezTo>
                    <a:cubicBezTo>
                      <a:pt x="6743" y="1732"/>
                      <a:pt x="6782" y="1642"/>
                      <a:pt x="6762" y="1554"/>
                    </a:cubicBezTo>
                    <a:cubicBezTo>
                      <a:pt x="6759" y="1592"/>
                      <a:pt x="6760" y="1630"/>
                      <a:pt x="6758" y="1669"/>
                    </a:cubicBezTo>
                    <a:cubicBezTo>
                      <a:pt x="6757" y="1711"/>
                      <a:pt x="6752" y="1753"/>
                      <a:pt x="6751" y="1795"/>
                    </a:cubicBezTo>
                    <a:cubicBezTo>
                      <a:pt x="6750" y="1816"/>
                      <a:pt x="6742" y="1826"/>
                      <a:pt x="6721" y="1823"/>
                    </a:cubicBezTo>
                    <a:cubicBezTo>
                      <a:pt x="6697" y="1820"/>
                      <a:pt x="6673" y="1816"/>
                      <a:pt x="6649" y="1813"/>
                    </a:cubicBezTo>
                    <a:cubicBezTo>
                      <a:pt x="6629" y="1811"/>
                      <a:pt x="6609" y="1808"/>
                      <a:pt x="6588" y="1808"/>
                    </a:cubicBezTo>
                    <a:cubicBezTo>
                      <a:pt x="6579" y="1808"/>
                      <a:pt x="6566" y="1812"/>
                      <a:pt x="6562" y="1819"/>
                    </a:cubicBezTo>
                    <a:cubicBezTo>
                      <a:pt x="6554" y="1834"/>
                      <a:pt x="6544" y="1841"/>
                      <a:pt x="6527" y="1841"/>
                    </a:cubicBezTo>
                    <a:cubicBezTo>
                      <a:pt x="6511" y="1842"/>
                      <a:pt x="6496" y="1845"/>
                      <a:pt x="6480" y="1847"/>
                    </a:cubicBezTo>
                    <a:cubicBezTo>
                      <a:pt x="6459" y="1850"/>
                      <a:pt x="6454" y="1857"/>
                      <a:pt x="6464" y="1879"/>
                    </a:cubicBezTo>
                    <a:cubicBezTo>
                      <a:pt x="6475" y="1904"/>
                      <a:pt x="6486" y="1932"/>
                      <a:pt x="6487" y="1959"/>
                    </a:cubicBezTo>
                    <a:cubicBezTo>
                      <a:pt x="6489" y="1998"/>
                      <a:pt x="6498" y="2033"/>
                      <a:pt x="6527" y="2057"/>
                    </a:cubicBezTo>
                    <a:cubicBezTo>
                      <a:pt x="6553" y="2078"/>
                      <a:pt x="6559" y="2107"/>
                      <a:pt x="6569" y="2134"/>
                    </a:cubicBezTo>
                    <a:cubicBezTo>
                      <a:pt x="6572" y="2140"/>
                      <a:pt x="6568" y="2152"/>
                      <a:pt x="6563" y="2158"/>
                    </a:cubicBezTo>
                    <a:cubicBezTo>
                      <a:pt x="6525" y="2197"/>
                      <a:pt x="6502" y="2244"/>
                      <a:pt x="6487" y="2297"/>
                    </a:cubicBezTo>
                    <a:cubicBezTo>
                      <a:pt x="6479" y="2325"/>
                      <a:pt x="6461" y="2342"/>
                      <a:pt x="6429" y="2345"/>
                    </a:cubicBezTo>
                    <a:cubicBezTo>
                      <a:pt x="6403" y="2347"/>
                      <a:pt x="6378" y="2354"/>
                      <a:pt x="6353" y="2360"/>
                    </a:cubicBezTo>
                    <a:cubicBezTo>
                      <a:pt x="6317" y="2368"/>
                      <a:pt x="6285" y="2350"/>
                      <a:pt x="6276" y="2314"/>
                    </a:cubicBezTo>
                    <a:cubicBezTo>
                      <a:pt x="6275" y="2311"/>
                      <a:pt x="6273" y="2308"/>
                      <a:pt x="6272" y="2304"/>
                    </a:cubicBezTo>
                    <a:cubicBezTo>
                      <a:pt x="6267" y="2308"/>
                      <a:pt x="6263" y="2311"/>
                      <a:pt x="6259" y="2313"/>
                    </a:cubicBezTo>
                    <a:cubicBezTo>
                      <a:pt x="6238" y="2282"/>
                      <a:pt x="6246" y="2238"/>
                      <a:pt x="6271" y="2215"/>
                    </a:cubicBezTo>
                    <a:cubicBezTo>
                      <a:pt x="6297" y="2191"/>
                      <a:pt x="6322" y="2163"/>
                      <a:pt x="6345" y="2134"/>
                    </a:cubicBezTo>
                    <a:cubicBezTo>
                      <a:pt x="6363" y="2111"/>
                      <a:pt x="6354" y="2085"/>
                      <a:pt x="6341" y="2060"/>
                    </a:cubicBezTo>
                    <a:cubicBezTo>
                      <a:pt x="6326" y="2031"/>
                      <a:pt x="6297" y="2044"/>
                      <a:pt x="6274" y="2040"/>
                    </a:cubicBezTo>
                    <a:cubicBezTo>
                      <a:pt x="6247" y="2036"/>
                      <a:pt x="6219" y="2038"/>
                      <a:pt x="6192" y="2044"/>
                    </a:cubicBezTo>
                    <a:cubicBezTo>
                      <a:pt x="6164" y="2050"/>
                      <a:pt x="6152" y="2042"/>
                      <a:pt x="6145" y="2021"/>
                    </a:cubicBezTo>
                    <a:cubicBezTo>
                      <a:pt x="6138" y="2002"/>
                      <a:pt x="6127" y="1985"/>
                      <a:pt x="6118" y="1967"/>
                    </a:cubicBezTo>
                    <a:cubicBezTo>
                      <a:pt x="6113" y="1957"/>
                      <a:pt x="6109" y="1947"/>
                      <a:pt x="6105" y="1936"/>
                    </a:cubicBezTo>
                    <a:cubicBezTo>
                      <a:pt x="6099" y="1923"/>
                      <a:pt x="6095" y="1908"/>
                      <a:pt x="6089" y="1895"/>
                    </a:cubicBezTo>
                    <a:cubicBezTo>
                      <a:pt x="6063" y="1844"/>
                      <a:pt x="6037" y="1792"/>
                      <a:pt x="6010" y="1741"/>
                    </a:cubicBezTo>
                    <a:cubicBezTo>
                      <a:pt x="5995" y="1712"/>
                      <a:pt x="5983" y="1680"/>
                      <a:pt x="5961" y="1657"/>
                    </a:cubicBezTo>
                    <a:cubicBezTo>
                      <a:pt x="5931" y="1625"/>
                      <a:pt x="5912" y="1590"/>
                      <a:pt x="5899" y="1549"/>
                    </a:cubicBezTo>
                    <a:cubicBezTo>
                      <a:pt x="5893" y="1533"/>
                      <a:pt x="5883" y="1519"/>
                      <a:pt x="5871" y="1497"/>
                    </a:cubicBezTo>
                    <a:cubicBezTo>
                      <a:pt x="5857" y="1526"/>
                      <a:pt x="5845" y="1547"/>
                      <a:pt x="5837" y="1569"/>
                    </a:cubicBezTo>
                    <a:cubicBezTo>
                      <a:pt x="5815" y="1628"/>
                      <a:pt x="5795" y="1688"/>
                      <a:pt x="5774" y="1748"/>
                    </a:cubicBezTo>
                    <a:cubicBezTo>
                      <a:pt x="5758" y="1791"/>
                      <a:pt x="5741" y="1833"/>
                      <a:pt x="5726" y="1876"/>
                    </a:cubicBezTo>
                    <a:cubicBezTo>
                      <a:pt x="5719" y="1894"/>
                      <a:pt x="5726" y="1919"/>
                      <a:pt x="5695" y="1919"/>
                    </a:cubicBezTo>
                    <a:cubicBezTo>
                      <a:pt x="5693" y="1919"/>
                      <a:pt x="5689" y="1925"/>
                      <a:pt x="5688" y="1929"/>
                    </a:cubicBezTo>
                    <a:cubicBezTo>
                      <a:pt x="5675" y="1973"/>
                      <a:pt x="5664" y="2017"/>
                      <a:pt x="5649" y="2060"/>
                    </a:cubicBezTo>
                    <a:cubicBezTo>
                      <a:pt x="5640" y="2083"/>
                      <a:pt x="5624" y="2103"/>
                      <a:pt x="5611" y="2124"/>
                    </a:cubicBezTo>
                    <a:cubicBezTo>
                      <a:pt x="5609" y="2127"/>
                      <a:pt x="5605" y="2129"/>
                      <a:pt x="5602" y="2129"/>
                    </a:cubicBezTo>
                    <a:cubicBezTo>
                      <a:pt x="5581" y="2127"/>
                      <a:pt x="5559" y="2126"/>
                      <a:pt x="5538" y="2121"/>
                    </a:cubicBezTo>
                    <a:cubicBezTo>
                      <a:pt x="5519" y="2116"/>
                      <a:pt x="5501" y="2105"/>
                      <a:pt x="5482" y="2102"/>
                    </a:cubicBezTo>
                    <a:cubicBezTo>
                      <a:pt x="5453" y="2097"/>
                      <a:pt x="5431" y="2086"/>
                      <a:pt x="5415" y="2061"/>
                    </a:cubicBezTo>
                    <a:cubicBezTo>
                      <a:pt x="5409" y="2053"/>
                      <a:pt x="5394" y="2043"/>
                      <a:pt x="5386" y="2046"/>
                    </a:cubicBezTo>
                    <a:cubicBezTo>
                      <a:pt x="5374" y="2050"/>
                      <a:pt x="5361" y="2061"/>
                      <a:pt x="5356" y="2073"/>
                    </a:cubicBezTo>
                    <a:cubicBezTo>
                      <a:pt x="5354" y="2078"/>
                      <a:pt x="5367" y="2092"/>
                      <a:pt x="5375" y="2100"/>
                    </a:cubicBezTo>
                    <a:cubicBezTo>
                      <a:pt x="5380" y="2105"/>
                      <a:pt x="5387" y="2109"/>
                      <a:pt x="5393" y="2110"/>
                    </a:cubicBezTo>
                    <a:cubicBezTo>
                      <a:pt x="5436" y="2121"/>
                      <a:pt x="5478" y="2131"/>
                      <a:pt x="5520" y="2140"/>
                    </a:cubicBezTo>
                    <a:cubicBezTo>
                      <a:pt x="5559" y="2148"/>
                      <a:pt x="5603" y="2145"/>
                      <a:pt x="5627" y="2189"/>
                    </a:cubicBezTo>
                    <a:cubicBezTo>
                      <a:pt x="5628" y="2192"/>
                      <a:pt x="5632" y="2193"/>
                      <a:pt x="5635" y="2195"/>
                    </a:cubicBezTo>
                    <a:cubicBezTo>
                      <a:pt x="5664" y="2215"/>
                      <a:pt x="5665" y="2248"/>
                      <a:pt x="5636" y="2266"/>
                    </a:cubicBezTo>
                    <a:cubicBezTo>
                      <a:pt x="5584" y="2297"/>
                      <a:pt x="5529" y="2318"/>
                      <a:pt x="5467" y="2311"/>
                    </a:cubicBezTo>
                    <a:cubicBezTo>
                      <a:pt x="5450" y="2310"/>
                      <a:pt x="5433" y="2313"/>
                      <a:pt x="5415" y="2312"/>
                    </a:cubicBezTo>
                    <a:cubicBezTo>
                      <a:pt x="5396" y="2310"/>
                      <a:pt x="5377" y="2306"/>
                      <a:pt x="5358" y="2304"/>
                    </a:cubicBezTo>
                    <a:cubicBezTo>
                      <a:pt x="5337" y="2301"/>
                      <a:pt x="5317" y="2295"/>
                      <a:pt x="5296" y="2297"/>
                    </a:cubicBezTo>
                    <a:cubicBezTo>
                      <a:pt x="5248" y="2301"/>
                      <a:pt x="5200" y="2308"/>
                      <a:pt x="5152" y="2289"/>
                    </a:cubicBezTo>
                    <a:cubicBezTo>
                      <a:pt x="5134" y="2281"/>
                      <a:pt x="5127" y="2274"/>
                      <a:pt x="5132" y="2255"/>
                    </a:cubicBezTo>
                    <a:cubicBezTo>
                      <a:pt x="5145" y="2201"/>
                      <a:pt x="5134" y="2152"/>
                      <a:pt x="5101" y="2108"/>
                    </a:cubicBezTo>
                    <a:cubicBezTo>
                      <a:pt x="5083" y="2083"/>
                      <a:pt x="5064" y="2056"/>
                      <a:pt x="5040" y="2036"/>
                    </a:cubicBezTo>
                    <a:cubicBezTo>
                      <a:pt x="4977" y="1983"/>
                      <a:pt x="4929" y="1918"/>
                      <a:pt x="4885" y="1849"/>
                    </a:cubicBezTo>
                    <a:cubicBezTo>
                      <a:pt x="4877" y="1836"/>
                      <a:pt x="4876" y="1818"/>
                      <a:pt x="4871" y="1802"/>
                    </a:cubicBezTo>
                    <a:cubicBezTo>
                      <a:pt x="4868" y="1791"/>
                      <a:pt x="4865" y="1780"/>
                      <a:pt x="4862" y="1771"/>
                    </a:cubicBezTo>
                    <a:cubicBezTo>
                      <a:pt x="4841" y="1778"/>
                      <a:pt x="4825" y="1784"/>
                      <a:pt x="4809" y="1790"/>
                    </a:cubicBezTo>
                    <a:cubicBezTo>
                      <a:pt x="4810" y="1791"/>
                      <a:pt x="4810" y="1793"/>
                      <a:pt x="4811" y="1794"/>
                    </a:cubicBezTo>
                    <a:cubicBezTo>
                      <a:pt x="4854" y="1849"/>
                      <a:pt x="4854" y="1899"/>
                      <a:pt x="4813" y="1952"/>
                    </a:cubicBezTo>
                    <a:cubicBezTo>
                      <a:pt x="4808" y="1959"/>
                      <a:pt x="4803" y="1968"/>
                      <a:pt x="4802" y="1976"/>
                    </a:cubicBezTo>
                    <a:cubicBezTo>
                      <a:pt x="4801" y="2002"/>
                      <a:pt x="4788" y="2016"/>
                      <a:pt x="4759" y="2019"/>
                    </a:cubicBezTo>
                    <a:cubicBezTo>
                      <a:pt x="4767" y="2043"/>
                      <a:pt x="4775" y="2064"/>
                      <a:pt x="4781" y="2086"/>
                    </a:cubicBezTo>
                    <a:cubicBezTo>
                      <a:pt x="4788" y="2107"/>
                      <a:pt x="4793" y="2129"/>
                      <a:pt x="4798" y="2151"/>
                    </a:cubicBezTo>
                    <a:cubicBezTo>
                      <a:pt x="4801" y="2164"/>
                      <a:pt x="4801" y="2178"/>
                      <a:pt x="4804" y="2190"/>
                    </a:cubicBezTo>
                    <a:cubicBezTo>
                      <a:pt x="4820" y="2261"/>
                      <a:pt x="4838" y="2332"/>
                      <a:pt x="4853" y="2403"/>
                    </a:cubicBezTo>
                    <a:cubicBezTo>
                      <a:pt x="4855" y="2409"/>
                      <a:pt x="4846" y="2423"/>
                      <a:pt x="4840" y="2425"/>
                    </a:cubicBezTo>
                    <a:cubicBezTo>
                      <a:pt x="4815" y="2432"/>
                      <a:pt x="4789" y="2437"/>
                      <a:pt x="4763" y="2441"/>
                    </a:cubicBezTo>
                    <a:cubicBezTo>
                      <a:pt x="4755" y="2443"/>
                      <a:pt x="4744" y="2443"/>
                      <a:pt x="4739" y="2438"/>
                    </a:cubicBezTo>
                    <a:cubicBezTo>
                      <a:pt x="4708" y="2411"/>
                      <a:pt x="4668" y="2390"/>
                      <a:pt x="4667" y="2340"/>
                    </a:cubicBezTo>
                    <a:cubicBezTo>
                      <a:pt x="4667" y="2327"/>
                      <a:pt x="4663" y="2314"/>
                      <a:pt x="4660" y="2301"/>
                    </a:cubicBezTo>
                    <a:cubicBezTo>
                      <a:pt x="4651" y="2254"/>
                      <a:pt x="4642" y="2245"/>
                      <a:pt x="4597" y="2246"/>
                    </a:cubicBezTo>
                    <a:cubicBezTo>
                      <a:pt x="4525" y="2249"/>
                      <a:pt x="4454" y="2255"/>
                      <a:pt x="4383" y="2260"/>
                    </a:cubicBezTo>
                    <a:cubicBezTo>
                      <a:pt x="4359" y="2262"/>
                      <a:pt x="4341" y="2274"/>
                      <a:pt x="4338" y="2301"/>
                    </a:cubicBezTo>
                    <a:cubicBezTo>
                      <a:pt x="4335" y="2336"/>
                      <a:pt x="4330" y="2371"/>
                      <a:pt x="4329" y="2406"/>
                    </a:cubicBezTo>
                    <a:cubicBezTo>
                      <a:pt x="4328" y="2457"/>
                      <a:pt x="4329" y="2457"/>
                      <a:pt x="4278" y="2463"/>
                    </a:cubicBezTo>
                    <a:cubicBezTo>
                      <a:pt x="4245" y="2467"/>
                      <a:pt x="4184" y="2436"/>
                      <a:pt x="4170" y="2406"/>
                    </a:cubicBezTo>
                    <a:cubicBezTo>
                      <a:pt x="4167" y="2402"/>
                      <a:pt x="4169" y="2396"/>
                      <a:pt x="4167" y="2391"/>
                    </a:cubicBezTo>
                    <a:cubicBezTo>
                      <a:pt x="4162" y="2382"/>
                      <a:pt x="4159" y="2370"/>
                      <a:pt x="4151" y="2366"/>
                    </a:cubicBezTo>
                    <a:cubicBezTo>
                      <a:pt x="4136" y="2357"/>
                      <a:pt x="4126" y="2350"/>
                      <a:pt x="4125" y="2329"/>
                    </a:cubicBezTo>
                    <a:cubicBezTo>
                      <a:pt x="4124" y="2318"/>
                      <a:pt x="4105" y="2305"/>
                      <a:pt x="4091" y="2299"/>
                    </a:cubicBezTo>
                    <a:cubicBezTo>
                      <a:pt x="4076" y="2291"/>
                      <a:pt x="4068" y="2302"/>
                      <a:pt x="4065" y="2318"/>
                    </a:cubicBezTo>
                    <a:cubicBezTo>
                      <a:pt x="4064" y="2322"/>
                      <a:pt x="4056" y="2324"/>
                      <a:pt x="4047" y="2330"/>
                    </a:cubicBezTo>
                    <a:cubicBezTo>
                      <a:pt x="4053" y="2311"/>
                      <a:pt x="4056" y="2298"/>
                      <a:pt x="4061" y="2281"/>
                    </a:cubicBezTo>
                    <a:cubicBezTo>
                      <a:pt x="4026" y="2286"/>
                      <a:pt x="4002" y="2280"/>
                      <a:pt x="3982" y="2252"/>
                    </a:cubicBezTo>
                    <a:cubicBezTo>
                      <a:pt x="3972" y="2238"/>
                      <a:pt x="3962" y="2226"/>
                      <a:pt x="3960" y="2208"/>
                    </a:cubicBezTo>
                    <a:cubicBezTo>
                      <a:pt x="3959" y="2201"/>
                      <a:pt x="3953" y="2193"/>
                      <a:pt x="3949" y="2186"/>
                    </a:cubicBezTo>
                    <a:cubicBezTo>
                      <a:pt x="3942" y="2176"/>
                      <a:pt x="3933" y="2166"/>
                      <a:pt x="3925" y="2157"/>
                    </a:cubicBezTo>
                    <a:cubicBezTo>
                      <a:pt x="3921" y="2151"/>
                      <a:pt x="3916" y="2142"/>
                      <a:pt x="3909" y="2141"/>
                    </a:cubicBezTo>
                    <a:cubicBezTo>
                      <a:pt x="3905" y="2140"/>
                      <a:pt x="3897" y="2149"/>
                      <a:pt x="3894" y="2155"/>
                    </a:cubicBezTo>
                    <a:cubicBezTo>
                      <a:pt x="3886" y="2174"/>
                      <a:pt x="3873" y="2176"/>
                      <a:pt x="3854" y="2176"/>
                    </a:cubicBezTo>
                    <a:cubicBezTo>
                      <a:pt x="3818" y="2175"/>
                      <a:pt x="3782" y="2178"/>
                      <a:pt x="3758" y="2144"/>
                    </a:cubicBezTo>
                    <a:cubicBezTo>
                      <a:pt x="3756" y="2142"/>
                      <a:pt x="3753" y="2141"/>
                      <a:pt x="3751" y="2140"/>
                    </a:cubicBezTo>
                    <a:cubicBezTo>
                      <a:pt x="3727" y="2133"/>
                      <a:pt x="3727" y="2117"/>
                      <a:pt x="3734" y="2096"/>
                    </a:cubicBezTo>
                    <a:cubicBezTo>
                      <a:pt x="3749" y="2056"/>
                      <a:pt x="3764" y="2016"/>
                      <a:pt x="3776" y="1975"/>
                    </a:cubicBezTo>
                    <a:cubicBezTo>
                      <a:pt x="3784" y="1950"/>
                      <a:pt x="3787" y="1923"/>
                      <a:pt x="3793" y="1897"/>
                    </a:cubicBezTo>
                    <a:cubicBezTo>
                      <a:pt x="3790" y="1896"/>
                      <a:pt x="3787" y="1896"/>
                      <a:pt x="3784" y="1895"/>
                    </a:cubicBezTo>
                    <a:cubicBezTo>
                      <a:pt x="3780" y="1910"/>
                      <a:pt x="3774" y="1923"/>
                      <a:pt x="3772" y="1938"/>
                    </a:cubicBezTo>
                    <a:cubicBezTo>
                      <a:pt x="3766" y="1965"/>
                      <a:pt x="3765" y="1993"/>
                      <a:pt x="3741" y="2013"/>
                    </a:cubicBezTo>
                    <a:cubicBezTo>
                      <a:pt x="3733" y="2020"/>
                      <a:pt x="3732" y="2035"/>
                      <a:pt x="3730" y="2047"/>
                    </a:cubicBezTo>
                    <a:cubicBezTo>
                      <a:pt x="3726" y="2066"/>
                      <a:pt x="3725" y="2085"/>
                      <a:pt x="3720" y="2103"/>
                    </a:cubicBezTo>
                    <a:cubicBezTo>
                      <a:pt x="3710" y="2136"/>
                      <a:pt x="3701" y="2139"/>
                      <a:pt x="3670" y="2127"/>
                    </a:cubicBezTo>
                    <a:cubicBezTo>
                      <a:pt x="3646" y="2118"/>
                      <a:pt x="3652" y="2097"/>
                      <a:pt x="3652" y="2080"/>
                    </a:cubicBezTo>
                    <a:cubicBezTo>
                      <a:pt x="3654" y="2014"/>
                      <a:pt x="3656" y="1948"/>
                      <a:pt x="3659" y="1882"/>
                    </a:cubicBezTo>
                    <a:cubicBezTo>
                      <a:pt x="3659" y="1863"/>
                      <a:pt x="3653" y="1851"/>
                      <a:pt x="3634" y="1848"/>
                    </a:cubicBezTo>
                    <a:cubicBezTo>
                      <a:pt x="3616" y="1846"/>
                      <a:pt x="3595" y="1841"/>
                      <a:pt x="3587" y="1867"/>
                    </a:cubicBezTo>
                    <a:cubicBezTo>
                      <a:pt x="3579" y="1896"/>
                      <a:pt x="3569" y="1924"/>
                      <a:pt x="3564" y="1954"/>
                    </a:cubicBezTo>
                    <a:cubicBezTo>
                      <a:pt x="3561" y="1975"/>
                      <a:pt x="3560" y="1994"/>
                      <a:pt x="3534" y="1996"/>
                    </a:cubicBezTo>
                    <a:cubicBezTo>
                      <a:pt x="3542" y="2006"/>
                      <a:pt x="3548" y="2014"/>
                      <a:pt x="3559" y="2026"/>
                    </a:cubicBezTo>
                    <a:cubicBezTo>
                      <a:pt x="3525" y="2015"/>
                      <a:pt x="3500" y="2007"/>
                      <a:pt x="3479" y="2000"/>
                    </a:cubicBezTo>
                    <a:cubicBezTo>
                      <a:pt x="3477" y="1985"/>
                      <a:pt x="3470" y="1970"/>
                      <a:pt x="3474" y="1957"/>
                    </a:cubicBezTo>
                    <a:cubicBezTo>
                      <a:pt x="3481" y="1930"/>
                      <a:pt x="3466" y="1925"/>
                      <a:pt x="3446" y="1919"/>
                    </a:cubicBezTo>
                    <a:cubicBezTo>
                      <a:pt x="3425" y="1913"/>
                      <a:pt x="3417" y="1897"/>
                      <a:pt x="3422" y="1873"/>
                    </a:cubicBezTo>
                    <a:cubicBezTo>
                      <a:pt x="3428" y="1843"/>
                      <a:pt x="3431" y="1811"/>
                      <a:pt x="3434" y="1780"/>
                    </a:cubicBezTo>
                    <a:cubicBezTo>
                      <a:pt x="3436" y="1759"/>
                      <a:pt x="3479" y="1502"/>
                      <a:pt x="3501" y="1395"/>
                    </a:cubicBezTo>
                    <a:cubicBezTo>
                      <a:pt x="3505" y="1375"/>
                      <a:pt x="3499" y="1366"/>
                      <a:pt x="3480" y="1358"/>
                    </a:cubicBezTo>
                    <a:cubicBezTo>
                      <a:pt x="3436" y="1340"/>
                      <a:pt x="3423" y="1320"/>
                      <a:pt x="3425" y="1280"/>
                    </a:cubicBezTo>
                    <a:cubicBezTo>
                      <a:pt x="3426" y="1261"/>
                      <a:pt x="3426" y="1242"/>
                      <a:pt x="3430" y="1225"/>
                    </a:cubicBezTo>
                    <a:cubicBezTo>
                      <a:pt x="3431" y="1218"/>
                      <a:pt x="3442" y="1209"/>
                      <a:pt x="3448" y="1209"/>
                    </a:cubicBezTo>
                    <a:cubicBezTo>
                      <a:pt x="3476" y="1211"/>
                      <a:pt x="3486" y="1198"/>
                      <a:pt x="3486" y="1172"/>
                    </a:cubicBezTo>
                    <a:cubicBezTo>
                      <a:pt x="3486" y="1167"/>
                      <a:pt x="3489" y="1163"/>
                      <a:pt x="3492" y="1157"/>
                    </a:cubicBezTo>
                    <a:cubicBezTo>
                      <a:pt x="3497" y="1159"/>
                      <a:pt x="3501" y="1162"/>
                      <a:pt x="3504" y="1163"/>
                    </a:cubicBezTo>
                    <a:cubicBezTo>
                      <a:pt x="3553" y="1174"/>
                      <a:pt x="3600" y="1191"/>
                      <a:pt x="3649" y="1193"/>
                    </a:cubicBezTo>
                    <a:cubicBezTo>
                      <a:pt x="3674" y="1193"/>
                      <a:pt x="3681" y="1201"/>
                      <a:pt x="3690" y="1218"/>
                    </a:cubicBezTo>
                    <a:cubicBezTo>
                      <a:pt x="3717" y="1266"/>
                      <a:pt x="3757" y="1298"/>
                      <a:pt x="3809" y="1316"/>
                    </a:cubicBezTo>
                    <a:cubicBezTo>
                      <a:pt x="3848" y="1330"/>
                      <a:pt x="3863" y="1373"/>
                      <a:pt x="3836" y="1405"/>
                    </a:cubicBezTo>
                    <a:cubicBezTo>
                      <a:pt x="3817" y="1429"/>
                      <a:pt x="3812" y="1453"/>
                      <a:pt x="3818" y="1481"/>
                    </a:cubicBezTo>
                    <a:cubicBezTo>
                      <a:pt x="3823" y="1499"/>
                      <a:pt x="3815" y="1509"/>
                      <a:pt x="3799" y="1516"/>
                    </a:cubicBezTo>
                    <a:cubicBezTo>
                      <a:pt x="3755" y="1534"/>
                      <a:pt x="3749" y="1551"/>
                      <a:pt x="3769" y="1604"/>
                    </a:cubicBezTo>
                    <a:cubicBezTo>
                      <a:pt x="3771" y="1590"/>
                      <a:pt x="3773" y="1581"/>
                      <a:pt x="3772" y="1573"/>
                    </a:cubicBezTo>
                    <a:cubicBezTo>
                      <a:pt x="3767" y="1544"/>
                      <a:pt x="3785" y="1535"/>
                      <a:pt x="3808" y="1530"/>
                    </a:cubicBezTo>
                    <a:cubicBezTo>
                      <a:pt x="3814" y="1529"/>
                      <a:pt x="3819" y="1528"/>
                      <a:pt x="3824" y="1528"/>
                    </a:cubicBezTo>
                    <a:cubicBezTo>
                      <a:pt x="3847" y="1524"/>
                      <a:pt x="3860" y="1512"/>
                      <a:pt x="3862" y="1488"/>
                    </a:cubicBezTo>
                    <a:cubicBezTo>
                      <a:pt x="3865" y="1455"/>
                      <a:pt x="3870" y="1423"/>
                      <a:pt x="3873" y="1391"/>
                    </a:cubicBezTo>
                    <a:cubicBezTo>
                      <a:pt x="3874" y="1373"/>
                      <a:pt x="3874" y="1355"/>
                      <a:pt x="3870" y="1338"/>
                    </a:cubicBezTo>
                    <a:cubicBezTo>
                      <a:pt x="3868" y="1329"/>
                      <a:pt x="3859" y="1319"/>
                      <a:pt x="3850" y="1314"/>
                    </a:cubicBezTo>
                    <a:cubicBezTo>
                      <a:pt x="3823" y="1301"/>
                      <a:pt x="3795" y="1292"/>
                      <a:pt x="3768" y="1279"/>
                    </a:cubicBezTo>
                    <a:cubicBezTo>
                      <a:pt x="3721" y="1256"/>
                      <a:pt x="3700" y="1217"/>
                      <a:pt x="3704" y="1162"/>
                    </a:cubicBezTo>
                    <a:cubicBezTo>
                      <a:pt x="3729" y="1179"/>
                      <a:pt x="3754" y="1197"/>
                      <a:pt x="3779" y="1213"/>
                    </a:cubicBezTo>
                    <a:cubicBezTo>
                      <a:pt x="3824" y="1239"/>
                      <a:pt x="3843" y="1244"/>
                      <a:pt x="3855" y="1240"/>
                    </a:cubicBezTo>
                    <a:cubicBezTo>
                      <a:pt x="3793" y="1201"/>
                      <a:pt x="3729" y="1162"/>
                      <a:pt x="3665" y="1121"/>
                    </a:cubicBezTo>
                    <a:cubicBezTo>
                      <a:pt x="3659" y="1117"/>
                      <a:pt x="3654" y="1107"/>
                      <a:pt x="3654" y="1099"/>
                    </a:cubicBezTo>
                    <a:cubicBezTo>
                      <a:pt x="3656" y="1045"/>
                      <a:pt x="3656" y="991"/>
                      <a:pt x="3661" y="937"/>
                    </a:cubicBezTo>
                    <a:cubicBezTo>
                      <a:pt x="3667" y="873"/>
                      <a:pt x="3682" y="810"/>
                      <a:pt x="3686" y="747"/>
                    </a:cubicBezTo>
                    <a:cubicBezTo>
                      <a:pt x="3689" y="712"/>
                      <a:pt x="3694" y="679"/>
                      <a:pt x="3708" y="648"/>
                    </a:cubicBezTo>
                    <a:cubicBezTo>
                      <a:pt x="3740" y="580"/>
                      <a:pt x="3768" y="509"/>
                      <a:pt x="3804" y="443"/>
                    </a:cubicBezTo>
                    <a:cubicBezTo>
                      <a:pt x="3829" y="399"/>
                      <a:pt x="3865" y="362"/>
                      <a:pt x="3895" y="321"/>
                    </a:cubicBezTo>
                    <a:cubicBezTo>
                      <a:pt x="3911" y="299"/>
                      <a:pt x="3928" y="280"/>
                      <a:pt x="3955" y="268"/>
                    </a:cubicBezTo>
                    <a:cubicBezTo>
                      <a:pt x="3989" y="253"/>
                      <a:pt x="3999" y="217"/>
                      <a:pt x="3988" y="182"/>
                    </a:cubicBezTo>
                    <a:cubicBezTo>
                      <a:pt x="3969" y="123"/>
                      <a:pt x="3942" y="64"/>
                      <a:pt x="3976" y="0"/>
                    </a:cubicBezTo>
                    <a:cubicBezTo>
                      <a:pt x="3968" y="7"/>
                      <a:pt x="3963" y="15"/>
                      <a:pt x="3957" y="22"/>
                    </a:cubicBezTo>
                    <a:cubicBezTo>
                      <a:pt x="3932" y="46"/>
                      <a:pt x="3927" y="72"/>
                      <a:pt x="3940" y="105"/>
                    </a:cubicBezTo>
                    <a:cubicBezTo>
                      <a:pt x="3948" y="123"/>
                      <a:pt x="3951" y="144"/>
                      <a:pt x="3956" y="163"/>
                    </a:cubicBezTo>
                    <a:cubicBezTo>
                      <a:pt x="3965" y="198"/>
                      <a:pt x="3956" y="221"/>
                      <a:pt x="3925" y="242"/>
                    </a:cubicBezTo>
                    <a:cubicBezTo>
                      <a:pt x="3913" y="250"/>
                      <a:pt x="3900" y="259"/>
                      <a:pt x="3891" y="270"/>
                    </a:cubicBezTo>
                    <a:cubicBezTo>
                      <a:pt x="3850" y="323"/>
                      <a:pt x="3809" y="375"/>
                      <a:pt x="3771" y="429"/>
                    </a:cubicBezTo>
                    <a:cubicBezTo>
                      <a:pt x="3720" y="502"/>
                      <a:pt x="3693" y="586"/>
                      <a:pt x="3666" y="670"/>
                    </a:cubicBezTo>
                    <a:cubicBezTo>
                      <a:pt x="3662" y="681"/>
                      <a:pt x="3659" y="692"/>
                      <a:pt x="3658" y="704"/>
                    </a:cubicBezTo>
                    <a:cubicBezTo>
                      <a:pt x="3652" y="750"/>
                      <a:pt x="3649" y="796"/>
                      <a:pt x="3642" y="842"/>
                    </a:cubicBezTo>
                    <a:cubicBezTo>
                      <a:pt x="3632" y="910"/>
                      <a:pt x="3619" y="977"/>
                      <a:pt x="3610" y="1045"/>
                    </a:cubicBezTo>
                    <a:cubicBezTo>
                      <a:pt x="3606" y="1074"/>
                      <a:pt x="3606" y="1105"/>
                      <a:pt x="3640" y="1121"/>
                    </a:cubicBezTo>
                    <a:cubicBezTo>
                      <a:pt x="3644" y="1123"/>
                      <a:pt x="3649" y="1126"/>
                      <a:pt x="3650" y="1129"/>
                    </a:cubicBezTo>
                    <a:cubicBezTo>
                      <a:pt x="3653" y="1139"/>
                      <a:pt x="3654" y="1150"/>
                      <a:pt x="3656" y="1160"/>
                    </a:cubicBezTo>
                    <a:cubicBezTo>
                      <a:pt x="3647" y="1161"/>
                      <a:pt x="3637" y="1162"/>
                      <a:pt x="3628" y="1161"/>
                    </a:cubicBezTo>
                    <a:cubicBezTo>
                      <a:pt x="3607" y="1157"/>
                      <a:pt x="3587" y="1152"/>
                      <a:pt x="3565" y="1149"/>
                    </a:cubicBezTo>
                    <a:cubicBezTo>
                      <a:pt x="3554" y="1147"/>
                      <a:pt x="3541" y="1150"/>
                      <a:pt x="3529" y="1148"/>
                    </a:cubicBezTo>
                    <a:cubicBezTo>
                      <a:pt x="3513" y="1145"/>
                      <a:pt x="3503" y="1137"/>
                      <a:pt x="3506" y="1117"/>
                    </a:cubicBezTo>
                    <a:cubicBezTo>
                      <a:pt x="3489" y="1126"/>
                      <a:pt x="3473" y="1135"/>
                      <a:pt x="3457" y="1144"/>
                    </a:cubicBezTo>
                    <a:cubicBezTo>
                      <a:pt x="3403" y="1179"/>
                      <a:pt x="3351" y="1218"/>
                      <a:pt x="3358" y="1288"/>
                    </a:cubicBezTo>
                    <a:cubicBezTo>
                      <a:pt x="0" y="1288"/>
                      <a:pt x="0" y="1288"/>
                      <a:pt x="0" y="1288"/>
                    </a:cubicBezTo>
                    <a:cubicBezTo>
                      <a:pt x="0" y="1318"/>
                      <a:pt x="1" y="2738"/>
                      <a:pt x="1" y="2738"/>
                    </a:cubicBezTo>
                    <a:cubicBezTo>
                      <a:pt x="12793" y="2747"/>
                      <a:pt x="12793" y="2747"/>
                      <a:pt x="12793" y="2747"/>
                    </a:cubicBezTo>
                    <a:cubicBezTo>
                      <a:pt x="12793" y="1353"/>
                      <a:pt x="12793" y="1353"/>
                      <a:pt x="12793" y="1353"/>
                    </a:cubicBezTo>
                    <a:cubicBezTo>
                      <a:pt x="12782" y="1349"/>
                      <a:pt x="9593" y="1344"/>
                      <a:pt x="9582" y="1340"/>
                    </a:cubicBezTo>
                    <a:close/>
                    <a:moveTo>
                      <a:pt x="7092" y="2021"/>
                    </a:moveTo>
                    <a:cubicBezTo>
                      <a:pt x="7109" y="2024"/>
                      <a:pt x="7123" y="2027"/>
                      <a:pt x="7142" y="2031"/>
                    </a:cubicBezTo>
                    <a:cubicBezTo>
                      <a:pt x="7112" y="2050"/>
                      <a:pt x="7104" y="2049"/>
                      <a:pt x="7092" y="2021"/>
                    </a:cubicBezTo>
                    <a:close/>
                    <a:moveTo>
                      <a:pt x="7560" y="2319"/>
                    </a:moveTo>
                    <a:cubicBezTo>
                      <a:pt x="7550" y="2301"/>
                      <a:pt x="7544" y="2288"/>
                      <a:pt x="7534" y="2270"/>
                    </a:cubicBezTo>
                    <a:cubicBezTo>
                      <a:pt x="7563" y="2277"/>
                      <a:pt x="7566" y="2283"/>
                      <a:pt x="7560" y="2319"/>
                    </a:cubicBezTo>
                    <a:close/>
                    <a:moveTo>
                      <a:pt x="7450" y="2436"/>
                    </a:moveTo>
                    <a:cubicBezTo>
                      <a:pt x="7468" y="2437"/>
                      <a:pt x="7487" y="2439"/>
                      <a:pt x="7505" y="2440"/>
                    </a:cubicBezTo>
                    <a:cubicBezTo>
                      <a:pt x="7505" y="2442"/>
                      <a:pt x="7506" y="2444"/>
                      <a:pt x="7506" y="2446"/>
                    </a:cubicBezTo>
                    <a:cubicBezTo>
                      <a:pt x="7487" y="2448"/>
                      <a:pt x="7469" y="2450"/>
                      <a:pt x="7450" y="2451"/>
                    </a:cubicBezTo>
                    <a:cubicBezTo>
                      <a:pt x="7450" y="2446"/>
                      <a:pt x="7450" y="2441"/>
                      <a:pt x="7450" y="2436"/>
                    </a:cubicBezTo>
                    <a:close/>
                    <a:moveTo>
                      <a:pt x="7619" y="2470"/>
                    </a:moveTo>
                    <a:cubicBezTo>
                      <a:pt x="7617" y="2471"/>
                      <a:pt x="7608" y="2458"/>
                      <a:pt x="7599" y="2448"/>
                    </a:cubicBezTo>
                    <a:cubicBezTo>
                      <a:pt x="7596" y="2452"/>
                      <a:pt x="7591" y="2456"/>
                      <a:pt x="7588" y="2461"/>
                    </a:cubicBezTo>
                    <a:cubicBezTo>
                      <a:pt x="7573" y="2491"/>
                      <a:pt x="7563" y="2495"/>
                      <a:pt x="7532" y="2484"/>
                    </a:cubicBezTo>
                    <a:cubicBezTo>
                      <a:pt x="7525" y="2482"/>
                      <a:pt x="7516" y="2485"/>
                      <a:pt x="7507" y="2486"/>
                    </a:cubicBezTo>
                    <a:cubicBezTo>
                      <a:pt x="7495" y="2488"/>
                      <a:pt x="7483" y="2490"/>
                      <a:pt x="7470" y="2486"/>
                    </a:cubicBezTo>
                    <a:cubicBezTo>
                      <a:pt x="7494" y="2461"/>
                      <a:pt x="7530" y="2476"/>
                      <a:pt x="7555" y="2453"/>
                    </a:cubicBezTo>
                    <a:cubicBezTo>
                      <a:pt x="7552" y="2444"/>
                      <a:pt x="7546" y="2429"/>
                      <a:pt x="7540" y="2413"/>
                    </a:cubicBezTo>
                    <a:cubicBezTo>
                      <a:pt x="7525" y="2415"/>
                      <a:pt x="7508" y="2420"/>
                      <a:pt x="7490" y="2421"/>
                    </a:cubicBezTo>
                    <a:cubicBezTo>
                      <a:pt x="7474" y="2422"/>
                      <a:pt x="7459" y="2420"/>
                      <a:pt x="7443" y="2419"/>
                    </a:cubicBezTo>
                    <a:cubicBezTo>
                      <a:pt x="7443" y="2416"/>
                      <a:pt x="7443" y="2412"/>
                      <a:pt x="7443" y="2409"/>
                    </a:cubicBezTo>
                    <a:cubicBezTo>
                      <a:pt x="7449" y="2408"/>
                      <a:pt x="7455" y="2406"/>
                      <a:pt x="7461" y="2406"/>
                    </a:cubicBezTo>
                    <a:cubicBezTo>
                      <a:pt x="7467" y="2405"/>
                      <a:pt x="7473" y="2405"/>
                      <a:pt x="7482" y="2401"/>
                    </a:cubicBezTo>
                    <a:cubicBezTo>
                      <a:pt x="7474" y="2396"/>
                      <a:pt x="7465" y="2391"/>
                      <a:pt x="7458" y="2385"/>
                    </a:cubicBezTo>
                    <a:cubicBezTo>
                      <a:pt x="7454" y="2381"/>
                      <a:pt x="7454" y="2374"/>
                      <a:pt x="7452" y="2368"/>
                    </a:cubicBezTo>
                    <a:cubicBezTo>
                      <a:pt x="7457" y="2367"/>
                      <a:pt x="7464" y="2365"/>
                      <a:pt x="7468" y="2366"/>
                    </a:cubicBezTo>
                    <a:cubicBezTo>
                      <a:pt x="7480" y="2372"/>
                      <a:pt x="7491" y="2379"/>
                      <a:pt x="7503" y="2386"/>
                    </a:cubicBezTo>
                    <a:cubicBezTo>
                      <a:pt x="7504" y="2384"/>
                      <a:pt x="7505" y="2382"/>
                      <a:pt x="7506" y="2381"/>
                    </a:cubicBezTo>
                    <a:cubicBezTo>
                      <a:pt x="7498" y="2370"/>
                      <a:pt x="7489" y="2358"/>
                      <a:pt x="7480" y="2347"/>
                    </a:cubicBezTo>
                    <a:cubicBezTo>
                      <a:pt x="7482" y="2345"/>
                      <a:pt x="7484" y="2343"/>
                      <a:pt x="7486" y="2341"/>
                    </a:cubicBezTo>
                    <a:cubicBezTo>
                      <a:pt x="7496" y="2349"/>
                      <a:pt x="7507" y="2357"/>
                      <a:pt x="7518" y="2366"/>
                    </a:cubicBezTo>
                    <a:cubicBezTo>
                      <a:pt x="7530" y="2351"/>
                      <a:pt x="7533" y="2338"/>
                      <a:pt x="7517" y="2325"/>
                    </a:cubicBezTo>
                    <a:cubicBezTo>
                      <a:pt x="7513" y="2321"/>
                      <a:pt x="7508" y="2317"/>
                      <a:pt x="7508" y="2312"/>
                    </a:cubicBezTo>
                    <a:cubicBezTo>
                      <a:pt x="7507" y="2307"/>
                      <a:pt x="7509" y="2300"/>
                      <a:pt x="7510" y="2294"/>
                    </a:cubicBezTo>
                    <a:cubicBezTo>
                      <a:pt x="7515" y="2297"/>
                      <a:pt x="7521" y="2299"/>
                      <a:pt x="7524" y="2302"/>
                    </a:cubicBezTo>
                    <a:cubicBezTo>
                      <a:pt x="7531" y="2312"/>
                      <a:pt x="7537" y="2323"/>
                      <a:pt x="7543" y="2334"/>
                    </a:cubicBezTo>
                    <a:cubicBezTo>
                      <a:pt x="7551" y="2350"/>
                      <a:pt x="7559" y="2366"/>
                      <a:pt x="7537" y="2380"/>
                    </a:cubicBezTo>
                    <a:cubicBezTo>
                      <a:pt x="7564" y="2393"/>
                      <a:pt x="7563" y="2370"/>
                      <a:pt x="7571" y="2351"/>
                    </a:cubicBezTo>
                    <a:cubicBezTo>
                      <a:pt x="7584" y="2379"/>
                      <a:pt x="7589" y="2408"/>
                      <a:pt x="7621" y="2417"/>
                    </a:cubicBezTo>
                    <a:cubicBezTo>
                      <a:pt x="7623" y="2407"/>
                      <a:pt x="7626" y="2399"/>
                      <a:pt x="7628" y="2390"/>
                    </a:cubicBezTo>
                    <a:cubicBezTo>
                      <a:pt x="7604" y="2392"/>
                      <a:pt x="7603" y="2391"/>
                      <a:pt x="7589" y="2354"/>
                    </a:cubicBezTo>
                    <a:cubicBezTo>
                      <a:pt x="7605" y="2352"/>
                      <a:pt x="7621" y="2350"/>
                      <a:pt x="7638" y="2348"/>
                    </a:cubicBezTo>
                    <a:cubicBezTo>
                      <a:pt x="7637" y="2373"/>
                      <a:pt x="7656" y="2383"/>
                      <a:pt x="7681" y="2388"/>
                    </a:cubicBezTo>
                    <a:cubicBezTo>
                      <a:pt x="7682" y="2390"/>
                      <a:pt x="7684" y="2393"/>
                      <a:pt x="7685" y="2395"/>
                    </a:cubicBezTo>
                    <a:cubicBezTo>
                      <a:pt x="7677" y="2401"/>
                      <a:pt x="7668" y="2407"/>
                      <a:pt x="7657" y="2414"/>
                    </a:cubicBezTo>
                    <a:cubicBezTo>
                      <a:pt x="7669" y="2415"/>
                      <a:pt x="7679" y="2417"/>
                      <a:pt x="7687" y="2418"/>
                    </a:cubicBezTo>
                    <a:cubicBezTo>
                      <a:pt x="7686" y="2464"/>
                      <a:pt x="7645" y="2457"/>
                      <a:pt x="7619" y="2470"/>
                    </a:cubicBezTo>
                    <a:close/>
                    <a:moveTo>
                      <a:pt x="7758" y="2290"/>
                    </a:moveTo>
                    <a:cubicBezTo>
                      <a:pt x="7780" y="2290"/>
                      <a:pt x="7787" y="2310"/>
                      <a:pt x="7796" y="2328"/>
                    </a:cubicBezTo>
                    <a:cubicBezTo>
                      <a:pt x="7782" y="2318"/>
                      <a:pt x="7767" y="2308"/>
                      <a:pt x="7752" y="2298"/>
                    </a:cubicBezTo>
                    <a:cubicBezTo>
                      <a:pt x="7754" y="2296"/>
                      <a:pt x="7756" y="2293"/>
                      <a:pt x="7758" y="2290"/>
                    </a:cubicBezTo>
                    <a:close/>
                    <a:moveTo>
                      <a:pt x="7789" y="2350"/>
                    </a:moveTo>
                    <a:cubicBezTo>
                      <a:pt x="7806" y="2361"/>
                      <a:pt x="7819" y="2370"/>
                      <a:pt x="7835" y="2380"/>
                    </a:cubicBezTo>
                    <a:cubicBezTo>
                      <a:pt x="7805" y="2396"/>
                      <a:pt x="7795" y="2381"/>
                      <a:pt x="7789" y="2350"/>
                    </a:cubicBezTo>
                    <a:close/>
                    <a:moveTo>
                      <a:pt x="8017" y="2310"/>
                    </a:moveTo>
                    <a:cubicBezTo>
                      <a:pt x="8029" y="2290"/>
                      <a:pt x="8035" y="2290"/>
                      <a:pt x="8065" y="2310"/>
                    </a:cubicBezTo>
                    <a:lnTo>
                      <a:pt x="8017" y="2310"/>
                    </a:lnTo>
                    <a:close/>
                    <a:moveTo>
                      <a:pt x="8104" y="2498"/>
                    </a:moveTo>
                    <a:cubicBezTo>
                      <a:pt x="8121" y="2506"/>
                      <a:pt x="8142" y="2507"/>
                      <a:pt x="8154" y="2529"/>
                    </a:cubicBezTo>
                    <a:cubicBezTo>
                      <a:pt x="8111" y="2532"/>
                      <a:pt x="8098" y="2524"/>
                      <a:pt x="8104" y="2498"/>
                    </a:cubicBezTo>
                    <a:close/>
                    <a:moveTo>
                      <a:pt x="9077" y="1814"/>
                    </a:moveTo>
                    <a:cubicBezTo>
                      <a:pt x="9066" y="1828"/>
                      <a:pt x="9056" y="1842"/>
                      <a:pt x="9045" y="1857"/>
                    </a:cubicBezTo>
                    <a:cubicBezTo>
                      <a:pt x="9042" y="1855"/>
                      <a:pt x="9040" y="1853"/>
                      <a:pt x="9037" y="1851"/>
                    </a:cubicBezTo>
                    <a:cubicBezTo>
                      <a:pt x="9046" y="1836"/>
                      <a:pt x="9056" y="1821"/>
                      <a:pt x="9065" y="1806"/>
                    </a:cubicBezTo>
                    <a:cubicBezTo>
                      <a:pt x="9069" y="1809"/>
                      <a:pt x="9073" y="1811"/>
                      <a:pt x="9077" y="1814"/>
                    </a:cubicBezTo>
                    <a:close/>
                    <a:moveTo>
                      <a:pt x="8729" y="2141"/>
                    </a:moveTo>
                    <a:cubicBezTo>
                      <a:pt x="8738" y="2145"/>
                      <a:pt x="8747" y="2152"/>
                      <a:pt x="8756" y="2158"/>
                    </a:cubicBezTo>
                    <a:cubicBezTo>
                      <a:pt x="8756" y="2160"/>
                      <a:pt x="8755" y="2163"/>
                      <a:pt x="8755" y="2165"/>
                    </a:cubicBezTo>
                    <a:cubicBezTo>
                      <a:pt x="8743" y="2163"/>
                      <a:pt x="8731" y="2163"/>
                      <a:pt x="8719" y="2160"/>
                    </a:cubicBezTo>
                    <a:cubicBezTo>
                      <a:pt x="8715" y="2159"/>
                      <a:pt x="8714" y="2149"/>
                      <a:pt x="8711" y="2144"/>
                    </a:cubicBezTo>
                    <a:cubicBezTo>
                      <a:pt x="8717" y="2143"/>
                      <a:pt x="8724" y="2139"/>
                      <a:pt x="8729" y="2141"/>
                    </a:cubicBezTo>
                    <a:close/>
                    <a:moveTo>
                      <a:pt x="8753" y="2338"/>
                    </a:moveTo>
                    <a:cubicBezTo>
                      <a:pt x="8749" y="2368"/>
                      <a:pt x="8740" y="2372"/>
                      <a:pt x="8710" y="2367"/>
                    </a:cubicBezTo>
                    <a:cubicBezTo>
                      <a:pt x="8708" y="2367"/>
                      <a:pt x="8706" y="2366"/>
                      <a:pt x="8705" y="2366"/>
                    </a:cubicBezTo>
                    <a:cubicBezTo>
                      <a:pt x="8668" y="2390"/>
                      <a:pt x="8673" y="2347"/>
                      <a:pt x="8655" y="2339"/>
                    </a:cubicBezTo>
                    <a:cubicBezTo>
                      <a:pt x="8656" y="2337"/>
                      <a:pt x="8657" y="2334"/>
                      <a:pt x="8658" y="2332"/>
                    </a:cubicBezTo>
                    <a:cubicBezTo>
                      <a:pt x="8671" y="2332"/>
                      <a:pt x="8684" y="2330"/>
                      <a:pt x="8697" y="2332"/>
                    </a:cubicBezTo>
                    <a:cubicBezTo>
                      <a:pt x="8719" y="2336"/>
                      <a:pt x="8730" y="2325"/>
                      <a:pt x="8737" y="2306"/>
                    </a:cubicBezTo>
                    <a:cubicBezTo>
                      <a:pt x="8745" y="2285"/>
                      <a:pt x="8753" y="2263"/>
                      <a:pt x="8762" y="2238"/>
                    </a:cubicBezTo>
                    <a:cubicBezTo>
                      <a:pt x="8755" y="2238"/>
                      <a:pt x="8742" y="2239"/>
                      <a:pt x="8730" y="2238"/>
                    </a:cubicBezTo>
                    <a:cubicBezTo>
                      <a:pt x="8723" y="2237"/>
                      <a:pt x="8717" y="2232"/>
                      <a:pt x="8710" y="2228"/>
                    </a:cubicBezTo>
                    <a:cubicBezTo>
                      <a:pt x="8709" y="2227"/>
                      <a:pt x="8711" y="2219"/>
                      <a:pt x="8711" y="2219"/>
                    </a:cubicBezTo>
                    <a:cubicBezTo>
                      <a:pt x="8718" y="2219"/>
                      <a:pt x="8726" y="2217"/>
                      <a:pt x="8733" y="2219"/>
                    </a:cubicBezTo>
                    <a:cubicBezTo>
                      <a:pt x="8763" y="2230"/>
                      <a:pt x="8791" y="2226"/>
                      <a:pt x="8825" y="2211"/>
                    </a:cubicBezTo>
                    <a:cubicBezTo>
                      <a:pt x="8807" y="2196"/>
                      <a:pt x="8791" y="2182"/>
                      <a:pt x="8775" y="2167"/>
                    </a:cubicBezTo>
                    <a:cubicBezTo>
                      <a:pt x="8790" y="2137"/>
                      <a:pt x="8739" y="2136"/>
                      <a:pt x="8741" y="2104"/>
                    </a:cubicBezTo>
                    <a:cubicBezTo>
                      <a:pt x="8758" y="2116"/>
                      <a:pt x="8772" y="2126"/>
                      <a:pt x="8787" y="2137"/>
                    </a:cubicBezTo>
                    <a:cubicBezTo>
                      <a:pt x="8789" y="2135"/>
                      <a:pt x="8791" y="2134"/>
                      <a:pt x="8792" y="2133"/>
                    </a:cubicBezTo>
                    <a:cubicBezTo>
                      <a:pt x="8789" y="2126"/>
                      <a:pt x="8787" y="2118"/>
                      <a:pt x="8783" y="2112"/>
                    </a:cubicBezTo>
                    <a:cubicBezTo>
                      <a:pt x="8778" y="2104"/>
                      <a:pt x="8769" y="2098"/>
                      <a:pt x="8765" y="2089"/>
                    </a:cubicBezTo>
                    <a:cubicBezTo>
                      <a:pt x="8762" y="2082"/>
                      <a:pt x="8764" y="2073"/>
                      <a:pt x="8764" y="2065"/>
                    </a:cubicBezTo>
                    <a:cubicBezTo>
                      <a:pt x="8771" y="2069"/>
                      <a:pt x="8779" y="2071"/>
                      <a:pt x="8783" y="2077"/>
                    </a:cubicBezTo>
                    <a:cubicBezTo>
                      <a:pt x="8791" y="2087"/>
                      <a:pt x="8796" y="2100"/>
                      <a:pt x="8804" y="2110"/>
                    </a:cubicBezTo>
                    <a:cubicBezTo>
                      <a:pt x="8809" y="2117"/>
                      <a:pt x="8817" y="2121"/>
                      <a:pt x="8823" y="2126"/>
                    </a:cubicBezTo>
                    <a:cubicBezTo>
                      <a:pt x="8825" y="2125"/>
                      <a:pt x="8828" y="2123"/>
                      <a:pt x="8830" y="2121"/>
                    </a:cubicBezTo>
                    <a:cubicBezTo>
                      <a:pt x="8823" y="2106"/>
                      <a:pt x="8815" y="2091"/>
                      <a:pt x="8809" y="2075"/>
                    </a:cubicBezTo>
                    <a:cubicBezTo>
                      <a:pt x="8806" y="2067"/>
                      <a:pt x="8803" y="2059"/>
                      <a:pt x="8803" y="2050"/>
                    </a:cubicBezTo>
                    <a:cubicBezTo>
                      <a:pt x="8803" y="2046"/>
                      <a:pt x="8810" y="2039"/>
                      <a:pt x="8814" y="2038"/>
                    </a:cubicBezTo>
                    <a:cubicBezTo>
                      <a:pt x="8818" y="2037"/>
                      <a:pt x="8824" y="2042"/>
                      <a:pt x="8827" y="2046"/>
                    </a:cubicBezTo>
                    <a:cubicBezTo>
                      <a:pt x="8830" y="2051"/>
                      <a:pt x="8831" y="2058"/>
                      <a:pt x="8833" y="2064"/>
                    </a:cubicBezTo>
                    <a:cubicBezTo>
                      <a:pt x="8839" y="2086"/>
                      <a:pt x="8839" y="2086"/>
                      <a:pt x="8859" y="2091"/>
                    </a:cubicBezTo>
                    <a:cubicBezTo>
                      <a:pt x="8861" y="2098"/>
                      <a:pt x="8862" y="2105"/>
                      <a:pt x="8864" y="2113"/>
                    </a:cubicBezTo>
                    <a:cubicBezTo>
                      <a:pt x="8867" y="2113"/>
                      <a:pt x="8869" y="2114"/>
                      <a:pt x="8872" y="2115"/>
                    </a:cubicBezTo>
                    <a:cubicBezTo>
                      <a:pt x="8880" y="2088"/>
                      <a:pt x="8887" y="2060"/>
                      <a:pt x="8895" y="2033"/>
                    </a:cubicBezTo>
                    <a:cubicBezTo>
                      <a:pt x="8897" y="2034"/>
                      <a:pt x="8900" y="2035"/>
                      <a:pt x="8903" y="2036"/>
                    </a:cubicBezTo>
                    <a:cubicBezTo>
                      <a:pt x="8901" y="2055"/>
                      <a:pt x="8899" y="2074"/>
                      <a:pt x="8897" y="2093"/>
                    </a:cubicBezTo>
                    <a:cubicBezTo>
                      <a:pt x="8900" y="2093"/>
                      <a:pt x="8902" y="2094"/>
                      <a:pt x="8904" y="2094"/>
                    </a:cubicBezTo>
                    <a:cubicBezTo>
                      <a:pt x="8908" y="2085"/>
                      <a:pt x="8912" y="2076"/>
                      <a:pt x="8917" y="2067"/>
                    </a:cubicBezTo>
                    <a:cubicBezTo>
                      <a:pt x="8920" y="2063"/>
                      <a:pt x="8925" y="2061"/>
                      <a:pt x="8930" y="2058"/>
                    </a:cubicBezTo>
                    <a:cubicBezTo>
                      <a:pt x="8930" y="2063"/>
                      <a:pt x="8933" y="2070"/>
                      <a:pt x="8931" y="2074"/>
                    </a:cubicBezTo>
                    <a:cubicBezTo>
                      <a:pt x="8926" y="2088"/>
                      <a:pt x="8918" y="2102"/>
                      <a:pt x="8912" y="2115"/>
                    </a:cubicBezTo>
                    <a:cubicBezTo>
                      <a:pt x="8914" y="2117"/>
                      <a:pt x="8916" y="2119"/>
                      <a:pt x="8919" y="2121"/>
                    </a:cubicBezTo>
                    <a:cubicBezTo>
                      <a:pt x="8931" y="2106"/>
                      <a:pt x="8944" y="2091"/>
                      <a:pt x="8957" y="2076"/>
                    </a:cubicBezTo>
                    <a:cubicBezTo>
                      <a:pt x="8959" y="2078"/>
                      <a:pt x="8962" y="2080"/>
                      <a:pt x="8965" y="2082"/>
                    </a:cubicBezTo>
                    <a:cubicBezTo>
                      <a:pt x="8954" y="2098"/>
                      <a:pt x="8943" y="2114"/>
                      <a:pt x="8932" y="2130"/>
                    </a:cubicBezTo>
                    <a:cubicBezTo>
                      <a:pt x="8933" y="2132"/>
                      <a:pt x="8934" y="2133"/>
                      <a:pt x="8935" y="2134"/>
                    </a:cubicBezTo>
                    <a:cubicBezTo>
                      <a:pt x="8951" y="2123"/>
                      <a:pt x="8968" y="2111"/>
                      <a:pt x="8985" y="2100"/>
                    </a:cubicBezTo>
                    <a:cubicBezTo>
                      <a:pt x="8987" y="2103"/>
                      <a:pt x="8990" y="2106"/>
                      <a:pt x="8992" y="2109"/>
                    </a:cubicBezTo>
                    <a:cubicBezTo>
                      <a:pt x="8968" y="2132"/>
                      <a:pt x="8944" y="2155"/>
                      <a:pt x="8919" y="2179"/>
                    </a:cubicBezTo>
                    <a:cubicBezTo>
                      <a:pt x="8923" y="2198"/>
                      <a:pt x="8933" y="2204"/>
                      <a:pt x="8952" y="2195"/>
                    </a:cubicBezTo>
                    <a:cubicBezTo>
                      <a:pt x="8967" y="2188"/>
                      <a:pt x="8982" y="2182"/>
                      <a:pt x="8998" y="2177"/>
                    </a:cubicBezTo>
                    <a:cubicBezTo>
                      <a:pt x="9003" y="2175"/>
                      <a:pt x="9009" y="2177"/>
                      <a:pt x="9015" y="2178"/>
                    </a:cubicBezTo>
                    <a:cubicBezTo>
                      <a:pt x="9013" y="2183"/>
                      <a:pt x="9013" y="2191"/>
                      <a:pt x="9009" y="2193"/>
                    </a:cubicBezTo>
                    <a:cubicBezTo>
                      <a:pt x="8991" y="2202"/>
                      <a:pt x="8972" y="2215"/>
                      <a:pt x="8952" y="2217"/>
                    </a:cubicBezTo>
                    <a:cubicBezTo>
                      <a:pt x="8914" y="2220"/>
                      <a:pt x="8875" y="2218"/>
                      <a:pt x="8850" y="2257"/>
                    </a:cubicBezTo>
                    <a:cubicBezTo>
                      <a:pt x="8845" y="2265"/>
                      <a:pt x="8830" y="2266"/>
                      <a:pt x="8820" y="2271"/>
                    </a:cubicBezTo>
                    <a:cubicBezTo>
                      <a:pt x="8789" y="2284"/>
                      <a:pt x="8758" y="2296"/>
                      <a:pt x="8753" y="2338"/>
                    </a:cubicBezTo>
                    <a:close/>
                    <a:moveTo>
                      <a:pt x="8997" y="2139"/>
                    </a:moveTo>
                    <a:cubicBezTo>
                      <a:pt x="8999" y="2142"/>
                      <a:pt x="9001" y="2146"/>
                      <a:pt x="9003" y="2150"/>
                    </a:cubicBezTo>
                    <a:cubicBezTo>
                      <a:pt x="8985" y="2159"/>
                      <a:pt x="8967" y="2169"/>
                      <a:pt x="8950" y="2179"/>
                    </a:cubicBezTo>
                    <a:cubicBezTo>
                      <a:pt x="8948" y="2176"/>
                      <a:pt x="8946" y="2173"/>
                      <a:pt x="8944" y="2170"/>
                    </a:cubicBezTo>
                    <a:cubicBezTo>
                      <a:pt x="8962" y="2160"/>
                      <a:pt x="8980" y="2149"/>
                      <a:pt x="8997" y="2139"/>
                    </a:cubicBezTo>
                    <a:close/>
                    <a:moveTo>
                      <a:pt x="9067" y="2198"/>
                    </a:moveTo>
                    <a:cubicBezTo>
                      <a:pt x="9045" y="2210"/>
                      <a:pt x="9030" y="2219"/>
                      <a:pt x="9013" y="2229"/>
                    </a:cubicBezTo>
                    <a:cubicBezTo>
                      <a:pt x="9016" y="2203"/>
                      <a:pt x="9030" y="2195"/>
                      <a:pt x="9067" y="2198"/>
                    </a:cubicBezTo>
                    <a:close/>
                    <a:moveTo>
                      <a:pt x="9034" y="2156"/>
                    </a:moveTo>
                    <a:cubicBezTo>
                      <a:pt x="9055" y="2148"/>
                      <a:pt x="9067" y="2122"/>
                      <a:pt x="9099" y="2129"/>
                    </a:cubicBezTo>
                    <a:cubicBezTo>
                      <a:pt x="9120" y="2133"/>
                      <a:pt x="9144" y="2123"/>
                      <a:pt x="9167" y="2120"/>
                    </a:cubicBezTo>
                    <a:cubicBezTo>
                      <a:pt x="9173" y="2128"/>
                      <a:pt x="9179" y="2137"/>
                      <a:pt x="9185" y="2145"/>
                    </a:cubicBezTo>
                    <a:cubicBezTo>
                      <a:pt x="9135" y="2149"/>
                      <a:pt x="9084" y="2153"/>
                      <a:pt x="9034" y="2156"/>
                    </a:cubicBezTo>
                    <a:close/>
                    <a:moveTo>
                      <a:pt x="9303" y="2195"/>
                    </a:moveTo>
                    <a:cubicBezTo>
                      <a:pt x="9254" y="2206"/>
                      <a:pt x="9204" y="2218"/>
                      <a:pt x="9158" y="2238"/>
                    </a:cubicBezTo>
                    <a:cubicBezTo>
                      <a:pt x="9118" y="2255"/>
                      <a:pt x="9079" y="2279"/>
                      <a:pt x="9058" y="2322"/>
                    </a:cubicBezTo>
                    <a:cubicBezTo>
                      <a:pt x="9053" y="2332"/>
                      <a:pt x="9037" y="2337"/>
                      <a:pt x="9026" y="2345"/>
                    </a:cubicBezTo>
                    <a:cubicBezTo>
                      <a:pt x="9020" y="2348"/>
                      <a:pt x="9014" y="2351"/>
                      <a:pt x="9009" y="2355"/>
                    </a:cubicBezTo>
                    <a:cubicBezTo>
                      <a:pt x="8959" y="2401"/>
                      <a:pt x="8897" y="2422"/>
                      <a:pt x="8836" y="2445"/>
                    </a:cubicBezTo>
                    <a:cubicBezTo>
                      <a:pt x="8834" y="2446"/>
                      <a:pt x="8830" y="2444"/>
                      <a:pt x="8821" y="2442"/>
                    </a:cubicBezTo>
                    <a:cubicBezTo>
                      <a:pt x="8831" y="2425"/>
                      <a:pt x="8836" y="2404"/>
                      <a:pt x="8849" y="2394"/>
                    </a:cubicBezTo>
                    <a:cubicBezTo>
                      <a:pt x="8895" y="2358"/>
                      <a:pt x="8922" y="2305"/>
                      <a:pt x="8959" y="2260"/>
                    </a:cubicBezTo>
                    <a:cubicBezTo>
                      <a:pt x="8967" y="2250"/>
                      <a:pt x="8978" y="2243"/>
                      <a:pt x="8988" y="2234"/>
                    </a:cubicBezTo>
                    <a:cubicBezTo>
                      <a:pt x="8991" y="2238"/>
                      <a:pt x="8994" y="2241"/>
                      <a:pt x="8997" y="2245"/>
                    </a:cubicBezTo>
                    <a:cubicBezTo>
                      <a:pt x="8981" y="2262"/>
                      <a:pt x="8962" y="2277"/>
                      <a:pt x="8948" y="2296"/>
                    </a:cubicBezTo>
                    <a:cubicBezTo>
                      <a:pt x="8923" y="2331"/>
                      <a:pt x="8901" y="2368"/>
                      <a:pt x="8878" y="2404"/>
                    </a:cubicBezTo>
                    <a:cubicBezTo>
                      <a:pt x="8878" y="2405"/>
                      <a:pt x="8879" y="2407"/>
                      <a:pt x="8881" y="2412"/>
                    </a:cubicBezTo>
                    <a:cubicBezTo>
                      <a:pt x="8906" y="2395"/>
                      <a:pt x="8930" y="2379"/>
                      <a:pt x="8957" y="2362"/>
                    </a:cubicBezTo>
                    <a:cubicBezTo>
                      <a:pt x="8957" y="2362"/>
                      <a:pt x="8961" y="2366"/>
                      <a:pt x="8964" y="2370"/>
                    </a:cubicBezTo>
                    <a:cubicBezTo>
                      <a:pt x="8996" y="2348"/>
                      <a:pt x="9018" y="2320"/>
                      <a:pt x="9027" y="2279"/>
                    </a:cubicBezTo>
                    <a:cubicBezTo>
                      <a:pt x="9029" y="2265"/>
                      <a:pt x="9047" y="2253"/>
                      <a:pt x="9060" y="2243"/>
                    </a:cubicBezTo>
                    <a:cubicBezTo>
                      <a:pt x="9072" y="2233"/>
                      <a:pt x="9087" y="2226"/>
                      <a:pt x="9103" y="2217"/>
                    </a:cubicBezTo>
                    <a:cubicBezTo>
                      <a:pt x="9106" y="2223"/>
                      <a:pt x="9109" y="2229"/>
                      <a:pt x="9115" y="2241"/>
                    </a:cubicBezTo>
                    <a:cubicBezTo>
                      <a:pt x="9145" y="2220"/>
                      <a:pt x="9174" y="2199"/>
                      <a:pt x="9203" y="2180"/>
                    </a:cubicBezTo>
                    <a:cubicBezTo>
                      <a:pt x="9210" y="2176"/>
                      <a:pt x="9222" y="2177"/>
                      <a:pt x="9231" y="2179"/>
                    </a:cubicBezTo>
                    <a:cubicBezTo>
                      <a:pt x="9241" y="2182"/>
                      <a:pt x="9251" y="2193"/>
                      <a:pt x="9259" y="2192"/>
                    </a:cubicBezTo>
                    <a:cubicBezTo>
                      <a:pt x="9281" y="2186"/>
                      <a:pt x="9307" y="2185"/>
                      <a:pt x="9319" y="2160"/>
                    </a:cubicBezTo>
                    <a:cubicBezTo>
                      <a:pt x="9322" y="2153"/>
                      <a:pt x="9326" y="2146"/>
                      <a:pt x="9330" y="2139"/>
                    </a:cubicBezTo>
                    <a:cubicBezTo>
                      <a:pt x="9348" y="2171"/>
                      <a:pt x="9336" y="2187"/>
                      <a:pt x="9303" y="2195"/>
                    </a:cubicBezTo>
                    <a:close/>
                    <a:moveTo>
                      <a:pt x="9225" y="2133"/>
                    </a:moveTo>
                    <a:cubicBezTo>
                      <a:pt x="9236" y="2113"/>
                      <a:pt x="9248" y="2092"/>
                      <a:pt x="9261" y="2073"/>
                    </a:cubicBezTo>
                    <a:cubicBezTo>
                      <a:pt x="9263" y="2070"/>
                      <a:pt x="9275" y="2070"/>
                      <a:pt x="9277" y="2073"/>
                    </a:cubicBezTo>
                    <a:cubicBezTo>
                      <a:pt x="9289" y="2087"/>
                      <a:pt x="9299" y="2104"/>
                      <a:pt x="9310" y="2120"/>
                    </a:cubicBezTo>
                    <a:cubicBezTo>
                      <a:pt x="9281" y="2128"/>
                      <a:pt x="9259" y="2134"/>
                      <a:pt x="9232" y="2142"/>
                    </a:cubicBezTo>
                    <a:cubicBezTo>
                      <a:pt x="9233" y="2143"/>
                      <a:pt x="9224" y="2136"/>
                      <a:pt x="9225" y="2133"/>
                    </a:cubicBezTo>
                    <a:close/>
                    <a:moveTo>
                      <a:pt x="9528" y="2045"/>
                    </a:moveTo>
                    <a:cubicBezTo>
                      <a:pt x="9549" y="2053"/>
                      <a:pt x="9568" y="2061"/>
                      <a:pt x="9588" y="2069"/>
                    </a:cubicBezTo>
                    <a:cubicBezTo>
                      <a:pt x="9586" y="2074"/>
                      <a:pt x="9584" y="2078"/>
                      <a:pt x="9583" y="2083"/>
                    </a:cubicBezTo>
                    <a:cubicBezTo>
                      <a:pt x="9490" y="2046"/>
                      <a:pt x="9398" y="2010"/>
                      <a:pt x="9306" y="1974"/>
                    </a:cubicBezTo>
                    <a:cubicBezTo>
                      <a:pt x="9286" y="1995"/>
                      <a:pt x="9200" y="2013"/>
                      <a:pt x="9185" y="1999"/>
                    </a:cubicBezTo>
                    <a:cubicBezTo>
                      <a:pt x="9196" y="1992"/>
                      <a:pt x="9207" y="1985"/>
                      <a:pt x="9221" y="1976"/>
                    </a:cubicBezTo>
                    <a:cubicBezTo>
                      <a:pt x="9166" y="1967"/>
                      <a:pt x="9143" y="1977"/>
                      <a:pt x="9119" y="2018"/>
                    </a:cubicBezTo>
                    <a:cubicBezTo>
                      <a:pt x="9136" y="2012"/>
                      <a:pt x="9151" y="2006"/>
                      <a:pt x="9166" y="2001"/>
                    </a:cubicBezTo>
                    <a:cubicBezTo>
                      <a:pt x="9168" y="2005"/>
                      <a:pt x="9170" y="2008"/>
                      <a:pt x="9171" y="2012"/>
                    </a:cubicBezTo>
                    <a:cubicBezTo>
                      <a:pt x="9146" y="2026"/>
                      <a:pt x="9120" y="2040"/>
                      <a:pt x="9094" y="2054"/>
                    </a:cubicBezTo>
                    <a:cubicBezTo>
                      <a:pt x="9095" y="2056"/>
                      <a:pt x="9096" y="2058"/>
                      <a:pt x="9097" y="2060"/>
                    </a:cubicBezTo>
                    <a:cubicBezTo>
                      <a:pt x="9125" y="2050"/>
                      <a:pt x="9154" y="2041"/>
                      <a:pt x="9183" y="2032"/>
                    </a:cubicBezTo>
                    <a:cubicBezTo>
                      <a:pt x="9184" y="2036"/>
                      <a:pt x="9186" y="2040"/>
                      <a:pt x="9187" y="2044"/>
                    </a:cubicBezTo>
                    <a:cubicBezTo>
                      <a:pt x="9160" y="2055"/>
                      <a:pt x="9133" y="2066"/>
                      <a:pt x="9106" y="2077"/>
                    </a:cubicBezTo>
                    <a:cubicBezTo>
                      <a:pt x="9107" y="2080"/>
                      <a:pt x="9108" y="2083"/>
                      <a:pt x="9109" y="2086"/>
                    </a:cubicBezTo>
                    <a:cubicBezTo>
                      <a:pt x="9116" y="2086"/>
                      <a:pt x="9124" y="2088"/>
                      <a:pt x="9130" y="2086"/>
                    </a:cubicBezTo>
                    <a:cubicBezTo>
                      <a:pt x="9163" y="2075"/>
                      <a:pt x="9195" y="2073"/>
                      <a:pt x="9226" y="2090"/>
                    </a:cubicBezTo>
                    <a:cubicBezTo>
                      <a:pt x="9217" y="2122"/>
                      <a:pt x="9208" y="2125"/>
                      <a:pt x="9183" y="2107"/>
                    </a:cubicBezTo>
                    <a:cubicBezTo>
                      <a:pt x="9177" y="2103"/>
                      <a:pt x="9168" y="2101"/>
                      <a:pt x="9160" y="2102"/>
                    </a:cubicBezTo>
                    <a:cubicBezTo>
                      <a:pt x="9126" y="2105"/>
                      <a:pt x="9092" y="2108"/>
                      <a:pt x="9059" y="2113"/>
                    </a:cubicBezTo>
                    <a:cubicBezTo>
                      <a:pt x="9016" y="2119"/>
                      <a:pt x="8990" y="2093"/>
                      <a:pt x="8966" y="2064"/>
                    </a:cubicBezTo>
                    <a:cubicBezTo>
                      <a:pt x="8942" y="2036"/>
                      <a:pt x="8919" y="2008"/>
                      <a:pt x="8895" y="1980"/>
                    </a:cubicBezTo>
                    <a:cubicBezTo>
                      <a:pt x="8883" y="1966"/>
                      <a:pt x="8871" y="1957"/>
                      <a:pt x="8853" y="1972"/>
                    </a:cubicBezTo>
                    <a:cubicBezTo>
                      <a:pt x="8849" y="1976"/>
                      <a:pt x="8842" y="1979"/>
                      <a:pt x="8836" y="1979"/>
                    </a:cubicBezTo>
                    <a:cubicBezTo>
                      <a:pt x="8832" y="1979"/>
                      <a:pt x="8827" y="1976"/>
                      <a:pt x="8822" y="1974"/>
                    </a:cubicBezTo>
                    <a:cubicBezTo>
                      <a:pt x="8825" y="1970"/>
                      <a:pt x="8828" y="1964"/>
                      <a:pt x="8832" y="1962"/>
                    </a:cubicBezTo>
                    <a:cubicBezTo>
                      <a:pt x="8842" y="1957"/>
                      <a:pt x="8852" y="1955"/>
                      <a:pt x="8865" y="1950"/>
                    </a:cubicBezTo>
                    <a:cubicBezTo>
                      <a:pt x="8845" y="1934"/>
                      <a:pt x="8817" y="1954"/>
                      <a:pt x="8804" y="1921"/>
                    </a:cubicBezTo>
                    <a:cubicBezTo>
                      <a:pt x="8876" y="1921"/>
                      <a:pt x="8876" y="1921"/>
                      <a:pt x="8876" y="1921"/>
                    </a:cubicBezTo>
                    <a:cubicBezTo>
                      <a:pt x="8876" y="1918"/>
                      <a:pt x="8876" y="1916"/>
                      <a:pt x="8876" y="1913"/>
                    </a:cubicBezTo>
                    <a:cubicBezTo>
                      <a:pt x="8855" y="1908"/>
                      <a:pt x="8834" y="1903"/>
                      <a:pt x="8808" y="1896"/>
                    </a:cubicBezTo>
                    <a:cubicBezTo>
                      <a:pt x="8822" y="1886"/>
                      <a:pt x="8831" y="1880"/>
                      <a:pt x="8842" y="1872"/>
                    </a:cubicBezTo>
                    <a:cubicBezTo>
                      <a:pt x="8853" y="1877"/>
                      <a:pt x="8867" y="1882"/>
                      <a:pt x="8881" y="1888"/>
                    </a:cubicBezTo>
                    <a:cubicBezTo>
                      <a:pt x="8882" y="1886"/>
                      <a:pt x="8882" y="1884"/>
                      <a:pt x="8883" y="1883"/>
                    </a:cubicBezTo>
                    <a:cubicBezTo>
                      <a:pt x="8868" y="1869"/>
                      <a:pt x="8853" y="1855"/>
                      <a:pt x="8837" y="1841"/>
                    </a:cubicBezTo>
                    <a:cubicBezTo>
                      <a:pt x="8839" y="1838"/>
                      <a:pt x="8841" y="1835"/>
                      <a:pt x="8844" y="1832"/>
                    </a:cubicBezTo>
                    <a:cubicBezTo>
                      <a:pt x="8859" y="1842"/>
                      <a:pt x="8874" y="1851"/>
                      <a:pt x="8890" y="1861"/>
                    </a:cubicBezTo>
                    <a:cubicBezTo>
                      <a:pt x="8891" y="1860"/>
                      <a:pt x="8893" y="1858"/>
                      <a:pt x="8894" y="1857"/>
                    </a:cubicBezTo>
                    <a:cubicBezTo>
                      <a:pt x="8887" y="1849"/>
                      <a:pt x="8878" y="1841"/>
                      <a:pt x="8872" y="1832"/>
                    </a:cubicBezTo>
                    <a:cubicBezTo>
                      <a:pt x="8867" y="1825"/>
                      <a:pt x="8866" y="1817"/>
                      <a:pt x="8864" y="1810"/>
                    </a:cubicBezTo>
                    <a:cubicBezTo>
                      <a:pt x="8872" y="1813"/>
                      <a:pt x="8881" y="1814"/>
                      <a:pt x="8887" y="1819"/>
                    </a:cubicBezTo>
                    <a:cubicBezTo>
                      <a:pt x="8899" y="1830"/>
                      <a:pt x="8909" y="1843"/>
                      <a:pt x="8920" y="1855"/>
                    </a:cubicBezTo>
                    <a:cubicBezTo>
                      <a:pt x="8923" y="1852"/>
                      <a:pt x="8926" y="1850"/>
                      <a:pt x="8928" y="1848"/>
                    </a:cubicBezTo>
                    <a:cubicBezTo>
                      <a:pt x="8920" y="1836"/>
                      <a:pt x="8910" y="1824"/>
                      <a:pt x="8903" y="1812"/>
                    </a:cubicBezTo>
                    <a:cubicBezTo>
                      <a:pt x="8899" y="1805"/>
                      <a:pt x="8899" y="1796"/>
                      <a:pt x="8898" y="1788"/>
                    </a:cubicBezTo>
                    <a:cubicBezTo>
                      <a:pt x="8898" y="1787"/>
                      <a:pt x="8906" y="1783"/>
                      <a:pt x="8907" y="1784"/>
                    </a:cubicBezTo>
                    <a:cubicBezTo>
                      <a:pt x="8911" y="1790"/>
                      <a:pt x="8915" y="1796"/>
                      <a:pt x="8919" y="1802"/>
                    </a:cubicBezTo>
                    <a:cubicBezTo>
                      <a:pt x="8921" y="1805"/>
                      <a:pt x="8920" y="1809"/>
                      <a:pt x="8922" y="1812"/>
                    </a:cubicBezTo>
                    <a:cubicBezTo>
                      <a:pt x="8935" y="1843"/>
                      <a:pt x="8935" y="1843"/>
                      <a:pt x="8964" y="1825"/>
                    </a:cubicBezTo>
                    <a:cubicBezTo>
                      <a:pt x="8968" y="1831"/>
                      <a:pt x="8971" y="1837"/>
                      <a:pt x="8978" y="1850"/>
                    </a:cubicBezTo>
                    <a:cubicBezTo>
                      <a:pt x="8986" y="1825"/>
                      <a:pt x="8993" y="1804"/>
                      <a:pt x="8999" y="1784"/>
                    </a:cubicBezTo>
                    <a:cubicBezTo>
                      <a:pt x="9002" y="1785"/>
                      <a:pt x="9004" y="1786"/>
                      <a:pt x="9007" y="1787"/>
                    </a:cubicBezTo>
                    <a:cubicBezTo>
                      <a:pt x="9004" y="1802"/>
                      <a:pt x="9000" y="1816"/>
                      <a:pt x="8996" y="1831"/>
                    </a:cubicBezTo>
                    <a:cubicBezTo>
                      <a:pt x="8999" y="1832"/>
                      <a:pt x="9001" y="1834"/>
                      <a:pt x="9004" y="1835"/>
                    </a:cubicBezTo>
                    <a:cubicBezTo>
                      <a:pt x="9010" y="1822"/>
                      <a:pt x="9016" y="1809"/>
                      <a:pt x="9024" y="1797"/>
                    </a:cubicBezTo>
                    <a:cubicBezTo>
                      <a:pt x="9027" y="1792"/>
                      <a:pt x="9034" y="1791"/>
                      <a:pt x="9040" y="1788"/>
                    </a:cubicBezTo>
                    <a:cubicBezTo>
                      <a:pt x="9041" y="1794"/>
                      <a:pt x="9045" y="1802"/>
                      <a:pt x="9042" y="1804"/>
                    </a:cubicBezTo>
                    <a:cubicBezTo>
                      <a:pt x="9020" y="1829"/>
                      <a:pt x="9018" y="1858"/>
                      <a:pt x="9028" y="1889"/>
                    </a:cubicBezTo>
                    <a:cubicBezTo>
                      <a:pt x="9049" y="1869"/>
                      <a:pt x="9071" y="1848"/>
                      <a:pt x="9093" y="1827"/>
                    </a:cubicBezTo>
                    <a:cubicBezTo>
                      <a:pt x="9096" y="1830"/>
                      <a:pt x="9099" y="1833"/>
                      <a:pt x="9102" y="1836"/>
                    </a:cubicBezTo>
                    <a:cubicBezTo>
                      <a:pt x="9085" y="1855"/>
                      <a:pt x="9067" y="1874"/>
                      <a:pt x="9049" y="1893"/>
                    </a:cubicBezTo>
                    <a:cubicBezTo>
                      <a:pt x="9077" y="1892"/>
                      <a:pt x="9090" y="1857"/>
                      <a:pt x="9119" y="1864"/>
                    </a:cubicBezTo>
                    <a:cubicBezTo>
                      <a:pt x="9121" y="1866"/>
                      <a:pt x="9122" y="1869"/>
                      <a:pt x="9124" y="1872"/>
                    </a:cubicBezTo>
                    <a:cubicBezTo>
                      <a:pt x="9110" y="1880"/>
                      <a:pt x="9096" y="1888"/>
                      <a:pt x="9082" y="1897"/>
                    </a:cubicBezTo>
                    <a:cubicBezTo>
                      <a:pt x="9129" y="1871"/>
                      <a:pt x="9163" y="1903"/>
                      <a:pt x="9199" y="1921"/>
                    </a:cubicBezTo>
                    <a:cubicBezTo>
                      <a:pt x="9203" y="1923"/>
                      <a:pt x="9208" y="1923"/>
                      <a:pt x="9218" y="1926"/>
                    </a:cubicBezTo>
                    <a:cubicBezTo>
                      <a:pt x="9197" y="1897"/>
                      <a:pt x="9157" y="1895"/>
                      <a:pt x="9147" y="1855"/>
                    </a:cubicBezTo>
                    <a:cubicBezTo>
                      <a:pt x="9177" y="1868"/>
                      <a:pt x="9192" y="1899"/>
                      <a:pt x="9222" y="1897"/>
                    </a:cubicBezTo>
                    <a:cubicBezTo>
                      <a:pt x="9209" y="1882"/>
                      <a:pt x="9196" y="1869"/>
                      <a:pt x="9185" y="1854"/>
                    </a:cubicBezTo>
                    <a:cubicBezTo>
                      <a:pt x="9181" y="1848"/>
                      <a:pt x="9185" y="1836"/>
                      <a:pt x="9185" y="1827"/>
                    </a:cubicBezTo>
                    <a:cubicBezTo>
                      <a:pt x="9191" y="1832"/>
                      <a:pt x="9199" y="1837"/>
                      <a:pt x="9203" y="1844"/>
                    </a:cubicBezTo>
                    <a:cubicBezTo>
                      <a:pt x="9213" y="1864"/>
                      <a:pt x="9224" y="1880"/>
                      <a:pt x="9252" y="1872"/>
                    </a:cubicBezTo>
                    <a:cubicBezTo>
                      <a:pt x="9248" y="1851"/>
                      <a:pt x="9244" y="1829"/>
                      <a:pt x="9240" y="1806"/>
                    </a:cubicBezTo>
                    <a:cubicBezTo>
                      <a:pt x="9244" y="1805"/>
                      <a:pt x="9248" y="1805"/>
                      <a:pt x="9252" y="1804"/>
                    </a:cubicBezTo>
                    <a:cubicBezTo>
                      <a:pt x="9259" y="1832"/>
                      <a:pt x="9266" y="1861"/>
                      <a:pt x="9272" y="1890"/>
                    </a:cubicBezTo>
                    <a:cubicBezTo>
                      <a:pt x="9276" y="1889"/>
                      <a:pt x="9280" y="1889"/>
                      <a:pt x="9284" y="1888"/>
                    </a:cubicBezTo>
                    <a:cubicBezTo>
                      <a:pt x="9280" y="1858"/>
                      <a:pt x="9276" y="1828"/>
                      <a:pt x="9271" y="1793"/>
                    </a:cubicBezTo>
                    <a:cubicBezTo>
                      <a:pt x="9307" y="1809"/>
                      <a:pt x="9278" y="1844"/>
                      <a:pt x="9303" y="1864"/>
                    </a:cubicBezTo>
                    <a:cubicBezTo>
                      <a:pt x="9304" y="1852"/>
                      <a:pt x="9304" y="1844"/>
                      <a:pt x="9306" y="1836"/>
                    </a:cubicBezTo>
                    <a:cubicBezTo>
                      <a:pt x="9307" y="1828"/>
                      <a:pt x="9309" y="1821"/>
                      <a:pt x="9311" y="1814"/>
                    </a:cubicBezTo>
                    <a:cubicBezTo>
                      <a:pt x="9312" y="1813"/>
                      <a:pt x="9320" y="1814"/>
                      <a:pt x="9320" y="1814"/>
                    </a:cubicBezTo>
                    <a:cubicBezTo>
                      <a:pt x="9321" y="1822"/>
                      <a:pt x="9321" y="1829"/>
                      <a:pt x="9320" y="1837"/>
                    </a:cubicBezTo>
                    <a:cubicBezTo>
                      <a:pt x="9319" y="1852"/>
                      <a:pt x="9317" y="1867"/>
                      <a:pt x="9314" y="1888"/>
                    </a:cubicBezTo>
                    <a:cubicBezTo>
                      <a:pt x="9337" y="1866"/>
                      <a:pt x="9353" y="1850"/>
                      <a:pt x="9371" y="1835"/>
                    </a:cubicBezTo>
                    <a:cubicBezTo>
                      <a:pt x="9381" y="1826"/>
                      <a:pt x="9405" y="1849"/>
                      <a:pt x="9409" y="1871"/>
                    </a:cubicBezTo>
                    <a:cubicBezTo>
                      <a:pt x="9414" y="1897"/>
                      <a:pt x="9420" y="1922"/>
                      <a:pt x="9430" y="1948"/>
                    </a:cubicBezTo>
                    <a:cubicBezTo>
                      <a:pt x="9431" y="1941"/>
                      <a:pt x="9432" y="1933"/>
                      <a:pt x="9432" y="1926"/>
                    </a:cubicBezTo>
                    <a:cubicBezTo>
                      <a:pt x="9439" y="1923"/>
                      <a:pt x="9449" y="1921"/>
                      <a:pt x="9451" y="1917"/>
                    </a:cubicBezTo>
                    <a:cubicBezTo>
                      <a:pt x="9460" y="1885"/>
                      <a:pt x="9469" y="1902"/>
                      <a:pt x="9478" y="1917"/>
                    </a:cubicBezTo>
                    <a:cubicBezTo>
                      <a:pt x="9504" y="1907"/>
                      <a:pt x="9492" y="1867"/>
                      <a:pt x="9516" y="1857"/>
                    </a:cubicBezTo>
                    <a:cubicBezTo>
                      <a:pt x="9519" y="1858"/>
                      <a:pt x="9521" y="1859"/>
                      <a:pt x="9523" y="1861"/>
                    </a:cubicBezTo>
                    <a:cubicBezTo>
                      <a:pt x="9513" y="1885"/>
                      <a:pt x="9503" y="1910"/>
                      <a:pt x="9493" y="1934"/>
                    </a:cubicBezTo>
                    <a:cubicBezTo>
                      <a:pt x="9495" y="1936"/>
                      <a:pt x="9497" y="1937"/>
                      <a:pt x="9500" y="1938"/>
                    </a:cubicBezTo>
                    <a:cubicBezTo>
                      <a:pt x="9510" y="1927"/>
                      <a:pt x="9521" y="1916"/>
                      <a:pt x="9531" y="1905"/>
                    </a:cubicBezTo>
                    <a:cubicBezTo>
                      <a:pt x="9532" y="1906"/>
                      <a:pt x="9534" y="1906"/>
                      <a:pt x="9535" y="1907"/>
                    </a:cubicBezTo>
                    <a:cubicBezTo>
                      <a:pt x="9529" y="1920"/>
                      <a:pt x="9523" y="1933"/>
                      <a:pt x="9517" y="1946"/>
                    </a:cubicBezTo>
                    <a:cubicBezTo>
                      <a:pt x="9518" y="1947"/>
                      <a:pt x="9520" y="1948"/>
                      <a:pt x="9521" y="1950"/>
                    </a:cubicBezTo>
                    <a:cubicBezTo>
                      <a:pt x="9537" y="1935"/>
                      <a:pt x="9552" y="1920"/>
                      <a:pt x="9568" y="1905"/>
                    </a:cubicBezTo>
                    <a:cubicBezTo>
                      <a:pt x="9571" y="1908"/>
                      <a:pt x="9573" y="1911"/>
                      <a:pt x="9576" y="1913"/>
                    </a:cubicBezTo>
                    <a:cubicBezTo>
                      <a:pt x="9559" y="1931"/>
                      <a:pt x="9543" y="1949"/>
                      <a:pt x="9522" y="1972"/>
                    </a:cubicBezTo>
                    <a:cubicBezTo>
                      <a:pt x="9551" y="1962"/>
                      <a:pt x="9572" y="1954"/>
                      <a:pt x="9594" y="1946"/>
                    </a:cubicBezTo>
                    <a:cubicBezTo>
                      <a:pt x="9595" y="1946"/>
                      <a:pt x="9598" y="1953"/>
                      <a:pt x="9600" y="1957"/>
                    </a:cubicBezTo>
                    <a:cubicBezTo>
                      <a:pt x="9581" y="1965"/>
                      <a:pt x="9564" y="1972"/>
                      <a:pt x="9548" y="1980"/>
                    </a:cubicBezTo>
                    <a:cubicBezTo>
                      <a:pt x="9549" y="1983"/>
                      <a:pt x="9550" y="1986"/>
                      <a:pt x="9551" y="1989"/>
                    </a:cubicBezTo>
                    <a:cubicBezTo>
                      <a:pt x="9561" y="1987"/>
                      <a:pt x="9571" y="1983"/>
                      <a:pt x="9581" y="1982"/>
                    </a:cubicBezTo>
                    <a:cubicBezTo>
                      <a:pt x="9588" y="1982"/>
                      <a:pt x="9596" y="1986"/>
                      <a:pt x="9603" y="1989"/>
                    </a:cubicBezTo>
                    <a:cubicBezTo>
                      <a:pt x="9597" y="1995"/>
                      <a:pt x="9593" y="2003"/>
                      <a:pt x="9586" y="2007"/>
                    </a:cubicBezTo>
                    <a:cubicBezTo>
                      <a:pt x="9579" y="2011"/>
                      <a:pt x="9571" y="2011"/>
                      <a:pt x="9563" y="2013"/>
                    </a:cubicBezTo>
                    <a:cubicBezTo>
                      <a:pt x="9563" y="2016"/>
                      <a:pt x="9563" y="2018"/>
                      <a:pt x="9563" y="2021"/>
                    </a:cubicBezTo>
                    <a:cubicBezTo>
                      <a:pt x="9577" y="2023"/>
                      <a:pt x="9590" y="2025"/>
                      <a:pt x="9610" y="2029"/>
                    </a:cubicBezTo>
                    <a:cubicBezTo>
                      <a:pt x="9583" y="2060"/>
                      <a:pt x="9554" y="2022"/>
                      <a:pt x="9528" y="20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Shape 39">
                <a:extLst>
                  <a:ext uri="{FF2B5EF4-FFF2-40B4-BE49-F238E27FC236}">
                    <a16:creationId xmlns:a16="http://schemas.microsoft.com/office/drawing/2014/main" id="{EEEDD2DE-9109-4D16-8EF6-6FFB27DC53F4}"/>
                  </a:ext>
                </a:extLst>
              </p:cNvPr>
              <p:cNvSpPr>
                <a:spLocks/>
              </p:cNvSpPr>
              <p:nvPr/>
            </p:nvSpPr>
            <p:spPr bwMode="auto">
              <a:xfrm>
                <a:off x="3844926" y="4094163"/>
                <a:ext cx="331788" cy="131763"/>
              </a:xfrm>
              <a:custGeom>
                <a:avLst/>
                <a:gdLst>
                  <a:gd name="T0" fmla="*/ 275 w 349"/>
                  <a:gd name="T1" fmla="*/ 44 h 139"/>
                  <a:gd name="T2" fmla="*/ 198 w 349"/>
                  <a:gd name="T3" fmla="*/ 13 h 139"/>
                  <a:gd name="T4" fmla="*/ 178 w 349"/>
                  <a:gd name="T5" fmla="*/ 0 h 139"/>
                  <a:gd name="T6" fmla="*/ 58 w 349"/>
                  <a:gd name="T7" fmla="*/ 6 h 139"/>
                  <a:gd name="T8" fmla="*/ 12 w 349"/>
                  <a:gd name="T9" fmla="*/ 63 h 139"/>
                  <a:gd name="T10" fmla="*/ 0 w 349"/>
                  <a:gd name="T11" fmla="*/ 82 h 139"/>
                  <a:gd name="T12" fmla="*/ 5 w 349"/>
                  <a:gd name="T13" fmla="*/ 89 h 139"/>
                  <a:gd name="T14" fmla="*/ 115 w 349"/>
                  <a:gd name="T15" fmla="*/ 47 h 139"/>
                  <a:gd name="T16" fmla="*/ 138 w 349"/>
                  <a:gd name="T17" fmla="*/ 43 h 139"/>
                  <a:gd name="T18" fmla="*/ 274 w 349"/>
                  <a:gd name="T19" fmla="*/ 77 h 139"/>
                  <a:gd name="T20" fmla="*/ 349 w 349"/>
                  <a:gd name="T21" fmla="*/ 139 h 139"/>
                  <a:gd name="T22" fmla="*/ 275 w 349"/>
                  <a:gd name="T23" fmla="*/ 44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49" h="139">
                    <a:moveTo>
                      <a:pt x="275" y="44"/>
                    </a:moveTo>
                    <a:cubicBezTo>
                      <a:pt x="249" y="33"/>
                      <a:pt x="224" y="23"/>
                      <a:pt x="198" y="13"/>
                    </a:cubicBezTo>
                    <a:cubicBezTo>
                      <a:pt x="189" y="9"/>
                      <a:pt x="182" y="6"/>
                      <a:pt x="178" y="0"/>
                    </a:cubicBezTo>
                    <a:cubicBezTo>
                      <a:pt x="138" y="3"/>
                      <a:pt x="98" y="4"/>
                      <a:pt x="58" y="6"/>
                    </a:cubicBezTo>
                    <a:cubicBezTo>
                      <a:pt x="43" y="25"/>
                      <a:pt x="27" y="43"/>
                      <a:pt x="12" y="63"/>
                    </a:cubicBezTo>
                    <a:cubicBezTo>
                      <a:pt x="7" y="69"/>
                      <a:pt x="4" y="75"/>
                      <a:pt x="0" y="82"/>
                    </a:cubicBezTo>
                    <a:cubicBezTo>
                      <a:pt x="2" y="84"/>
                      <a:pt x="4" y="86"/>
                      <a:pt x="5" y="89"/>
                    </a:cubicBezTo>
                    <a:cubicBezTo>
                      <a:pt x="32" y="46"/>
                      <a:pt x="74" y="47"/>
                      <a:pt x="115" y="47"/>
                    </a:cubicBezTo>
                    <a:cubicBezTo>
                      <a:pt x="123" y="47"/>
                      <a:pt x="132" y="47"/>
                      <a:pt x="138" y="43"/>
                    </a:cubicBezTo>
                    <a:cubicBezTo>
                      <a:pt x="194" y="12"/>
                      <a:pt x="233" y="53"/>
                      <a:pt x="274" y="77"/>
                    </a:cubicBezTo>
                    <a:cubicBezTo>
                      <a:pt x="301" y="93"/>
                      <a:pt x="324" y="118"/>
                      <a:pt x="349" y="139"/>
                    </a:cubicBezTo>
                    <a:cubicBezTo>
                      <a:pt x="342" y="93"/>
                      <a:pt x="318" y="62"/>
                      <a:pt x="275"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Shape 40">
                <a:extLst>
                  <a:ext uri="{FF2B5EF4-FFF2-40B4-BE49-F238E27FC236}">
                    <a16:creationId xmlns:a16="http://schemas.microsoft.com/office/drawing/2014/main" id="{6BC456C9-9256-4BB9-9ECC-70A1795FC377}"/>
                  </a:ext>
                </a:extLst>
              </p:cNvPr>
              <p:cNvSpPr>
                <a:spLocks noEditPoints="1"/>
              </p:cNvSpPr>
              <p:nvPr/>
            </p:nvSpPr>
            <p:spPr bwMode="auto">
              <a:xfrm>
                <a:off x="7896226" y="3978275"/>
                <a:ext cx="663575" cy="793750"/>
              </a:xfrm>
              <a:custGeom>
                <a:avLst/>
                <a:gdLst>
                  <a:gd name="T0" fmla="*/ 589 w 696"/>
                  <a:gd name="T1" fmla="*/ 186 h 833"/>
                  <a:gd name="T2" fmla="*/ 553 w 696"/>
                  <a:gd name="T3" fmla="*/ 148 h 833"/>
                  <a:gd name="T4" fmla="*/ 549 w 696"/>
                  <a:gd name="T5" fmla="*/ 151 h 833"/>
                  <a:gd name="T6" fmla="*/ 555 w 696"/>
                  <a:gd name="T7" fmla="*/ 173 h 833"/>
                  <a:gd name="T8" fmla="*/ 574 w 696"/>
                  <a:gd name="T9" fmla="*/ 263 h 833"/>
                  <a:gd name="T10" fmla="*/ 562 w 696"/>
                  <a:gd name="T11" fmla="*/ 290 h 833"/>
                  <a:gd name="T12" fmla="*/ 556 w 696"/>
                  <a:gd name="T13" fmla="*/ 289 h 833"/>
                  <a:gd name="T14" fmla="*/ 563 w 696"/>
                  <a:gd name="T15" fmla="*/ 308 h 833"/>
                  <a:gd name="T16" fmla="*/ 686 w 696"/>
                  <a:gd name="T17" fmla="*/ 588 h 833"/>
                  <a:gd name="T18" fmla="*/ 691 w 696"/>
                  <a:gd name="T19" fmla="*/ 600 h 833"/>
                  <a:gd name="T20" fmla="*/ 655 w 696"/>
                  <a:gd name="T21" fmla="*/ 797 h 833"/>
                  <a:gd name="T22" fmla="*/ 641 w 696"/>
                  <a:gd name="T23" fmla="*/ 804 h 833"/>
                  <a:gd name="T24" fmla="*/ 646 w 696"/>
                  <a:gd name="T25" fmla="*/ 756 h 833"/>
                  <a:gd name="T26" fmla="*/ 626 w 696"/>
                  <a:gd name="T27" fmla="*/ 789 h 833"/>
                  <a:gd name="T28" fmla="*/ 600 w 696"/>
                  <a:gd name="T29" fmla="*/ 753 h 833"/>
                  <a:gd name="T30" fmla="*/ 575 w 696"/>
                  <a:gd name="T31" fmla="*/ 757 h 833"/>
                  <a:gd name="T32" fmla="*/ 547 w 696"/>
                  <a:gd name="T33" fmla="*/ 779 h 833"/>
                  <a:gd name="T34" fmla="*/ 307 w 696"/>
                  <a:gd name="T35" fmla="*/ 828 h 833"/>
                  <a:gd name="T36" fmla="*/ 245 w 696"/>
                  <a:gd name="T37" fmla="*/ 831 h 833"/>
                  <a:gd name="T38" fmla="*/ 187 w 696"/>
                  <a:gd name="T39" fmla="*/ 774 h 833"/>
                  <a:gd name="T40" fmla="*/ 166 w 696"/>
                  <a:gd name="T41" fmla="*/ 783 h 833"/>
                  <a:gd name="T42" fmla="*/ 158 w 696"/>
                  <a:gd name="T43" fmla="*/ 759 h 833"/>
                  <a:gd name="T44" fmla="*/ 154 w 696"/>
                  <a:gd name="T45" fmla="*/ 667 h 833"/>
                  <a:gd name="T46" fmla="*/ 166 w 696"/>
                  <a:gd name="T47" fmla="*/ 634 h 833"/>
                  <a:gd name="T48" fmla="*/ 230 w 696"/>
                  <a:gd name="T49" fmla="*/ 501 h 833"/>
                  <a:gd name="T50" fmla="*/ 244 w 696"/>
                  <a:gd name="T51" fmla="*/ 473 h 833"/>
                  <a:gd name="T52" fmla="*/ 252 w 696"/>
                  <a:gd name="T53" fmla="*/ 423 h 833"/>
                  <a:gd name="T54" fmla="*/ 254 w 696"/>
                  <a:gd name="T55" fmla="*/ 367 h 833"/>
                  <a:gd name="T56" fmla="*/ 230 w 696"/>
                  <a:gd name="T57" fmla="*/ 377 h 833"/>
                  <a:gd name="T58" fmla="*/ 246 w 696"/>
                  <a:gd name="T59" fmla="*/ 348 h 833"/>
                  <a:gd name="T60" fmla="*/ 188 w 696"/>
                  <a:gd name="T61" fmla="*/ 396 h 833"/>
                  <a:gd name="T62" fmla="*/ 177 w 696"/>
                  <a:gd name="T63" fmla="*/ 424 h 833"/>
                  <a:gd name="T64" fmla="*/ 124 w 696"/>
                  <a:gd name="T65" fmla="*/ 467 h 833"/>
                  <a:gd name="T66" fmla="*/ 5 w 696"/>
                  <a:gd name="T67" fmla="*/ 376 h 833"/>
                  <a:gd name="T68" fmla="*/ 3 w 696"/>
                  <a:gd name="T69" fmla="*/ 343 h 833"/>
                  <a:gd name="T70" fmla="*/ 29 w 696"/>
                  <a:gd name="T71" fmla="*/ 247 h 833"/>
                  <a:gd name="T72" fmla="*/ 33 w 696"/>
                  <a:gd name="T73" fmla="*/ 207 h 833"/>
                  <a:gd name="T74" fmla="*/ 41 w 696"/>
                  <a:gd name="T75" fmla="*/ 186 h 833"/>
                  <a:gd name="T76" fmla="*/ 88 w 696"/>
                  <a:gd name="T77" fmla="*/ 129 h 833"/>
                  <a:gd name="T78" fmla="*/ 248 w 696"/>
                  <a:gd name="T79" fmla="*/ 21 h 833"/>
                  <a:gd name="T80" fmla="*/ 240 w 696"/>
                  <a:gd name="T81" fmla="*/ 36 h 833"/>
                  <a:gd name="T82" fmla="*/ 273 w 696"/>
                  <a:gd name="T83" fmla="*/ 15 h 833"/>
                  <a:gd name="T84" fmla="*/ 327 w 696"/>
                  <a:gd name="T85" fmla="*/ 1 h 833"/>
                  <a:gd name="T86" fmla="*/ 370 w 696"/>
                  <a:gd name="T87" fmla="*/ 6 h 833"/>
                  <a:gd name="T88" fmla="*/ 452 w 696"/>
                  <a:gd name="T89" fmla="*/ 59 h 833"/>
                  <a:gd name="T90" fmla="*/ 517 w 696"/>
                  <a:gd name="T91" fmla="*/ 103 h 833"/>
                  <a:gd name="T92" fmla="*/ 588 w 696"/>
                  <a:gd name="T93" fmla="*/ 187 h 833"/>
                  <a:gd name="T94" fmla="*/ 589 w 696"/>
                  <a:gd name="T95" fmla="*/ 186 h 833"/>
                  <a:gd name="T96" fmla="*/ 326 w 696"/>
                  <a:gd name="T97" fmla="*/ 708 h 833"/>
                  <a:gd name="T98" fmla="*/ 385 w 696"/>
                  <a:gd name="T99" fmla="*/ 658 h 833"/>
                  <a:gd name="T100" fmla="*/ 415 w 696"/>
                  <a:gd name="T101" fmla="*/ 554 h 833"/>
                  <a:gd name="T102" fmla="*/ 411 w 696"/>
                  <a:gd name="T103" fmla="*/ 539 h 833"/>
                  <a:gd name="T104" fmla="*/ 396 w 696"/>
                  <a:gd name="T105" fmla="*/ 549 h 833"/>
                  <a:gd name="T106" fmla="*/ 326 w 696"/>
                  <a:gd name="T107" fmla="*/ 708 h 833"/>
                  <a:gd name="T108" fmla="*/ 389 w 696"/>
                  <a:gd name="T109" fmla="*/ 680 h 833"/>
                  <a:gd name="T110" fmla="*/ 397 w 696"/>
                  <a:gd name="T111" fmla="*/ 686 h 833"/>
                  <a:gd name="T112" fmla="*/ 438 w 696"/>
                  <a:gd name="T113" fmla="*/ 595 h 833"/>
                  <a:gd name="T114" fmla="*/ 431 w 696"/>
                  <a:gd name="T115" fmla="*/ 591 h 833"/>
                  <a:gd name="T116" fmla="*/ 389 w 696"/>
                  <a:gd name="T117" fmla="*/ 680 h 8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96" h="833">
                    <a:moveTo>
                      <a:pt x="589" y="186"/>
                    </a:moveTo>
                    <a:cubicBezTo>
                      <a:pt x="577" y="173"/>
                      <a:pt x="565" y="161"/>
                      <a:pt x="553" y="148"/>
                    </a:cubicBezTo>
                    <a:cubicBezTo>
                      <a:pt x="552" y="149"/>
                      <a:pt x="550" y="150"/>
                      <a:pt x="549" y="151"/>
                    </a:cubicBezTo>
                    <a:cubicBezTo>
                      <a:pt x="551" y="159"/>
                      <a:pt x="551" y="167"/>
                      <a:pt x="555" y="173"/>
                    </a:cubicBezTo>
                    <a:cubicBezTo>
                      <a:pt x="575" y="200"/>
                      <a:pt x="570" y="232"/>
                      <a:pt x="574" y="263"/>
                    </a:cubicBezTo>
                    <a:cubicBezTo>
                      <a:pt x="575" y="271"/>
                      <a:pt x="566" y="281"/>
                      <a:pt x="562" y="290"/>
                    </a:cubicBezTo>
                    <a:cubicBezTo>
                      <a:pt x="560" y="290"/>
                      <a:pt x="558" y="289"/>
                      <a:pt x="556" y="289"/>
                    </a:cubicBezTo>
                    <a:cubicBezTo>
                      <a:pt x="558" y="296"/>
                      <a:pt x="560" y="302"/>
                      <a:pt x="563" y="308"/>
                    </a:cubicBezTo>
                    <a:cubicBezTo>
                      <a:pt x="604" y="402"/>
                      <a:pt x="645" y="495"/>
                      <a:pt x="686" y="588"/>
                    </a:cubicBezTo>
                    <a:cubicBezTo>
                      <a:pt x="687" y="592"/>
                      <a:pt x="691" y="596"/>
                      <a:pt x="691" y="600"/>
                    </a:cubicBezTo>
                    <a:cubicBezTo>
                      <a:pt x="694" y="668"/>
                      <a:pt x="696" y="737"/>
                      <a:pt x="655" y="797"/>
                    </a:cubicBezTo>
                    <a:cubicBezTo>
                      <a:pt x="653" y="799"/>
                      <a:pt x="650" y="799"/>
                      <a:pt x="641" y="804"/>
                    </a:cubicBezTo>
                    <a:cubicBezTo>
                      <a:pt x="643" y="787"/>
                      <a:pt x="644" y="774"/>
                      <a:pt x="646" y="756"/>
                    </a:cubicBezTo>
                    <a:cubicBezTo>
                      <a:pt x="637" y="770"/>
                      <a:pt x="631" y="780"/>
                      <a:pt x="626" y="789"/>
                    </a:cubicBezTo>
                    <a:cubicBezTo>
                      <a:pt x="617" y="776"/>
                      <a:pt x="609" y="764"/>
                      <a:pt x="600" y="753"/>
                    </a:cubicBezTo>
                    <a:cubicBezTo>
                      <a:pt x="590" y="741"/>
                      <a:pt x="584" y="747"/>
                      <a:pt x="575" y="757"/>
                    </a:cubicBezTo>
                    <a:cubicBezTo>
                      <a:pt x="568" y="766"/>
                      <a:pt x="556" y="780"/>
                      <a:pt x="547" y="779"/>
                    </a:cubicBezTo>
                    <a:cubicBezTo>
                      <a:pt x="463" y="776"/>
                      <a:pt x="387" y="814"/>
                      <a:pt x="307" y="828"/>
                    </a:cubicBezTo>
                    <a:cubicBezTo>
                      <a:pt x="287" y="832"/>
                      <a:pt x="265" y="833"/>
                      <a:pt x="245" y="831"/>
                    </a:cubicBezTo>
                    <a:cubicBezTo>
                      <a:pt x="210" y="829"/>
                      <a:pt x="192" y="808"/>
                      <a:pt x="187" y="774"/>
                    </a:cubicBezTo>
                    <a:cubicBezTo>
                      <a:pt x="179" y="777"/>
                      <a:pt x="173" y="780"/>
                      <a:pt x="166" y="783"/>
                    </a:cubicBezTo>
                    <a:cubicBezTo>
                      <a:pt x="163" y="775"/>
                      <a:pt x="159" y="767"/>
                      <a:pt x="158" y="759"/>
                    </a:cubicBezTo>
                    <a:cubicBezTo>
                      <a:pt x="156" y="729"/>
                      <a:pt x="154" y="698"/>
                      <a:pt x="154" y="667"/>
                    </a:cubicBezTo>
                    <a:cubicBezTo>
                      <a:pt x="154" y="656"/>
                      <a:pt x="158" y="641"/>
                      <a:pt x="166" y="634"/>
                    </a:cubicBezTo>
                    <a:cubicBezTo>
                      <a:pt x="206" y="598"/>
                      <a:pt x="225" y="553"/>
                      <a:pt x="230" y="501"/>
                    </a:cubicBezTo>
                    <a:cubicBezTo>
                      <a:pt x="231" y="491"/>
                      <a:pt x="238" y="481"/>
                      <a:pt x="244" y="473"/>
                    </a:cubicBezTo>
                    <a:cubicBezTo>
                      <a:pt x="257" y="458"/>
                      <a:pt x="266" y="446"/>
                      <a:pt x="252" y="423"/>
                    </a:cubicBezTo>
                    <a:cubicBezTo>
                      <a:pt x="245" y="410"/>
                      <a:pt x="253" y="388"/>
                      <a:pt x="254" y="367"/>
                    </a:cubicBezTo>
                    <a:cubicBezTo>
                      <a:pt x="247" y="370"/>
                      <a:pt x="240" y="373"/>
                      <a:pt x="230" y="377"/>
                    </a:cubicBezTo>
                    <a:cubicBezTo>
                      <a:pt x="235" y="367"/>
                      <a:pt x="239" y="360"/>
                      <a:pt x="246" y="348"/>
                    </a:cubicBezTo>
                    <a:cubicBezTo>
                      <a:pt x="223" y="366"/>
                      <a:pt x="204" y="380"/>
                      <a:pt x="188" y="396"/>
                    </a:cubicBezTo>
                    <a:cubicBezTo>
                      <a:pt x="182" y="403"/>
                      <a:pt x="178" y="414"/>
                      <a:pt x="177" y="424"/>
                    </a:cubicBezTo>
                    <a:cubicBezTo>
                      <a:pt x="175" y="458"/>
                      <a:pt x="157" y="472"/>
                      <a:pt x="124" y="467"/>
                    </a:cubicBezTo>
                    <a:cubicBezTo>
                      <a:pt x="67" y="460"/>
                      <a:pt x="35" y="419"/>
                      <a:pt x="5" y="376"/>
                    </a:cubicBezTo>
                    <a:cubicBezTo>
                      <a:pt x="0" y="368"/>
                      <a:pt x="0" y="354"/>
                      <a:pt x="3" y="343"/>
                    </a:cubicBezTo>
                    <a:cubicBezTo>
                      <a:pt x="11" y="311"/>
                      <a:pt x="21" y="279"/>
                      <a:pt x="29" y="247"/>
                    </a:cubicBezTo>
                    <a:cubicBezTo>
                      <a:pt x="32" y="234"/>
                      <a:pt x="31" y="220"/>
                      <a:pt x="33" y="207"/>
                    </a:cubicBezTo>
                    <a:cubicBezTo>
                      <a:pt x="34" y="200"/>
                      <a:pt x="37" y="192"/>
                      <a:pt x="41" y="186"/>
                    </a:cubicBezTo>
                    <a:cubicBezTo>
                      <a:pt x="56" y="167"/>
                      <a:pt x="72" y="148"/>
                      <a:pt x="88" y="129"/>
                    </a:cubicBezTo>
                    <a:cubicBezTo>
                      <a:pt x="127" y="80"/>
                      <a:pt x="170" y="51"/>
                      <a:pt x="248" y="21"/>
                    </a:cubicBezTo>
                    <a:cubicBezTo>
                      <a:pt x="244" y="28"/>
                      <a:pt x="242" y="32"/>
                      <a:pt x="240" y="36"/>
                    </a:cubicBezTo>
                    <a:cubicBezTo>
                      <a:pt x="265" y="42"/>
                      <a:pt x="265" y="42"/>
                      <a:pt x="273" y="15"/>
                    </a:cubicBezTo>
                    <a:cubicBezTo>
                      <a:pt x="291" y="10"/>
                      <a:pt x="309" y="3"/>
                      <a:pt x="327" y="1"/>
                    </a:cubicBezTo>
                    <a:cubicBezTo>
                      <a:pt x="341" y="0"/>
                      <a:pt x="356" y="1"/>
                      <a:pt x="370" y="6"/>
                    </a:cubicBezTo>
                    <a:cubicBezTo>
                      <a:pt x="401" y="17"/>
                      <a:pt x="430" y="29"/>
                      <a:pt x="452" y="59"/>
                    </a:cubicBezTo>
                    <a:cubicBezTo>
                      <a:pt x="467" y="79"/>
                      <a:pt x="494" y="90"/>
                      <a:pt x="517" y="103"/>
                    </a:cubicBezTo>
                    <a:cubicBezTo>
                      <a:pt x="551" y="122"/>
                      <a:pt x="573" y="151"/>
                      <a:pt x="588" y="187"/>
                    </a:cubicBezTo>
                    <a:lnTo>
                      <a:pt x="589" y="186"/>
                    </a:lnTo>
                    <a:close/>
                    <a:moveTo>
                      <a:pt x="326" y="708"/>
                    </a:moveTo>
                    <a:cubicBezTo>
                      <a:pt x="349" y="690"/>
                      <a:pt x="377" y="688"/>
                      <a:pt x="385" y="658"/>
                    </a:cubicBezTo>
                    <a:cubicBezTo>
                      <a:pt x="394" y="623"/>
                      <a:pt x="406" y="589"/>
                      <a:pt x="415" y="554"/>
                    </a:cubicBezTo>
                    <a:cubicBezTo>
                      <a:pt x="416" y="550"/>
                      <a:pt x="412" y="544"/>
                      <a:pt x="411" y="539"/>
                    </a:cubicBezTo>
                    <a:cubicBezTo>
                      <a:pt x="406" y="542"/>
                      <a:pt x="398" y="544"/>
                      <a:pt x="396" y="549"/>
                    </a:cubicBezTo>
                    <a:cubicBezTo>
                      <a:pt x="373" y="600"/>
                      <a:pt x="351" y="652"/>
                      <a:pt x="326" y="708"/>
                    </a:cubicBezTo>
                    <a:close/>
                    <a:moveTo>
                      <a:pt x="389" y="680"/>
                    </a:moveTo>
                    <a:cubicBezTo>
                      <a:pt x="392" y="682"/>
                      <a:pt x="394" y="684"/>
                      <a:pt x="397" y="686"/>
                    </a:cubicBezTo>
                    <a:cubicBezTo>
                      <a:pt x="433" y="667"/>
                      <a:pt x="426" y="626"/>
                      <a:pt x="438" y="595"/>
                    </a:cubicBezTo>
                    <a:cubicBezTo>
                      <a:pt x="435" y="593"/>
                      <a:pt x="433" y="592"/>
                      <a:pt x="431" y="591"/>
                    </a:cubicBezTo>
                    <a:cubicBezTo>
                      <a:pt x="417" y="621"/>
                      <a:pt x="403" y="651"/>
                      <a:pt x="389" y="6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Shape 41">
                <a:extLst>
                  <a:ext uri="{FF2B5EF4-FFF2-40B4-BE49-F238E27FC236}">
                    <a16:creationId xmlns:a16="http://schemas.microsoft.com/office/drawing/2014/main" id="{B38A022A-8648-4AD0-A2BD-F98381A86466}"/>
                  </a:ext>
                </a:extLst>
              </p:cNvPr>
              <p:cNvSpPr>
                <a:spLocks noEditPoints="1"/>
              </p:cNvSpPr>
              <p:nvPr/>
            </p:nvSpPr>
            <p:spPr bwMode="auto">
              <a:xfrm>
                <a:off x="4005263" y="4708525"/>
                <a:ext cx="625475" cy="822325"/>
              </a:xfrm>
              <a:custGeom>
                <a:avLst/>
                <a:gdLst>
                  <a:gd name="T0" fmla="*/ 230 w 658"/>
                  <a:gd name="T1" fmla="*/ 102 h 864"/>
                  <a:gd name="T2" fmla="*/ 378 w 658"/>
                  <a:gd name="T3" fmla="*/ 23 h 864"/>
                  <a:gd name="T4" fmla="*/ 507 w 658"/>
                  <a:gd name="T5" fmla="*/ 84 h 864"/>
                  <a:gd name="T6" fmla="*/ 537 w 658"/>
                  <a:gd name="T7" fmla="*/ 155 h 864"/>
                  <a:gd name="T8" fmla="*/ 534 w 658"/>
                  <a:gd name="T9" fmla="*/ 210 h 864"/>
                  <a:gd name="T10" fmla="*/ 481 w 658"/>
                  <a:gd name="T11" fmla="*/ 117 h 864"/>
                  <a:gd name="T12" fmla="*/ 441 w 658"/>
                  <a:gd name="T13" fmla="*/ 79 h 864"/>
                  <a:gd name="T14" fmla="*/ 460 w 658"/>
                  <a:gd name="T15" fmla="*/ 207 h 864"/>
                  <a:gd name="T16" fmla="*/ 485 w 658"/>
                  <a:gd name="T17" fmla="*/ 301 h 864"/>
                  <a:gd name="T18" fmla="*/ 479 w 658"/>
                  <a:gd name="T19" fmla="*/ 416 h 864"/>
                  <a:gd name="T20" fmla="*/ 494 w 658"/>
                  <a:gd name="T21" fmla="*/ 410 h 864"/>
                  <a:gd name="T22" fmla="*/ 410 w 658"/>
                  <a:gd name="T23" fmla="*/ 551 h 864"/>
                  <a:gd name="T24" fmla="*/ 397 w 658"/>
                  <a:gd name="T25" fmla="*/ 460 h 864"/>
                  <a:gd name="T26" fmla="*/ 439 w 658"/>
                  <a:gd name="T27" fmla="*/ 423 h 864"/>
                  <a:gd name="T28" fmla="*/ 396 w 658"/>
                  <a:gd name="T29" fmla="*/ 441 h 864"/>
                  <a:gd name="T30" fmla="*/ 443 w 658"/>
                  <a:gd name="T31" fmla="*/ 301 h 864"/>
                  <a:gd name="T32" fmla="*/ 407 w 658"/>
                  <a:gd name="T33" fmla="*/ 208 h 864"/>
                  <a:gd name="T34" fmla="*/ 376 w 658"/>
                  <a:gd name="T35" fmla="*/ 154 h 864"/>
                  <a:gd name="T36" fmla="*/ 371 w 658"/>
                  <a:gd name="T37" fmla="*/ 171 h 864"/>
                  <a:gd name="T38" fmla="*/ 402 w 658"/>
                  <a:gd name="T39" fmla="*/ 371 h 864"/>
                  <a:gd name="T40" fmla="*/ 368 w 658"/>
                  <a:gd name="T41" fmla="*/ 254 h 864"/>
                  <a:gd name="T42" fmla="*/ 353 w 658"/>
                  <a:gd name="T43" fmla="*/ 239 h 864"/>
                  <a:gd name="T44" fmla="*/ 350 w 658"/>
                  <a:gd name="T45" fmla="*/ 444 h 864"/>
                  <a:gd name="T46" fmla="*/ 294 w 658"/>
                  <a:gd name="T47" fmla="*/ 553 h 864"/>
                  <a:gd name="T48" fmla="*/ 95 w 658"/>
                  <a:gd name="T49" fmla="*/ 634 h 864"/>
                  <a:gd name="T50" fmla="*/ 162 w 658"/>
                  <a:gd name="T51" fmla="*/ 631 h 864"/>
                  <a:gd name="T52" fmla="*/ 277 w 658"/>
                  <a:gd name="T53" fmla="*/ 604 h 864"/>
                  <a:gd name="T54" fmla="*/ 258 w 658"/>
                  <a:gd name="T55" fmla="*/ 693 h 864"/>
                  <a:gd name="T56" fmla="*/ 204 w 658"/>
                  <a:gd name="T57" fmla="*/ 757 h 864"/>
                  <a:gd name="T58" fmla="*/ 289 w 658"/>
                  <a:gd name="T59" fmla="*/ 731 h 864"/>
                  <a:gd name="T60" fmla="*/ 349 w 658"/>
                  <a:gd name="T61" fmla="*/ 658 h 864"/>
                  <a:gd name="T62" fmla="*/ 319 w 658"/>
                  <a:gd name="T63" fmla="*/ 651 h 864"/>
                  <a:gd name="T64" fmla="*/ 466 w 658"/>
                  <a:gd name="T65" fmla="*/ 623 h 864"/>
                  <a:gd name="T66" fmla="*/ 543 w 658"/>
                  <a:gd name="T67" fmla="*/ 628 h 864"/>
                  <a:gd name="T68" fmla="*/ 491 w 658"/>
                  <a:gd name="T69" fmla="*/ 662 h 864"/>
                  <a:gd name="T70" fmla="*/ 374 w 658"/>
                  <a:gd name="T71" fmla="*/ 765 h 864"/>
                  <a:gd name="T72" fmla="*/ 417 w 658"/>
                  <a:gd name="T73" fmla="*/ 762 h 864"/>
                  <a:gd name="T74" fmla="*/ 529 w 658"/>
                  <a:gd name="T75" fmla="*/ 696 h 864"/>
                  <a:gd name="T76" fmla="*/ 613 w 658"/>
                  <a:gd name="T77" fmla="*/ 641 h 864"/>
                  <a:gd name="T78" fmla="*/ 651 w 658"/>
                  <a:gd name="T79" fmla="*/ 680 h 864"/>
                  <a:gd name="T80" fmla="*/ 617 w 658"/>
                  <a:gd name="T81" fmla="*/ 827 h 864"/>
                  <a:gd name="T82" fmla="*/ 192 w 658"/>
                  <a:gd name="T83" fmla="*/ 864 h 864"/>
                  <a:gd name="T84" fmla="*/ 209 w 658"/>
                  <a:gd name="T85" fmla="*/ 844 h 864"/>
                  <a:gd name="T86" fmla="*/ 155 w 658"/>
                  <a:gd name="T87" fmla="*/ 833 h 864"/>
                  <a:gd name="T88" fmla="*/ 82 w 658"/>
                  <a:gd name="T89" fmla="*/ 842 h 864"/>
                  <a:gd name="T90" fmla="*/ 34 w 658"/>
                  <a:gd name="T91" fmla="*/ 683 h 864"/>
                  <a:gd name="T92" fmla="*/ 57 w 658"/>
                  <a:gd name="T93" fmla="*/ 564 h 864"/>
                  <a:gd name="T94" fmla="*/ 93 w 658"/>
                  <a:gd name="T95" fmla="*/ 341 h 864"/>
                  <a:gd name="T96" fmla="*/ 44 w 658"/>
                  <a:gd name="T97" fmla="*/ 395 h 864"/>
                  <a:gd name="T98" fmla="*/ 127 w 658"/>
                  <a:gd name="T99" fmla="*/ 173 h 864"/>
                  <a:gd name="T100" fmla="*/ 172 w 658"/>
                  <a:gd name="T101" fmla="*/ 213 h 864"/>
                  <a:gd name="T102" fmla="*/ 171 w 658"/>
                  <a:gd name="T103" fmla="*/ 708 h 864"/>
                  <a:gd name="T104" fmla="*/ 141 w 658"/>
                  <a:gd name="T105" fmla="*/ 719 h 864"/>
                  <a:gd name="T106" fmla="*/ 171 w 658"/>
                  <a:gd name="T107" fmla="*/ 708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8" h="864">
                    <a:moveTo>
                      <a:pt x="168" y="134"/>
                    </a:moveTo>
                    <a:cubicBezTo>
                      <a:pt x="190" y="123"/>
                      <a:pt x="210" y="112"/>
                      <a:pt x="230" y="102"/>
                    </a:cubicBezTo>
                    <a:cubicBezTo>
                      <a:pt x="234" y="100"/>
                      <a:pt x="239" y="98"/>
                      <a:pt x="242" y="95"/>
                    </a:cubicBezTo>
                    <a:cubicBezTo>
                      <a:pt x="279" y="55"/>
                      <a:pt x="329" y="39"/>
                      <a:pt x="378" y="23"/>
                    </a:cubicBezTo>
                    <a:cubicBezTo>
                      <a:pt x="452" y="0"/>
                      <a:pt x="462" y="25"/>
                      <a:pt x="497" y="69"/>
                    </a:cubicBezTo>
                    <a:cubicBezTo>
                      <a:pt x="500" y="73"/>
                      <a:pt x="504" y="79"/>
                      <a:pt x="507" y="84"/>
                    </a:cubicBezTo>
                    <a:cubicBezTo>
                      <a:pt x="489" y="97"/>
                      <a:pt x="497" y="112"/>
                      <a:pt x="510" y="116"/>
                    </a:cubicBezTo>
                    <a:cubicBezTo>
                      <a:pt x="532" y="122"/>
                      <a:pt x="534" y="138"/>
                      <a:pt x="537" y="155"/>
                    </a:cubicBezTo>
                    <a:cubicBezTo>
                      <a:pt x="540" y="172"/>
                      <a:pt x="543" y="190"/>
                      <a:pt x="546" y="207"/>
                    </a:cubicBezTo>
                    <a:cubicBezTo>
                      <a:pt x="542" y="208"/>
                      <a:pt x="538" y="209"/>
                      <a:pt x="534" y="210"/>
                    </a:cubicBezTo>
                    <a:cubicBezTo>
                      <a:pt x="527" y="185"/>
                      <a:pt x="520" y="159"/>
                      <a:pt x="512" y="133"/>
                    </a:cubicBezTo>
                    <a:cubicBezTo>
                      <a:pt x="494" y="149"/>
                      <a:pt x="488" y="134"/>
                      <a:pt x="481" y="117"/>
                    </a:cubicBezTo>
                    <a:cubicBezTo>
                      <a:pt x="473" y="101"/>
                      <a:pt x="462" y="87"/>
                      <a:pt x="452" y="73"/>
                    </a:cubicBezTo>
                    <a:cubicBezTo>
                      <a:pt x="448" y="75"/>
                      <a:pt x="445" y="77"/>
                      <a:pt x="441" y="79"/>
                    </a:cubicBezTo>
                    <a:cubicBezTo>
                      <a:pt x="465" y="144"/>
                      <a:pt x="488" y="209"/>
                      <a:pt x="515" y="281"/>
                    </a:cubicBezTo>
                    <a:cubicBezTo>
                      <a:pt x="481" y="261"/>
                      <a:pt x="494" y="218"/>
                      <a:pt x="460" y="207"/>
                    </a:cubicBezTo>
                    <a:cubicBezTo>
                      <a:pt x="451" y="232"/>
                      <a:pt x="458" y="263"/>
                      <a:pt x="477" y="276"/>
                    </a:cubicBezTo>
                    <a:cubicBezTo>
                      <a:pt x="488" y="283"/>
                      <a:pt x="487" y="289"/>
                      <a:pt x="485" y="301"/>
                    </a:cubicBezTo>
                    <a:cubicBezTo>
                      <a:pt x="478" y="338"/>
                      <a:pt x="476" y="377"/>
                      <a:pt x="473" y="414"/>
                    </a:cubicBezTo>
                    <a:cubicBezTo>
                      <a:pt x="475" y="415"/>
                      <a:pt x="477" y="415"/>
                      <a:pt x="479" y="416"/>
                    </a:cubicBezTo>
                    <a:cubicBezTo>
                      <a:pt x="483" y="412"/>
                      <a:pt x="486" y="408"/>
                      <a:pt x="490" y="403"/>
                    </a:cubicBezTo>
                    <a:cubicBezTo>
                      <a:pt x="492" y="406"/>
                      <a:pt x="494" y="408"/>
                      <a:pt x="494" y="410"/>
                    </a:cubicBezTo>
                    <a:cubicBezTo>
                      <a:pt x="484" y="444"/>
                      <a:pt x="471" y="475"/>
                      <a:pt x="436" y="495"/>
                    </a:cubicBezTo>
                    <a:cubicBezTo>
                      <a:pt x="422" y="503"/>
                      <a:pt x="417" y="531"/>
                      <a:pt x="410" y="551"/>
                    </a:cubicBezTo>
                    <a:cubicBezTo>
                      <a:pt x="404" y="572"/>
                      <a:pt x="387" y="585"/>
                      <a:pt x="360" y="583"/>
                    </a:cubicBezTo>
                    <a:cubicBezTo>
                      <a:pt x="361" y="538"/>
                      <a:pt x="366" y="495"/>
                      <a:pt x="397" y="460"/>
                    </a:cubicBezTo>
                    <a:cubicBezTo>
                      <a:pt x="402" y="454"/>
                      <a:pt x="413" y="453"/>
                      <a:pt x="419" y="448"/>
                    </a:cubicBezTo>
                    <a:cubicBezTo>
                      <a:pt x="427" y="441"/>
                      <a:pt x="432" y="431"/>
                      <a:pt x="439" y="423"/>
                    </a:cubicBezTo>
                    <a:cubicBezTo>
                      <a:pt x="436" y="420"/>
                      <a:pt x="434" y="418"/>
                      <a:pt x="431" y="415"/>
                    </a:cubicBezTo>
                    <a:cubicBezTo>
                      <a:pt x="419" y="424"/>
                      <a:pt x="408" y="433"/>
                      <a:pt x="396" y="441"/>
                    </a:cubicBezTo>
                    <a:cubicBezTo>
                      <a:pt x="394" y="440"/>
                      <a:pt x="392" y="438"/>
                      <a:pt x="390" y="437"/>
                    </a:cubicBezTo>
                    <a:cubicBezTo>
                      <a:pt x="425" y="398"/>
                      <a:pt x="446" y="354"/>
                      <a:pt x="443" y="301"/>
                    </a:cubicBezTo>
                    <a:cubicBezTo>
                      <a:pt x="439" y="252"/>
                      <a:pt x="450" y="198"/>
                      <a:pt x="398" y="154"/>
                    </a:cubicBezTo>
                    <a:cubicBezTo>
                      <a:pt x="402" y="177"/>
                      <a:pt x="404" y="193"/>
                      <a:pt x="407" y="208"/>
                    </a:cubicBezTo>
                    <a:cubicBezTo>
                      <a:pt x="406" y="209"/>
                      <a:pt x="405" y="210"/>
                      <a:pt x="404" y="210"/>
                    </a:cubicBezTo>
                    <a:cubicBezTo>
                      <a:pt x="395" y="192"/>
                      <a:pt x="385" y="173"/>
                      <a:pt x="376" y="154"/>
                    </a:cubicBezTo>
                    <a:cubicBezTo>
                      <a:pt x="374" y="155"/>
                      <a:pt x="372" y="155"/>
                      <a:pt x="370" y="156"/>
                    </a:cubicBezTo>
                    <a:cubicBezTo>
                      <a:pt x="370" y="161"/>
                      <a:pt x="369" y="167"/>
                      <a:pt x="371" y="171"/>
                    </a:cubicBezTo>
                    <a:cubicBezTo>
                      <a:pt x="402" y="227"/>
                      <a:pt x="404" y="288"/>
                      <a:pt x="410" y="349"/>
                    </a:cubicBezTo>
                    <a:cubicBezTo>
                      <a:pt x="411" y="356"/>
                      <a:pt x="405" y="364"/>
                      <a:pt x="402" y="371"/>
                    </a:cubicBezTo>
                    <a:cubicBezTo>
                      <a:pt x="397" y="365"/>
                      <a:pt x="391" y="359"/>
                      <a:pt x="389" y="352"/>
                    </a:cubicBezTo>
                    <a:cubicBezTo>
                      <a:pt x="381" y="319"/>
                      <a:pt x="375" y="287"/>
                      <a:pt x="368" y="254"/>
                    </a:cubicBezTo>
                    <a:cubicBezTo>
                      <a:pt x="366" y="244"/>
                      <a:pt x="361" y="234"/>
                      <a:pt x="352" y="225"/>
                    </a:cubicBezTo>
                    <a:cubicBezTo>
                      <a:pt x="352" y="230"/>
                      <a:pt x="352" y="235"/>
                      <a:pt x="353" y="239"/>
                    </a:cubicBezTo>
                    <a:cubicBezTo>
                      <a:pt x="361" y="269"/>
                      <a:pt x="360" y="297"/>
                      <a:pt x="351" y="329"/>
                    </a:cubicBezTo>
                    <a:cubicBezTo>
                      <a:pt x="340" y="365"/>
                      <a:pt x="336" y="406"/>
                      <a:pt x="350" y="444"/>
                    </a:cubicBezTo>
                    <a:cubicBezTo>
                      <a:pt x="366" y="484"/>
                      <a:pt x="339" y="515"/>
                      <a:pt x="330" y="550"/>
                    </a:cubicBezTo>
                    <a:cubicBezTo>
                      <a:pt x="329" y="554"/>
                      <a:pt x="303" y="558"/>
                      <a:pt x="294" y="553"/>
                    </a:cubicBezTo>
                    <a:cubicBezTo>
                      <a:pt x="249" y="529"/>
                      <a:pt x="210" y="539"/>
                      <a:pt x="172" y="568"/>
                    </a:cubicBezTo>
                    <a:cubicBezTo>
                      <a:pt x="146" y="589"/>
                      <a:pt x="120" y="612"/>
                      <a:pt x="95" y="634"/>
                    </a:cubicBezTo>
                    <a:cubicBezTo>
                      <a:pt x="91" y="638"/>
                      <a:pt x="89" y="643"/>
                      <a:pt x="88" y="652"/>
                    </a:cubicBezTo>
                    <a:cubicBezTo>
                      <a:pt x="110" y="630"/>
                      <a:pt x="138" y="638"/>
                      <a:pt x="162" y="631"/>
                    </a:cubicBezTo>
                    <a:cubicBezTo>
                      <a:pt x="191" y="624"/>
                      <a:pt x="218" y="612"/>
                      <a:pt x="246" y="604"/>
                    </a:cubicBezTo>
                    <a:cubicBezTo>
                      <a:pt x="255" y="602"/>
                      <a:pt x="264" y="604"/>
                      <a:pt x="277" y="604"/>
                    </a:cubicBezTo>
                    <a:cubicBezTo>
                      <a:pt x="271" y="615"/>
                      <a:pt x="267" y="622"/>
                      <a:pt x="262" y="631"/>
                    </a:cubicBezTo>
                    <a:cubicBezTo>
                      <a:pt x="290" y="652"/>
                      <a:pt x="267" y="675"/>
                      <a:pt x="258" y="693"/>
                    </a:cubicBezTo>
                    <a:cubicBezTo>
                      <a:pt x="252" y="705"/>
                      <a:pt x="238" y="729"/>
                      <a:pt x="209" y="709"/>
                    </a:cubicBezTo>
                    <a:cubicBezTo>
                      <a:pt x="207" y="728"/>
                      <a:pt x="206" y="743"/>
                      <a:pt x="204" y="757"/>
                    </a:cubicBezTo>
                    <a:cubicBezTo>
                      <a:pt x="221" y="754"/>
                      <a:pt x="239" y="751"/>
                      <a:pt x="256" y="746"/>
                    </a:cubicBezTo>
                    <a:cubicBezTo>
                      <a:pt x="267" y="742"/>
                      <a:pt x="278" y="736"/>
                      <a:pt x="289" y="731"/>
                    </a:cubicBezTo>
                    <a:cubicBezTo>
                      <a:pt x="290" y="730"/>
                      <a:pt x="293" y="730"/>
                      <a:pt x="294" y="729"/>
                    </a:cubicBezTo>
                    <a:cubicBezTo>
                      <a:pt x="311" y="707"/>
                      <a:pt x="329" y="685"/>
                      <a:pt x="349" y="658"/>
                    </a:cubicBezTo>
                    <a:cubicBezTo>
                      <a:pt x="336" y="662"/>
                      <a:pt x="328" y="664"/>
                      <a:pt x="316" y="668"/>
                    </a:cubicBezTo>
                    <a:cubicBezTo>
                      <a:pt x="317" y="661"/>
                      <a:pt x="316" y="655"/>
                      <a:pt x="319" y="651"/>
                    </a:cubicBezTo>
                    <a:cubicBezTo>
                      <a:pt x="336" y="626"/>
                      <a:pt x="366" y="618"/>
                      <a:pt x="396" y="624"/>
                    </a:cubicBezTo>
                    <a:cubicBezTo>
                      <a:pt x="419" y="628"/>
                      <a:pt x="443" y="625"/>
                      <a:pt x="466" y="623"/>
                    </a:cubicBezTo>
                    <a:cubicBezTo>
                      <a:pt x="490" y="622"/>
                      <a:pt x="515" y="619"/>
                      <a:pt x="539" y="617"/>
                    </a:cubicBezTo>
                    <a:cubicBezTo>
                      <a:pt x="541" y="620"/>
                      <a:pt x="542" y="624"/>
                      <a:pt x="543" y="628"/>
                    </a:cubicBezTo>
                    <a:cubicBezTo>
                      <a:pt x="531" y="635"/>
                      <a:pt x="518" y="641"/>
                      <a:pt x="506" y="649"/>
                    </a:cubicBezTo>
                    <a:cubicBezTo>
                      <a:pt x="501" y="652"/>
                      <a:pt x="491" y="658"/>
                      <a:pt x="491" y="662"/>
                    </a:cubicBezTo>
                    <a:cubicBezTo>
                      <a:pt x="490" y="696"/>
                      <a:pt x="466" y="707"/>
                      <a:pt x="442" y="720"/>
                    </a:cubicBezTo>
                    <a:cubicBezTo>
                      <a:pt x="419" y="734"/>
                      <a:pt x="397" y="750"/>
                      <a:pt x="374" y="765"/>
                    </a:cubicBezTo>
                    <a:cubicBezTo>
                      <a:pt x="376" y="769"/>
                      <a:pt x="377" y="773"/>
                      <a:pt x="379" y="777"/>
                    </a:cubicBezTo>
                    <a:cubicBezTo>
                      <a:pt x="392" y="772"/>
                      <a:pt x="409" y="771"/>
                      <a:pt x="417" y="762"/>
                    </a:cubicBezTo>
                    <a:cubicBezTo>
                      <a:pt x="439" y="735"/>
                      <a:pt x="468" y="723"/>
                      <a:pt x="500" y="713"/>
                    </a:cubicBezTo>
                    <a:cubicBezTo>
                      <a:pt x="510" y="710"/>
                      <a:pt x="523" y="705"/>
                      <a:pt x="529" y="696"/>
                    </a:cubicBezTo>
                    <a:cubicBezTo>
                      <a:pt x="541" y="678"/>
                      <a:pt x="557" y="675"/>
                      <a:pt x="576" y="670"/>
                    </a:cubicBezTo>
                    <a:cubicBezTo>
                      <a:pt x="589" y="666"/>
                      <a:pt x="600" y="652"/>
                      <a:pt x="613" y="641"/>
                    </a:cubicBezTo>
                    <a:cubicBezTo>
                      <a:pt x="611" y="635"/>
                      <a:pt x="608" y="628"/>
                      <a:pt x="605" y="619"/>
                    </a:cubicBezTo>
                    <a:cubicBezTo>
                      <a:pt x="634" y="624"/>
                      <a:pt x="658" y="655"/>
                      <a:pt x="651" y="680"/>
                    </a:cubicBezTo>
                    <a:cubicBezTo>
                      <a:pt x="641" y="717"/>
                      <a:pt x="628" y="753"/>
                      <a:pt x="617" y="790"/>
                    </a:cubicBezTo>
                    <a:cubicBezTo>
                      <a:pt x="614" y="801"/>
                      <a:pt x="617" y="813"/>
                      <a:pt x="617" y="827"/>
                    </a:cubicBezTo>
                    <a:cubicBezTo>
                      <a:pt x="593" y="839"/>
                      <a:pt x="524" y="830"/>
                      <a:pt x="513" y="810"/>
                    </a:cubicBezTo>
                    <a:cubicBezTo>
                      <a:pt x="411" y="862"/>
                      <a:pt x="301" y="860"/>
                      <a:pt x="192" y="864"/>
                    </a:cubicBezTo>
                    <a:cubicBezTo>
                      <a:pt x="191" y="861"/>
                      <a:pt x="191" y="858"/>
                      <a:pt x="190" y="855"/>
                    </a:cubicBezTo>
                    <a:cubicBezTo>
                      <a:pt x="196" y="852"/>
                      <a:pt x="202" y="848"/>
                      <a:pt x="209" y="844"/>
                    </a:cubicBezTo>
                    <a:cubicBezTo>
                      <a:pt x="174" y="831"/>
                      <a:pt x="174" y="831"/>
                      <a:pt x="186" y="783"/>
                    </a:cubicBezTo>
                    <a:cubicBezTo>
                      <a:pt x="163" y="787"/>
                      <a:pt x="153" y="803"/>
                      <a:pt x="155" y="833"/>
                    </a:cubicBezTo>
                    <a:cubicBezTo>
                      <a:pt x="142" y="841"/>
                      <a:pt x="130" y="852"/>
                      <a:pt x="117" y="854"/>
                    </a:cubicBezTo>
                    <a:cubicBezTo>
                      <a:pt x="106" y="856"/>
                      <a:pt x="92" y="849"/>
                      <a:pt x="82" y="842"/>
                    </a:cubicBezTo>
                    <a:cubicBezTo>
                      <a:pt x="17" y="795"/>
                      <a:pt x="0" y="749"/>
                      <a:pt x="17" y="660"/>
                    </a:cubicBezTo>
                    <a:cubicBezTo>
                      <a:pt x="22" y="666"/>
                      <a:pt x="25" y="671"/>
                      <a:pt x="34" y="683"/>
                    </a:cubicBezTo>
                    <a:cubicBezTo>
                      <a:pt x="43" y="647"/>
                      <a:pt x="50" y="617"/>
                      <a:pt x="56" y="588"/>
                    </a:cubicBezTo>
                    <a:cubicBezTo>
                      <a:pt x="58" y="580"/>
                      <a:pt x="56" y="572"/>
                      <a:pt x="57" y="564"/>
                    </a:cubicBezTo>
                    <a:cubicBezTo>
                      <a:pt x="62" y="533"/>
                      <a:pt x="67" y="504"/>
                      <a:pt x="68" y="471"/>
                    </a:cubicBezTo>
                    <a:cubicBezTo>
                      <a:pt x="68" y="428"/>
                      <a:pt x="84" y="384"/>
                      <a:pt x="93" y="341"/>
                    </a:cubicBezTo>
                    <a:cubicBezTo>
                      <a:pt x="98" y="321"/>
                      <a:pt x="104" y="302"/>
                      <a:pt x="104" y="281"/>
                    </a:cubicBezTo>
                    <a:cubicBezTo>
                      <a:pt x="68" y="310"/>
                      <a:pt x="64" y="356"/>
                      <a:pt x="44" y="395"/>
                    </a:cubicBezTo>
                    <a:cubicBezTo>
                      <a:pt x="10" y="345"/>
                      <a:pt x="14" y="235"/>
                      <a:pt x="84" y="208"/>
                    </a:cubicBezTo>
                    <a:cubicBezTo>
                      <a:pt x="100" y="202"/>
                      <a:pt x="113" y="185"/>
                      <a:pt x="127" y="173"/>
                    </a:cubicBezTo>
                    <a:cubicBezTo>
                      <a:pt x="137" y="164"/>
                      <a:pt x="145" y="155"/>
                      <a:pt x="159" y="141"/>
                    </a:cubicBezTo>
                    <a:cubicBezTo>
                      <a:pt x="164" y="169"/>
                      <a:pt x="168" y="190"/>
                      <a:pt x="172" y="213"/>
                    </a:cubicBezTo>
                    <a:cubicBezTo>
                      <a:pt x="190" y="192"/>
                      <a:pt x="189" y="171"/>
                      <a:pt x="168" y="134"/>
                    </a:cubicBezTo>
                    <a:close/>
                    <a:moveTo>
                      <a:pt x="171" y="708"/>
                    </a:moveTo>
                    <a:cubicBezTo>
                      <a:pt x="165" y="703"/>
                      <a:pt x="162" y="700"/>
                      <a:pt x="158" y="697"/>
                    </a:cubicBezTo>
                    <a:cubicBezTo>
                      <a:pt x="152" y="704"/>
                      <a:pt x="145" y="711"/>
                      <a:pt x="141" y="719"/>
                    </a:cubicBezTo>
                    <a:cubicBezTo>
                      <a:pt x="139" y="722"/>
                      <a:pt x="146" y="728"/>
                      <a:pt x="149" y="732"/>
                    </a:cubicBezTo>
                    <a:cubicBezTo>
                      <a:pt x="156" y="725"/>
                      <a:pt x="163" y="717"/>
                      <a:pt x="171" y="7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Shape 42">
                <a:extLst>
                  <a:ext uri="{FF2B5EF4-FFF2-40B4-BE49-F238E27FC236}">
                    <a16:creationId xmlns:a16="http://schemas.microsoft.com/office/drawing/2014/main" id="{12A9E54D-1016-448D-A9F7-74D3FF0DA7B9}"/>
                  </a:ext>
                </a:extLst>
              </p:cNvPr>
              <p:cNvSpPr>
                <a:spLocks noEditPoints="1"/>
              </p:cNvSpPr>
              <p:nvPr/>
            </p:nvSpPr>
            <p:spPr bwMode="auto">
              <a:xfrm>
                <a:off x="6483351" y="5376863"/>
                <a:ext cx="430213" cy="733425"/>
              </a:xfrm>
              <a:custGeom>
                <a:avLst/>
                <a:gdLst>
                  <a:gd name="T0" fmla="*/ 152 w 452"/>
                  <a:gd name="T1" fmla="*/ 77 h 771"/>
                  <a:gd name="T2" fmla="*/ 146 w 452"/>
                  <a:gd name="T3" fmla="*/ 71 h 771"/>
                  <a:gd name="T4" fmla="*/ 130 w 452"/>
                  <a:gd name="T5" fmla="*/ 65 h 771"/>
                  <a:gd name="T6" fmla="*/ 140 w 452"/>
                  <a:gd name="T7" fmla="*/ 48 h 771"/>
                  <a:gd name="T8" fmla="*/ 202 w 452"/>
                  <a:gd name="T9" fmla="*/ 24 h 771"/>
                  <a:gd name="T10" fmla="*/ 262 w 452"/>
                  <a:gd name="T11" fmla="*/ 22 h 771"/>
                  <a:gd name="T12" fmla="*/ 313 w 452"/>
                  <a:gd name="T13" fmla="*/ 14 h 771"/>
                  <a:gd name="T14" fmla="*/ 448 w 452"/>
                  <a:gd name="T15" fmla="*/ 108 h 771"/>
                  <a:gd name="T16" fmla="*/ 383 w 452"/>
                  <a:gd name="T17" fmla="*/ 335 h 771"/>
                  <a:gd name="T18" fmla="*/ 371 w 452"/>
                  <a:gd name="T19" fmla="*/ 338 h 771"/>
                  <a:gd name="T20" fmla="*/ 409 w 452"/>
                  <a:gd name="T21" fmla="*/ 240 h 771"/>
                  <a:gd name="T22" fmla="*/ 341 w 452"/>
                  <a:gd name="T23" fmla="*/ 354 h 771"/>
                  <a:gd name="T24" fmla="*/ 297 w 452"/>
                  <a:gd name="T25" fmla="*/ 463 h 771"/>
                  <a:gd name="T26" fmla="*/ 271 w 452"/>
                  <a:gd name="T27" fmla="*/ 527 h 771"/>
                  <a:gd name="T28" fmla="*/ 304 w 452"/>
                  <a:gd name="T29" fmla="*/ 514 h 771"/>
                  <a:gd name="T30" fmla="*/ 308 w 452"/>
                  <a:gd name="T31" fmla="*/ 520 h 771"/>
                  <a:gd name="T32" fmla="*/ 393 w 452"/>
                  <a:gd name="T33" fmla="*/ 345 h 771"/>
                  <a:gd name="T34" fmla="*/ 403 w 452"/>
                  <a:gd name="T35" fmla="*/ 347 h 771"/>
                  <a:gd name="T36" fmla="*/ 403 w 452"/>
                  <a:gd name="T37" fmla="*/ 428 h 771"/>
                  <a:gd name="T38" fmla="*/ 383 w 452"/>
                  <a:gd name="T39" fmla="*/ 577 h 771"/>
                  <a:gd name="T40" fmla="*/ 360 w 452"/>
                  <a:gd name="T41" fmla="*/ 742 h 771"/>
                  <a:gd name="T42" fmla="*/ 336 w 452"/>
                  <a:gd name="T43" fmla="*/ 762 h 771"/>
                  <a:gd name="T44" fmla="*/ 240 w 452"/>
                  <a:gd name="T45" fmla="*/ 750 h 771"/>
                  <a:gd name="T46" fmla="*/ 155 w 452"/>
                  <a:gd name="T47" fmla="*/ 756 h 771"/>
                  <a:gd name="T48" fmla="*/ 91 w 452"/>
                  <a:gd name="T49" fmla="*/ 768 h 771"/>
                  <a:gd name="T50" fmla="*/ 61 w 452"/>
                  <a:gd name="T51" fmla="*/ 744 h 771"/>
                  <a:gd name="T52" fmla="*/ 39 w 452"/>
                  <a:gd name="T53" fmla="*/ 664 h 771"/>
                  <a:gd name="T54" fmla="*/ 20 w 452"/>
                  <a:gd name="T55" fmla="*/ 585 h 771"/>
                  <a:gd name="T56" fmla="*/ 33 w 452"/>
                  <a:gd name="T57" fmla="*/ 404 h 771"/>
                  <a:gd name="T58" fmla="*/ 52 w 452"/>
                  <a:gd name="T59" fmla="*/ 386 h 771"/>
                  <a:gd name="T60" fmla="*/ 90 w 452"/>
                  <a:gd name="T61" fmla="*/ 349 h 771"/>
                  <a:gd name="T62" fmla="*/ 193 w 452"/>
                  <a:gd name="T63" fmla="*/ 164 h 771"/>
                  <a:gd name="T64" fmla="*/ 194 w 452"/>
                  <a:gd name="T65" fmla="*/ 152 h 771"/>
                  <a:gd name="T66" fmla="*/ 79 w 452"/>
                  <a:gd name="T67" fmla="*/ 300 h 771"/>
                  <a:gd name="T68" fmla="*/ 82 w 452"/>
                  <a:gd name="T69" fmla="*/ 255 h 771"/>
                  <a:gd name="T70" fmla="*/ 213 w 452"/>
                  <a:gd name="T71" fmla="*/ 94 h 771"/>
                  <a:gd name="T72" fmla="*/ 229 w 452"/>
                  <a:gd name="T73" fmla="*/ 72 h 771"/>
                  <a:gd name="T74" fmla="*/ 151 w 452"/>
                  <a:gd name="T75" fmla="*/ 77 h 771"/>
                  <a:gd name="T76" fmla="*/ 152 w 452"/>
                  <a:gd name="T77" fmla="*/ 77 h 771"/>
                  <a:gd name="T78" fmla="*/ 38 w 452"/>
                  <a:gd name="T79" fmla="*/ 466 h 771"/>
                  <a:gd name="T80" fmla="*/ 30 w 452"/>
                  <a:gd name="T81" fmla="*/ 466 h 771"/>
                  <a:gd name="T82" fmla="*/ 30 w 452"/>
                  <a:gd name="T83" fmla="*/ 569 h 771"/>
                  <a:gd name="T84" fmla="*/ 38 w 452"/>
                  <a:gd name="T85" fmla="*/ 569 h 771"/>
                  <a:gd name="T86" fmla="*/ 38 w 452"/>
                  <a:gd name="T87" fmla="*/ 466 h 771"/>
                  <a:gd name="T88" fmla="*/ 387 w 452"/>
                  <a:gd name="T89" fmla="*/ 429 h 771"/>
                  <a:gd name="T90" fmla="*/ 377 w 452"/>
                  <a:gd name="T91" fmla="*/ 428 h 771"/>
                  <a:gd name="T92" fmla="*/ 364 w 452"/>
                  <a:gd name="T93" fmla="*/ 494 h 771"/>
                  <a:gd name="T94" fmla="*/ 373 w 452"/>
                  <a:gd name="T95" fmla="*/ 495 h 771"/>
                  <a:gd name="T96" fmla="*/ 387 w 452"/>
                  <a:gd name="T97" fmla="*/ 429 h 7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2" h="771">
                    <a:moveTo>
                      <a:pt x="152" y="77"/>
                    </a:moveTo>
                    <a:cubicBezTo>
                      <a:pt x="150" y="75"/>
                      <a:pt x="148" y="72"/>
                      <a:pt x="146" y="71"/>
                    </a:cubicBezTo>
                    <a:cubicBezTo>
                      <a:pt x="141" y="69"/>
                      <a:pt x="136" y="67"/>
                      <a:pt x="130" y="65"/>
                    </a:cubicBezTo>
                    <a:cubicBezTo>
                      <a:pt x="134" y="59"/>
                      <a:pt x="135" y="50"/>
                      <a:pt x="140" y="48"/>
                    </a:cubicBezTo>
                    <a:cubicBezTo>
                      <a:pt x="160" y="39"/>
                      <a:pt x="181" y="28"/>
                      <a:pt x="202" y="24"/>
                    </a:cubicBezTo>
                    <a:cubicBezTo>
                      <a:pt x="221" y="19"/>
                      <a:pt x="242" y="23"/>
                      <a:pt x="262" y="22"/>
                    </a:cubicBezTo>
                    <a:cubicBezTo>
                      <a:pt x="279" y="21"/>
                      <a:pt x="297" y="19"/>
                      <a:pt x="313" y="14"/>
                    </a:cubicBezTo>
                    <a:cubicBezTo>
                      <a:pt x="368" y="0"/>
                      <a:pt x="444" y="19"/>
                      <a:pt x="448" y="108"/>
                    </a:cubicBezTo>
                    <a:cubicBezTo>
                      <a:pt x="452" y="191"/>
                      <a:pt x="421" y="264"/>
                      <a:pt x="383" y="335"/>
                    </a:cubicBezTo>
                    <a:cubicBezTo>
                      <a:pt x="382" y="336"/>
                      <a:pt x="380" y="336"/>
                      <a:pt x="371" y="338"/>
                    </a:cubicBezTo>
                    <a:cubicBezTo>
                      <a:pt x="385" y="303"/>
                      <a:pt x="397" y="271"/>
                      <a:pt x="409" y="240"/>
                    </a:cubicBezTo>
                    <a:cubicBezTo>
                      <a:pt x="379" y="273"/>
                      <a:pt x="352" y="308"/>
                      <a:pt x="341" y="354"/>
                    </a:cubicBezTo>
                    <a:cubicBezTo>
                      <a:pt x="331" y="391"/>
                      <a:pt x="312" y="426"/>
                      <a:pt x="297" y="463"/>
                    </a:cubicBezTo>
                    <a:cubicBezTo>
                      <a:pt x="289" y="483"/>
                      <a:pt x="281" y="504"/>
                      <a:pt x="271" y="527"/>
                    </a:cubicBezTo>
                    <a:cubicBezTo>
                      <a:pt x="283" y="522"/>
                      <a:pt x="294" y="518"/>
                      <a:pt x="304" y="514"/>
                    </a:cubicBezTo>
                    <a:cubicBezTo>
                      <a:pt x="306" y="516"/>
                      <a:pt x="307" y="518"/>
                      <a:pt x="308" y="520"/>
                    </a:cubicBezTo>
                    <a:cubicBezTo>
                      <a:pt x="336" y="462"/>
                      <a:pt x="365" y="403"/>
                      <a:pt x="393" y="345"/>
                    </a:cubicBezTo>
                    <a:cubicBezTo>
                      <a:pt x="396" y="346"/>
                      <a:pt x="400" y="346"/>
                      <a:pt x="403" y="347"/>
                    </a:cubicBezTo>
                    <a:cubicBezTo>
                      <a:pt x="403" y="374"/>
                      <a:pt x="405" y="401"/>
                      <a:pt x="403" y="428"/>
                    </a:cubicBezTo>
                    <a:cubicBezTo>
                      <a:pt x="398" y="478"/>
                      <a:pt x="390" y="527"/>
                      <a:pt x="383" y="577"/>
                    </a:cubicBezTo>
                    <a:cubicBezTo>
                      <a:pt x="375" y="632"/>
                      <a:pt x="367" y="687"/>
                      <a:pt x="360" y="742"/>
                    </a:cubicBezTo>
                    <a:cubicBezTo>
                      <a:pt x="358" y="758"/>
                      <a:pt x="350" y="763"/>
                      <a:pt x="336" y="762"/>
                    </a:cubicBezTo>
                    <a:cubicBezTo>
                      <a:pt x="304" y="758"/>
                      <a:pt x="272" y="752"/>
                      <a:pt x="240" y="750"/>
                    </a:cubicBezTo>
                    <a:cubicBezTo>
                      <a:pt x="212" y="749"/>
                      <a:pt x="183" y="753"/>
                      <a:pt x="155" y="756"/>
                    </a:cubicBezTo>
                    <a:cubicBezTo>
                      <a:pt x="133" y="759"/>
                      <a:pt x="112" y="765"/>
                      <a:pt x="91" y="768"/>
                    </a:cubicBezTo>
                    <a:cubicBezTo>
                      <a:pt x="72" y="771"/>
                      <a:pt x="65" y="761"/>
                      <a:pt x="61" y="744"/>
                    </a:cubicBezTo>
                    <a:cubicBezTo>
                      <a:pt x="55" y="717"/>
                      <a:pt x="46" y="690"/>
                      <a:pt x="39" y="664"/>
                    </a:cubicBezTo>
                    <a:cubicBezTo>
                      <a:pt x="32" y="637"/>
                      <a:pt x="29" y="610"/>
                      <a:pt x="20" y="585"/>
                    </a:cubicBezTo>
                    <a:cubicBezTo>
                      <a:pt x="0" y="523"/>
                      <a:pt x="12" y="463"/>
                      <a:pt x="33" y="404"/>
                    </a:cubicBezTo>
                    <a:cubicBezTo>
                      <a:pt x="35" y="397"/>
                      <a:pt x="44" y="388"/>
                      <a:pt x="52" y="386"/>
                    </a:cubicBezTo>
                    <a:cubicBezTo>
                      <a:pt x="72" y="381"/>
                      <a:pt x="83" y="368"/>
                      <a:pt x="90" y="349"/>
                    </a:cubicBezTo>
                    <a:cubicBezTo>
                      <a:pt x="115" y="282"/>
                      <a:pt x="143" y="217"/>
                      <a:pt x="193" y="164"/>
                    </a:cubicBezTo>
                    <a:cubicBezTo>
                      <a:pt x="195" y="162"/>
                      <a:pt x="195" y="158"/>
                      <a:pt x="194" y="152"/>
                    </a:cubicBezTo>
                    <a:cubicBezTo>
                      <a:pt x="133" y="183"/>
                      <a:pt x="126" y="257"/>
                      <a:pt x="79" y="300"/>
                    </a:cubicBezTo>
                    <a:cubicBezTo>
                      <a:pt x="63" y="281"/>
                      <a:pt x="74" y="268"/>
                      <a:pt x="82" y="255"/>
                    </a:cubicBezTo>
                    <a:cubicBezTo>
                      <a:pt x="119" y="196"/>
                      <a:pt x="159" y="139"/>
                      <a:pt x="213" y="94"/>
                    </a:cubicBezTo>
                    <a:cubicBezTo>
                      <a:pt x="217" y="90"/>
                      <a:pt x="220" y="85"/>
                      <a:pt x="229" y="72"/>
                    </a:cubicBezTo>
                    <a:cubicBezTo>
                      <a:pt x="198" y="74"/>
                      <a:pt x="175" y="75"/>
                      <a:pt x="151" y="77"/>
                    </a:cubicBezTo>
                    <a:lnTo>
                      <a:pt x="152" y="77"/>
                    </a:lnTo>
                    <a:close/>
                    <a:moveTo>
                      <a:pt x="38" y="466"/>
                    </a:moveTo>
                    <a:cubicBezTo>
                      <a:pt x="35" y="466"/>
                      <a:pt x="33" y="466"/>
                      <a:pt x="30" y="466"/>
                    </a:cubicBezTo>
                    <a:cubicBezTo>
                      <a:pt x="30" y="500"/>
                      <a:pt x="30" y="535"/>
                      <a:pt x="30" y="569"/>
                    </a:cubicBezTo>
                    <a:cubicBezTo>
                      <a:pt x="33" y="569"/>
                      <a:pt x="35" y="569"/>
                      <a:pt x="38" y="569"/>
                    </a:cubicBezTo>
                    <a:cubicBezTo>
                      <a:pt x="38" y="535"/>
                      <a:pt x="38" y="500"/>
                      <a:pt x="38" y="466"/>
                    </a:cubicBezTo>
                    <a:close/>
                    <a:moveTo>
                      <a:pt x="387" y="429"/>
                    </a:moveTo>
                    <a:cubicBezTo>
                      <a:pt x="383" y="429"/>
                      <a:pt x="380" y="428"/>
                      <a:pt x="377" y="428"/>
                    </a:cubicBezTo>
                    <a:cubicBezTo>
                      <a:pt x="372" y="450"/>
                      <a:pt x="368" y="472"/>
                      <a:pt x="364" y="494"/>
                    </a:cubicBezTo>
                    <a:cubicBezTo>
                      <a:pt x="367" y="494"/>
                      <a:pt x="370" y="495"/>
                      <a:pt x="373" y="495"/>
                    </a:cubicBezTo>
                    <a:cubicBezTo>
                      <a:pt x="377" y="473"/>
                      <a:pt x="382" y="451"/>
                      <a:pt x="387" y="4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Shape 43">
                <a:extLst>
                  <a:ext uri="{FF2B5EF4-FFF2-40B4-BE49-F238E27FC236}">
                    <a16:creationId xmlns:a16="http://schemas.microsoft.com/office/drawing/2014/main" id="{87AE1238-D6BD-40FB-B31A-067698EBEBF4}"/>
                  </a:ext>
                </a:extLst>
              </p:cNvPr>
              <p:cNvSpPr>
                <a:spLocks noEditPoints="1"/>
              </p:cNvSpPr>
              <p:nvPr/>
            </p:nvSpPr>
            <p:spPr bwMode="auto">
              <a:xfrm>
                <a:off x="4291013" y="5575300"/>
                <a:ext cx="844550" cy="660400"/>
              </a:xfrm>
              <a:custGeom>
                <a:avLst/>
                <a:gdLst>
                  <a:gd name="T0" fmla="*/ 150 w 888"/>
                  <a:gd name="T1" fmla="*/ 226 h 693"/>
                  <a:gd name="T2" fmla="*/ 199 w 888"/>
                  <a:gd name="T3" fmla="*/ 184 h 693"/>
                  <a:gd name="T4" fmla="*/ 183 w 888"/>
                  <a:gd name="T5" fmla="*/ 184 h 693"/>
                  <a:gd name="T6" fmla="*/ 117 w 888"/>
                  <a:gd name="T7" fmla="*/ 207 h 693"/>
                  <a:gd name="T8" fmla="*/ 94 w 888"/>
                  <a:gd name="T9" fmla="*/ 223 h 693"/>
                  <a:gd name="T10" fmla="*/ 4 w 888"/>
                  <a:gd name="T11" fmla="*/ 218 h 693"/>
                  <a:gd name="T12" fmla="*/ 3 w 888"/>
                  <a:gd name="T13" fmla="*/ 191 h 693"/>
                  <a:gd name="T14" fmla="*/ 38 w 888"/>
                  <a:gd name="T15" fmla="*/ 112 h 693"/>
                  <a:gd name="T16" fmla="*/ 106 w 888"/>
                  <a:gd name="T17" fmla="*/ 66 h 693"/>
                  <a:gd name="T18" fmla="*/ 162 w 888"/>
                  <a:gd name="T19" fmla="*/ 45 h 693"/>
                  <a:gd name="T20" fmla="*/ 229 w 888"/>
                  <a:gd name="T21" fmla="*/ 25 h 693"/>
                  <a:gd name="T22" fmla="*/ 272 w 888"/>
                  <a:gd name="T23" fmla="*/ 8 h 693"/>
                  <a:gd name="T24" fmla="*/ 289 w 888"/>
                  <a:gd name="T25" fmla="*/ 4 h 693"/>
                  <a:gd name="T26" fmla="*/ 346 w 888"/>
                  <a:gd name="T27" fmla="*/ 1 h 693"/>
                  <a:gd name="T28" fmla="*/ 361 w 888"/>
                  <a:gd name="T29" fmla="*/ 3 h 693"/>
                  <a:gd name="T30" fmla="*/ 429 w 888"/>
                  <a:gd name="T31" fmla="*/ 21 h 693"/>
                  <a:gd name="T32" fmla="*/ 560 w 888"/>
                  <a:gd name="T33" fmla="*/ 35 h 693"/>
                  <a:gd name="T34" fmla="*/ 586 w 888"/>
                  <a:gd name="T35" fmla="*/ 73 h 693"/>
                  <a:gd name="T36" fmla="*/ 586 w 888"/>
                  <a:gd name="T37" fmla="*/ 78 h 693"/>
                  <a:gd name="T38" fmla="*/ 636 w 888"/>
                  <a:gd name="T39" fmla="*/ 230 h 693"/>
                  <a:gd name="T40" fmla="*/ 653 w 888"/>
                  <a:gd name="T41" fmla="*/ 210 h 693"/>
                  <a:gd name="T42" fmla="*/ 686 w 888"/>
                  <a:gd name="T43" fmla="*/ 261 h 693"/>
                  <a:gd name="T44" fmla="*/ 794 w 888"/>
                  <a:gd name="T45" fmla="*/ 450 h 693"/>
                  <a:gd name="T46" fmla="*/ 819 w 888"/>
                  <a:gd name="T47" fmla="*/ 484 h 693"/>
                  <a:gd name="T48" fmla="*/ 845 w 888"/>
                  <a:gd name="T49" fmla="*/ 528 h 693"/>
                  <a:gd name="T50" fmla="*/ 873 w 888"/>
                  <a:gd name="T51" fmla="*/ 565 h 693"/>
                  <a:gd name="T52" fmla="*/ 869 w 888"/>
                  <a:gd name="T53" fmla="*/ 606 h 693"/>
                  <a:gd name="T54" fmla="*/ 762 w 888"/>
                  <a:gd name="T55" fmla="*/ 663 h 693"/>
                  <a:gd name="T56" fmla="*/ 679 w 888"/>
                  <a:gd name="T57" fmla="*/ 691 h 693"/>
                  <a:gd name="T58" fmla="*/ 655 w 888"/>
                  <a:gd name="T59" fmla="*/ 690 h 693"/>
                  <a:gd name="T60" fmla="*/ 430 w 888"/>
                  <a:gd name="T61" fmla="*/ 409 h 693"/>
                  <a:gd name="T62" fmla="*/ 419 w 888"/>
                  <a:gd name="T63" fmla="*/ 347 h 693"/>
                  <a:gd name="T64" fmla="*/ 440 w 888"/>
                  <a:gd name="T65" fmla="*/ 297 h 693"/>
                  <a:gd name="T66" fmla="*/ 467 w 888"/>
                  <a:gd name="T67" fmla="*/ 256 h 693"/>
                  <a:gd name="T68" fmla="*/ 440 w 888"/>
                  <a:gd name="T69" fmla="*/ 251 h 693"/>
                  <a:gd name="T70" fmla="*/ 548 w 888"/>
                  <a:gd name="T71" fmla="*/ 124 h 693"/>
                  <a:gd name="T72" fmla="*/ 513 w 888"/>
                  <a:gd name="T73" fmla="*/ 115 h 693"/>
                  <a:gd name="T74" fmla="*/ 349 w 888"/>
                  <a:gd name="T75" fmla="*/ 220 h 693"/>
                  <a:gd name="T76" fmla="*/ 313 w 888"/>
                  <a:gd name="T77" fmla="*/ 226 h 693"/>
                  <a:gd name="T78" fmla="*/ 332 w 888"/>
                  <a:gd name="T79" fmla="*/ 192 h 693"/>
                  <a:gd name="T80" fmla="*/ 413 w 888"/>
                  <a:gd name="T81" fmla="*/ 140 h 693"/>
                  <a:gd name="T82" fmla="*/ 436 w 888"/>
                  <a:gd name="T83" fmla="*/ 121 h 693"/>
                  <a:gd name="T84" fmla="*/ 430 w 888"/>
                  <a:gd name="T85" fmla="*/ 112 h 693"/>
                  <a:gd name="T86" fmla="*/ 354 w 888"/>
                  <a:gd name="T87" fmla="*/ 156 h 693"/>
                  <a:gd name="T88" fmla="*/ 350 w 888"/>
                  <a:gd name="T89" fmla="*/ 153 h 693"/>
                  <a:gd name="T90" fmla="*/ 370 w 888"/>
                  <a:gd name="T91" fmla="*/ 125 h 693"/>
                  <a:gd name="T92" fmla="*/ 366 w 888"/>
                  <a:gd name="T93" fmla="*/ 119 h 693"/>
                  <a:gd name="T94" fmla="*/ 302 w 888"/>
                  <a:gd name="T95" fmla="*/ 165 h 693"/>
                  <a:gd name="T96" fmla="*/ 233 w 888"/>
                  <a:gd name="T97" fmla="*/ 207 h 693"/>
                  <a:gd name="T98" fmla="*/ 156 w 888"/>
                  <a:gd name="T99" fmla="*/ 236 h 693"/>
                  <a:gd name="T100" fmla="*/ 150 w 888"/>
                  <a:gd name="T101" fmla="*/ 226 h 693"/>
                  <a:gd name="T102" fmla="*/ 507 w 888"/>
                  <a:gd name="T103" fmla="*/ 489 h 693"/>
                  <a:gd name="T104" fmla="*/ 503 w 888"/>
                  <a:gd name="T105" fmla="*/ 317 h 693"/>
                  <a:gd name="T106" fmla="*/ 523 w 888"/>
                  <a:gd name="T107" fmla="*/ 346 h 693"/>
                  <a:gd name="T108" fmla="*/ 531 w 888"/>
                  <a:gd name="T109" fmla="*/ 345 h 693"/>
                  <a:gd name="T110" fmla="*/ 521 w 888"/>
                  <a:gd name="T111" fmla="*/ 219 h 693"/>
                  <a:gd name="T112" fmla="*/ 461 w 888"/>
                  <a:gd name="T113" fmla="*/ 395 h 693"/>
                  <a:gd name="T114" fmla="*/ 482 w 888"/>
                  <a:gd name="T115" fmla="*/ 368 h 693"/>
                  <a:gd name="T116" fmla="*/ 507 w 888"/>
                  <a:gd name="T117" fmla="*/ 489 h 6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88" h="693">
                    <a:moveTo>
                      <a:pt x="150" y="226"/>
                    </a:moveTo>
                    <a:cubicBezTo>
                      <a:pt x="165" y="213"/>
                      <a:pt x="180" y="200"/>
                      <a:pt x="199" y="184"/>
                    </a:cubicBezTo>
                    <a:cubicBezTo>
                      <a:pt x="191" y="184"/>
                      <a:pt x="186" y="183"/>
                      <a:pt x="183" y="184"/>
                    </a:cubicBezTo>
                    <a:cubicBezTo>
                      <a:pt x="162" y="193"/>
                      <a:pt x="145" y="213"/>
                      <a:pt x="117" y="207"/>
                    </a:cubicBezTo>
                    <a:cubicBezTo>
                      <a:pt x="110" y="206"/>
                      <a:pt x="100" y="216"/>
                      <a:pt x="94" y="223"/>
                    </a:cubicBezTo>
                    <a:cubicBezTo>
                      <a:pt x="74" y="244"/>
                      <a:pt x="20" y="242"/>
                      <a:pt x="4" y="218"/>
                    </a:cubicBezTo>
                    <a:cubicBezTo>
                      <a:pt x="0" y="211"/>
                      <a:pt x="0" y="199"/>
                      <a:pt x="3" y="191"/>
                    </a:cubicBezTo>
                    <a:cubicBezTo>
                      <a:pt x="13" y="164"/>
                      <a:pt x="25" y="138"/>
                      <a:pt x="38" y="112"/>
                    </a:cubicBezTo>
                    <a:cubicBezTo>
                      <a:pt x="52" y="85"/>
                      <a:pt x="79" y="75"/>
                      <a:pt x="106" y="66"/>
                    </a:cubicBezTo>
                    <a:cubicBezTo>
                      <a:pt x="125" y="60"/>
                      <a:pt x="143" y="46"/>
                      <a:pt x="162" y="45"/>
                    </a:cubicBezTo>
                    <a:cubicBezTo>
                      <a:pt x="187" y="44"/>
                      <a:pt x="206" y="30"/>
                      <a:pt x="229" y="25"/>
                    </a:cubicBezTo>
                    <a:cubicBezTo>
                      <a:pt x="245" y="21"/>
                      <a:pt x="262" y="29"/>
                      <a:pt x="272" y="8"/>
                    </a:cubicBezTo>
                    <a:cubicBezTo>
                      <a:pt x="274" y="5"/>
                      <a:pt x="283" y="4"/>
                      <a:pt x="289" y="4"/>
                    </a:cubicBezTo>
                    <a:cubicBezTo>
                      <a:pt x="308" y="2"/>
                      <a:pt x="327" y="1"/>
                      <a:pt x="346" y="1"/>
                    </a:cubicBezTo>
                    <a:cubicBezTo>
                      <a:pt x="351" y="0"/>
                      <a:pt x="359" y="0"/>
                      <a:pt x="361" y="3"/>
                    </a:cubicBezTo>
                    <a:cubicBezTo>
                      <a:pt x="378" y="33"/>
                      <a:pt x="405" y="19"/>
                      <a:pt x="429" y="21"/>
                    </a:cubicBezTo>
                    <a:cubicBezTo>
                      <a:pt x="473" y="25"/>
                      <a:pt x="517" y="28"/>
                      <a:pt x="560" y="35"/>
                    </a:cubicBezTo>
                    <a:cubicBezTo>
                      <a:pt x="579" y="37"/>
                      <a:pt x="591" y="50"/>
                      <a:pt x="586" y="73"/>
                    </a:cubicBezTo>
                    <a:cubicBezTo>
                      <a:pt x="585" y="74"/>
                      <a:pt x="585" y="76"/>
                      <a:pt x="586" y="78"/>
                    </a:cubicBezTo>
                    <a:cubicBezTo>
                      <a:pt x="602" y="127"/>
                      <a:pt x="619" y="177"/>
                      <a:pt x="636" y="230"/>
                    </a:cubicBezTo>
                    <a:cubicBezTo>
                      <a:pt x="642" y="223"/>
                      <a:pt x="646" y="218"/>
                      <a:pt x="653" y="210"/>
                    </a:cubicBezTo>
                    <a:cubicBezTo>
                      <a:pt x="664" y="227"/>
                      <a:pt x="676" y="244"/>
                      <a:pt x="686" y="261"/>
                    </a:cubicBezTo>
                    <a:cubicBezTo>
                      <a:pt x="722" y="324"/>
                      <a:pt x="758" y="387"/>
                      <a:pt x="794" y="450"/>
                    </a:cubicBezTo>
                    <a:cubicBezTo>
                      <a:pt x="801" y="462"/>
                      <a:pt x="811" y="472"/>
                      <a:pt x="819" y="484"/>
                    </a:cubicBezTo>
                    <a:cubicBezTo>
                      <a:pt x="828" y="498"/>
                      <a:pt x="835" y="514"/>
                      <a:pt x="845" y="528"/>
                    </a:cubicBezTo>
                    <a:cubicBezTo>
                      <a:pt x="853" y="541"/>
                      <a:pt x="862" y="554"/>
                      <a:pt x="873" y="565"/>
                    </a:cubicBezTo>
                    <a:cubicBezTo>
                      <a:pt x="888" y="581"/>
                      <a:pt x="888" y="597"/>
                      <a:pt x="869" y="606"/>
                    </a:cubicBezTo>
                    <a:cubicBezTo>
                      <a:pt x="832" y="623"/>
                      <a:pt x="806" y="658"/>
                      <a:pt x="762" y="663"/>
                    </a:cubicBezTo>
                    <a:cubicBezTo>
                      <a:pt x="734" y="667"/>
                      <a:pt x="707" y="682"/>
                      <a:pt x="679" y="691"/>
                    </a:cubicBezTo>
                    <a:cubicBezTo>
                      <a:pt x="672" y="693"/>
                      <a:pt x="661" y="693"/>
                      <a:pt x="655" y="690"/>
                    </a:cubicBezTo>
                    <a:cubicBezTo>
                      <a:pt x="540" y="629"/>
                      <a:pt x="477" y="526"/>
                      <a:pt x="430" y="409"/>
                    </a:cubicBezTo>
                    <a:cubicBezTo>
                      <a:pt x="423" y="390"/>
                      <a:pt x="420" y="368"/>
                      <a:pt x="419" y="347"/>
                    </a:cubicBezTo>
                    <a:cubicBezTo>
                      <a:pt x="417" y="328"/>
                      <a:pt x="421" y="310"/>
                      <a:pt x="440" y="297"/>
                    </a:cubicBezTo>
                    <a:cubicBezTo>
                      <a:pt x="452" y="289"/>
                      <a:pt x="457" y="272"/>
                      <a:pt x="467" y="256"/>
                    </a:cubicBezTo>
                    <a:cubicBezTo>
                      <a:pt x="455" y="254"/>
                      <a:pt x="447" y="253"/>
                      <a:pt x="440" y="251"/>
                    </a:cubicBezTo>
                    <a:cubicBezTo>
                      <a:pt x="444" y="221"/>
                      <a:pt x="482" y="177"/>
                      <a:pt x="548" y="124"/>
                    </a:cubicBezTo>
                    <a:cubicBezTo>
                      <a:pt x="540" y="105"/>
                      <a:pt x="531" y="103"/>
                      <a:pt x="513" y="115"/>
                    </a:cubicBezTo>
                    <a:cubicBezTo>
                      <a:pt x="459" y="151"/>
                      <a:pt x="405" y="186"/>
                      <a:pt x="349" y="220"/>
                    </a:cubicBezTo>
                    <a:cubicBezTo>
                      <a:pt x="340" y="226"/>
                      <a:pt x="325" y="224"/>
                      <a:pt x="313" y="226"/>
                    </a:cubicBezTo>
                    <a:cubicBezTo>
                      <a:pt x="319" y="215"/>
                      <a:pt x="322" y="199"/>
                      <a:pt x="332" y="192"/>
                    </a:cubicBezTo>
                    <a:cubicBezTo>
                      <a:pt x="357" y="173"/>
                      <a:pt x="386" y="157"/>
                      <a:pt x="413" y="140"/>
                    </a:cubicBezTo>
                    <a:cubicBezTo>
                      <a:pt x="421" y="135"/>
                      <a:pt x="428" y="128"/>
                      <a:pt x="436" y="121"/>
                    </a:cubicBezTo>
                    <a:cubicBezTo>
                      <a:pt x="434" y="118"/>
                      <a:pt x="432" y="115"/>
                      <a:pt x="430" y="112"/>
                    </a:cubicBezTo>
                    <a:cubicBezTo>
                      <a:pt x="404" y="126"/>
                      <a:pt x="379" y="141"/>
                      <a:pt x="354" y="156"/>
                    </a:cubicBezTo>
                    <a:cubicBezTo>
                      <a:pt x="353" y="155"/>
                      <a:pt x="352" y="154"/>
                      <a:pt x="350" y="153"/>
                    </a:cubicBezTo>
                    <a:cubicBezTo>
                      <a:pt x="357" y="144"/>
                      <a:pt x="363" y="134"/>
                      <a:pt x="370" y="125"/>
                    </a:cubicBezTo>
                    <a:cubicBezTo>
                      <a:pt x="368" y="123"/>
                      <a:pt x="367" y="121"/>
                      <a:pt x="366" y="119"/>
                    </a:cubicBezTo>
                    <a:cubicBezTo>
                      <a:pt x="345" y="135"/>
                      <a:pt x="324" y="151"/>
                      <a:pt x="302" y="165"/>
                    </a:cubicBezTo>
                    <a:cubicBezTo>
                      <a:pt x="279" y="180"/>
                      <a:pt x="257" y="195"/>
                      <a:pt x="233" y="207"/>
                    </a:cubicBezTo>
                    <a:cubicBezTo>
                      <a:pt x="208" y="219"/>
                      <a:pt x="182" y="226"/>
                      <a:pt x="156" y="236"/>
                    </a:cubicBezTo>
                    <a:cubicBezTo>
                      <a:pt x="154" y="232"/>
                      <a:pt x="152" y="229"/>
                      <a:pt x="150" y="226"/>
                    </a:cubicBezTo>
                    <a:close/>
                    <a:moveTo>
                      <a:pt x="507" y="489"/>
                    </a:moveTo>
                    <a:cubicBezTo>
                      <a:pt x="511" y="433"/>
                      <a:pt x="490" y="378"/>
                      <a:pt x="503" y="317"/>
                    </a:cubicBezTo>
                    <a:cubicBezTo>
                      <a:pt x="512" y="330"/>
                      <a:pt x="517" y="338"/>
                      <a:pt x="523" y="346"/>
                    </a:cubicBezTo>
                    <a:cubicBezTo>
                      <a:pt x="525" y="346"/>
                      <a:pt x="528" y="345"/>
                      <a:pt x="531" y="345"/>
                    </a:cubicBezTo>
                    <a:cubicBezTo>
                      <a:pt x="528" y="305"/>
                      <a:pt x="524" y="265"/>
                      <a:pt x="521" y="219"/>
                    </a:cubicBezTo>
                    <a:cubicBezTo>
                      <a:pt x="476" y="256"/>
                      <a:pt x="445" y="355"/>
                      <a:pt x="461" y="395"/>
                    </a:cubicBezTo>
                    <a:cubicBezTo>
                      <a:pt x="467" y="387"/>
                      <a:pt x="473" y="380"/>
                      <a:pt x="482" y="368"/>
                    </a:cubicBezTo>
                    <a:cubicBezTo>
                      <a:pt x="494" y="412"/>
                      <a:pt x="478" y="455"/>
                      <a:pt x="507" y="48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Shape 44">
                <a:extLst>
                  <a:ext uri="{FF2B5EF4-FFF2-40B4-BE49-F238E27FC236}">
                    <a16:creationId xmlns:a16="http://schemas.microsoft.com/office/drawing/2014/main" id="{0AC67009-46B2-46E4-AE73-ACB0BDC75B3D}"/>
                  </a:ext>
                </a:extLst>
              </p:cNvPr>
              <p:cNvSpPr>
                <a:spLocks noEditPoints="1"/>
              </p:cNvSpPr>
              <p:nvPr/>
            </p:nvSpPr>
            <p:spPr bwMode="auto">
              <a:xfrm>
                <a:off x="5627688" y="5462588"/>
                <a:ext cx="528638" cy="685800"/>
              </a:xfrm>
              <a:custGeom>
                <a:avLst/>
                <a:gdLst>
                  <a:gd name="T0" fmla="*/ 206 w 555"/>
                  <a:gd name="T1" fmla="*/ 550 h 720"/>
                  <a:gd name="T2" fmla="*/ 270 w 555"/>
                  <a:gd name="T3" fmla="*/ 630 h 720"/>
                  <a:gd name="T4" fmla="*/ 278 w 555"/>
                  <a:gd name="T5" fmla="*/ 624 h 720"/>
                  <a:gd name="T6" fmla="*/ 149 w 555"/>
                  <a:gd name="T7" fmla="*/ 449 h 720"/>
                  <a:gd name="T8" fmla="*/ 155 w 555"/>
                  <a:gd name="T9" fmla="*/ 443 h 720"/>
                  <a:gd name="T10" fmla="*/ 201 w 555"/>
                  <a:gd name="T11" fmla="*/ 480 h 720"/>
                  <a:gd name="T12" fmla="*/ 207 w 555"/>
                  <a:gd name="T13" fmla="*/ 476 h 720"/>
                  <a:gd name="T14" fmla="*/ 196 w 555"/>
                  <a:gd name="T15" fmla="*/ 454 h 720"/>
                  <a:gd name="T16" fmla="*/ 139 w 555"/>
                  <a:gd name="T17" fmla="*/ 392 h 720"/>
                  <a:gd name="T18" fmla="*/ 109 w 555"/>
                  <a:gd name="T19" fmla="*/ 349 h 720"/>
                  <a:gd name="T20" fmla="*/ 74 w 555"/>
                  <a:gd name="T21" fmla="*/ 312 h 720"/>
                  <a:gd name="T22" fmla="*/ 50 w 555"/>
                  <a:gd name="T23" fmla="*/ 290 h 720"/>
                  <a:gd name="T24" fmla="*/ 35 w 555"/>
                  <a:gd name="T25" fmla="*/ 44 h 720"/>
                  <a:gd name="T26" fmla="*/ 62 w 555"/>
                  <a:gd name="T27" fmla="*/ 18 h 720"/>
                  <a:gd name="T28" fmla="*/ 286 w 555"/>
                  <a:gd name="T29" fmla="*/ 49 h 720"/>
                  <a:gd name="T30" fmla="*/ 346 w 555"/>
                  <a:gd name="T31" fmla="*/ 133 h 720"/>
                  <a:gd name="T32" fmla="*/ 336 w 555"/>
                  <a:gd name="T33" fmla="*/ 161 h 720"/>
                  <a:gd name="T34" fmla="*/ 374 w 555"/>
                  <a:gd name="T35" fmla="*/ 218 h 720"/>
                  <a:gd name="T36" fmla="*/ 380 w 555"/>
                  <a:gd name="T37" fmla="*/ 242 h 720"/>
                  <a:gd name="T38" fmla="*/ 361 w 555"/>
                  <a:gd name="T39" fmla="*/ 240 h 720"/>
                  <a:gd name="T40" fmla="*/ 345 w 555"/>
                  <a:gd name="T41" fmla="*/ 251 h 720"/>
                  <a:gd name="T42" fmla="*/ 355 w 555"/>
                  <a:gd name="T43" fmla="*/ 283 h 720"/>
                  <a:gd name="T44" fmla="*/ 464 w 555"/>
                  <a:gd name="T45" fmla="*/ 440 h 720"/>
                  <a:gd name="T46" fmla="*/ 548 w 555"/>
                  <a:gd name="T47" fmla="*/ 627 h 720"/>
                  <a:gd name="T48" fmla="*/ 526 w 555"/>
                  <a:gd name="T49" fmla="*/ 662 h 720"/>
                  <a:gd name="T50" fmla="*/ 454 w 555"/>
                  <a:gd name="T51" fmla="*/ 666 h 720"/>
                  <a:gd name="T52" fmla="*/ 341 w 555"/>
                  <a:gd name="T53" fmla="*/ 689 h 720"/>
                  <a:gd name="T54" fmla="*/ 322 w 555"/>
                  <a:gd name="T55" fmla="*/ 698 h 720"/>
                  <a:gd name="T56" fmla="*/ 248 w 555"/>
                  <a:gd name="T57" fmla="*/ 666 h 720"/>
                  <a:gd name="T58" fmla="*/ 210 w 555"/>
                  <a:gd name="T59" fmla="*/ 574 h 720"/>
                  <a:gd name="T60" fmla="*/ 202 w 555"/>
                  <a:gd name="T61" fmla="*/ 553 h 720"/>
                  <a:gd name="T62" fmla="*/ 206 w 555"/>
                  <a:gd name="T63" fmla="*/ 550 h 720"/>
                  <a:gd name="T64" fmla="*/ 188 w 555"/>
                  <a:gd name="T65" fmla="*/ 304 h 720"/>
                  <a:gd name="T66" fmla="*/ 133 w 555"/>
                  <a:gd name="T67" fmla="*/ 230 h 720"/>
                  <a:gd name="T68" fmla="*/ 188 w 555"/>
                  <a:gd name="T69" fmla="*/ 30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55" h="720">
                    <a:moveTo>
                      <a:pt x="206" y="550"/>
                    </a:moveTo>
                    <a:cubicBezTo>
                      <a:pt x="228" y="577"/>
                      <a:pt x="249" y="603"/>
                      <a:pt x="270" y="630"/>
                    </a:cubicBezTo>
                    <a:cubicBezTo>
                      <a:pt x="273" y="628"/>
                      <a:pt x="275" y="626"/>
                      <a:pt x="278" y="624"/>
                    </a:cubicBezTo>
                    <a:cubicBezTo>
                      <a:pt x="235" y="566"/>
                      <a:pt x="192" y="507"/>
                      <a:pt x="149" y="449"/>
                    </a:cubicBezTo>
                    <a:cubicBezTo>
                      <a:pt x="151" y="447"/>
                      <a:pt x="153" y="445"/>
                      <a:pt x="155" y="443"/>
                    </a:cubicBezTo>
                    <a:cubicBezTo>
                      <a:pt x="170" y="455"/>
                      <a:pt x="186" y="468"/>
                      <a:pt x="201" y="480"/>
                    </a:cubicBezTo>
                    <a:cubicBezTo>
                      <a:pt x="203" y="479"/>
                      <a:pt x="205" y="478"/>
                      <a:pt x="207" y="476"/>
                    </a:cubicBezTo>
                    <a:cubicBezTo>
                      <a:pt x="203" y="469"/>
                      <a:pt x="201" y="460"/>
                      <a:pt x="196" y="454"/>
                    </a:cubicBezTo>
                    <a:cubicBezTo>
                      <a:pt x="177" y="433"/>
                      <a:pt x="157" y="413"/>
                      <a:pt x="139" y="392"/>
                    </a:cubicBezTo>
                    <a:cubicBezTo>
                      <a:pt x="128" y="379"/>
                      <a:pt x="120" y="363"/>
                      <a:pt x="109" y="349"/>
                    </a:cubicBezTo>
                    <a:cubicBezTo>
                      <a:pt x="99" y="336"/>
                      <a:pt x="86" y="324"/>
                      <a:pt x="74" y="312"/>
                    </a:cubicBezTo>
                    <a:cubicBezTo>
                      <a:pt x="66" y="304"/>
                      <a:pt x="56" y="299"/>
                      <a:pt x="50" y="290"/>
                    </a:cubicBezTo>
                    <a:cubicBezTo>
                      <a:pt x="0" y="211"/>
                      <a:pt x="9" y="127"/>
                      <a:pt x="35" y="44"/>
                    </a:cubicBezTo>
                    <a:cubicBezTo>
                      <a:pt x="39" y="33"/>
                      <a:pt x="52" y="20"/>
                      <a:pt x="62" y="18"/>
                    </a:cubicBezTo>
                    <a:cubicBezTo>
                      <a:pt x="140" y="0"/>
                      <a:pt x="216" y="1"/>
                      <a:pt x="286" y="49"/>
                    </a:cubicBezTo>
                    <a:cubicBezTo>
                      <a:pt x="315" y="69"/>
                      <a:pt x="340" y="93"/>
                      <a:pt x="346" y="133"/>
                    </a:cubicBezTo>
                    <a:cubicBezTo>
                      <a:pt x="327" y="136"/>
                      <a:pt x="324" y="146"/>
                      <a:pt x="336" y="161"/>
                    </a:cubicBezTo>
                    <a:cubicBezTo>
                      <a:pt x="350" y="179"/>
                      <a:pt x="362" y="199"/>
                      <a:pt x="374" y="218"/>
                    </a:cubicBezTo>
                    <a:cubicBezTo>
                      <a:pt x="378" y="225"/>
                      <a:pt x="378" y="234"/>
                      <a:pt x="380" y="242"/>
                    </a:cubicBezTo>
                    <a:cubicBezTo>
                      <a:pt x="374" y="241"/>
                      <a:pt x="367" y="239"/>
                      <a:pt x="361" y="240"/>
                    </a:cubicBezTo>
                    <a:cubicBezTo>
                      <a:pt x="355" y="242"/>
                      <a:pt x="345" y="248"/>
                      <a:pt x="345" y="251"/>
                    </a:cubicBezTo>
                    <a:cubicBezTo>
                      <a:pt x="346" y="262"/>
                      <a:pt x="349" y="274"/>
                      <a:pt x="355" y="283"/>
                    </a:cubicBezTo>
                    <a:cubicBezTo>
                      <a:pt x="391" y="335"/>
                      <a:pt x="433" y="385"/>
                      <a:pt x="464" y="440"/>
                    </a:cubicBezTo>
                    <a:cubicBezTo>
                      <a:pt x="498" y="499"/>
                      <a:pt x="521" y="564"/>
                      <a:pt x="548" y="627"/>
                    </a:cubicBezTo>
                    <a:cubicBezTo>
                      <a:pt x="555" y="644"/>
                      <a:pt x="552" y="662"/>
                      <a:pt x="526" y="662"/>
                    </a:cubicBezTo>
                    <a:cubicBezTo>
                      <a:pt x="502" y="663"/>
                      <a:pt x="477" y="668"/>
                      <a:pt x="454" y="666"/>
                    </a:cubicBezTo>
                    <a:cubicBezTo>
                      <a:pt x="413" y="662"/>
                      <a:pt x="375" y="664"/>
                      <a:pt x="341" y="689"/>
                    </a:cubicBezTo>
                    <a:cubicBezTo>
                      <a:pt x="335" y="693"/>
                      <a:pt x="329" y="695"/>
                      <a:pt x="322" y="698"/>
                    </a:cubicBezTo>
                    <a:cubicBezTo>
                      <a:pt x="272" y="720"/>
                      <a:pt x="267" y="717"/>
                      <a:pt x="248" y="666"/>
                    </a:cubicBezTo>
                    <a:cubicBezTo>
                      <a:pt x="237" y="635"/>
                      <a:pt x="223" y="604"/>
                      <a:pt x="210" y="574"/>
                    </a:cubicBezTo>
                    <a:cubicBezTo>
                      <a:pt x="207" y="567"/>
                      <a:pt x="204" y="560"/>
                      <a:pt x="202" y="553"/>
                    </a:cubicBezTo>
                    <a:cubicBezTo>
                      <a:pt x="203" y="552"/>
                      <a:pt x="205" y="551"/>
                      <a:pt x="206" y="550"/>
                    </a:cubicBezTo>
                    <a:close/>
                    <a:moveTo>
                      <a:pt x="188" y="304"/>
                    </a:moveTo>
                    <a:cubicBezTo>
                      <a:pt x="197" y="285"/>
                      <a:pt x="177" y="259"/>
                      <a:pt x="133" y="230"/>
                    </a:cubicBezTo>
                    <a:cubicBezTo>
                      <a:pt x="132" y="252"/>
                      <a:pt x="149" y="276"/>
                      <a:pt x="188" y="30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Shape 45">
                <a:extLst>
                  <a:ext uri="{FF2B5EF4-FFF2-40B4-BE49-F238E27FC236}">
                    <a16:creationId xmlns:a16="http://schemas.microsoft.com/office/drawing/2014/main" id="{4EF5D9C9-0A8C-4DB0-944A-93B7906DE079}"/>
                  </a:ext>
                </a:extLst>
              </p:cNvPr>
              <p:cNvSpPr>
                <a:spLocks noEditPoints="1"/>
              </p:cNvSpPr>
              <p:nvPr/>
            </p:nvSpPr>
            <p:spPr bwMode="auto">
              <a:xfrm>
                <a:off x="8494713" y="3197225"/>
                <a:ext cx="485775" cy="731838"/>
              </a:xfrm>
              <a:custGeom>
                <a:avLst/>
                <a:gdLst>
                  <a:gd name="T0" fmla="*/ 269 w 509"/>
                  <a:gd name="T1" fmla="*/ 715 h 770"/>
                  <a:gd name="T2" fmla="*/ 293 w 509"/>
                  <a:gd name="T3" fmla="*/ 690 h 770"/>
                  <a:gd name="T4" fmla="*/ 463 w 509"/>
                  <a:gd name="T5" fmla="*/ 636 h 770"/>
                  <a:gd name="T6" fmla="*/ 442 w 509"/>
                  <a:gd name="T7" fmla="*/ 662 h 770"/>
                  <a:gd name="T8" fmla="*/ 405 w 509"/>
                  <a:gd name="T9" fmla="*/ 636 h 770"/>
                  <a:gd name="T10" fmla="*/ 333 w 509"/>
                  <a:gd name="T11" fmla="*/ 675 h 770"/>
                  <a:gd name="T12" fmla="*/ 346 w 509"/>
                  <a:gd name="T13" fmla="*/ 617 h 770"/>
                  <a:gd name="T14" fmla="*/ 308 w 509"/>
                  <a:gd name="T15" fmla="*/ 600 h 770"/>
                  <a:gd name="T16" fmla="*/ 260 w 509"/>
                  <a:gd name="T17" fmla="*/ 577 h 770"/>
                  <a:gd name="T18" fmla="*/ 240 w 509"/>
                  <a:gd name="T19" fmla="*/ 488 h 770"/>
                  <a:gd name="T20" fmla="*/ 241 w 509"/>
                  <a:gd name="T21" fmla="*/ 406 h 770"/>
                  <a:gd name="T22" fmla="*/ 222 w 509"/>
                  <a:gd name="T23" fmla="*/ 478 h 770"/>
                  <a:gd name="T24" fmla="*/ 236 w 509"/>
                  <a:gd name="T25" fmla="*/ 672 h 770"/>
                  <a:gd name="T26" fmla="*/ 159 w 509"/>
                  <a:gd name="T27" fmla="*/ 736 h 770"/>
                  <a:gd name="T28" fmla="*/ 23 w 509"/>
                  <a:gd name="T29" fmla="*/ 469 h 770"/>
                  <a:gd name="T30" fmla="*/ 177 w 509"/>
                  <a:gd name="T31" fmla="*/ 319 h 770"/>
                  <a:gd name="T32" fmla="*/ 269 w 509"/>
                  <a:gd name="T33" fmla="*/ 370 h 770"/>
                  <a:gd name="T34" fmla="*/ 283 w 509"/>
                  <a:gd name="T35" fmla="*/ 357 h 770"/>
                  <a:gd name="T36" fmla="*/ 147 w 509"/>
                  <a:gd name="T37" fmla="*/ 279 h 770"/>
                  <a:gd name="T38" fmla="*/ 117 w 509"/>
                  <a:gd name="T39" fmla="*/ 257 h 770"/>
                  <a:gd name="T40" fmla="*/ 121 w 509"/>
                  <a:gd name="T41" fmla="*/ 129 h 770"/>
                  <a:gd name="T42" fmla="*/ 122 w 509"/>
                  <a:gd name="T43" fmla="*/ 0 h 770"/>
                  <a:gd name="T44" fmla="*/ 191 w 509"/>
                  <a:gd name="T45" fmla="*/ 67 h 770"/>
                  <a:gd name="T46" fmla="*/ 194 w 509"/>
                  <a:gd name="T47" fmla="*/ 117 h 770"/>
                  <a:gd name="T48" fmla="*/ 228 w 509"/>
                  <a:gd name="T49" fmla="*/ 100 h 770"/>
                  <a:gd name="T50" fmla="*/ 190 w 509"/>
                  <a:gd name="T51" fmla="*/ 67 h 770"/>
                  <a:gd name="T52" fmla="*/ 277 w 509"/>
                  <a:gd name="T53" fmla="*/ 138 h 770"/>
                  <a:gd name="T54" fmla="*/ 305 w 509"/>
                  <a:gd name="T55" fmla="*/ 163 h 770"/>
                  <a:gd name="T56" fmla="*/ 334 w 509"/>
                  <a:gd name="T57" fmla="*/ 218 h 770"/>
                  <a:gd name="T58" fmla="*/ 284 w 509"/>
                  <a:gd name="T59" fmla="*/ 288 h 770"/>
                  <a:gd name="T60" fmla="*/ 176 w 509"/>
                  <a:gd name="T61" fmla="*/ 219 h 770"/>
                  <a:gd name="T62" fmla="*/ 262 w 509"/>
                  <a:gd name="T63" fmla="*/ 324 h 770"/>
                  <a:gd name="T64" fmla="*/ 341 w 509"/>
                  <a:gd name="T65" fmla="*/ 433 h 770"/>
                  <a:gd name="T66" fmla="*/ 304 w 509"/>
                  <a:gd name="T67" fmla="*/ 421 h 770"/>
                  <a:gd name="T68" fmla="*/ 454 w 509"/>
                  <a:gd name="T69" fmla="*/ 470 h 770"/>
                  <a:gd name="T70" fmla="*/ 477 w 509"/>
                  <a:gd name="T71" fmla="*/ 685 h 770"/>
                  <a:gd name="T72" fmla="*/ 401 w 509"/>
                  <a:gd name="T73" fmla="*/ 752 h 770"/>
                  <a:gd name="T74" fmla="*/ 314 w 509"/>
                  <a:gd name="T75" fmla="*/ 734 h 770"/>
                  <a:gd name="T76" fmla="*/ 271 w 509"/>
                  <a:gd name="T77" fmla="*/ 745 h 770"/>
                  <a:gd name="T78" fmla="*/ 485 w 509"/>
                  <a:gd name="T79" fmla="*/ 577 h 770"/>
                  <a:gd name="T80" fmla="*/ 291 w 509"/>
                  <a:gd name="T81" fmla="*/ 209 h 770"/>
                  <a:gd name="T82" fmla="*/ 268 w 509"/>
                  <a:gd name="T83" fmla="*/ 255 h 770"/>
                  <a:gd name="T84" fmla="*/ 286 w 509"/>
                  <a:gd name="T85" fmla="*/ 262 h 770"/>
                  <a:gd name="T86" fmla="*/ 118 w 509"/>
                  <a:gd name="T87" fmla="*/ 645 h 770"/>
                  <a:gd name="T88" fmla="*/ 91 w 509"/>
                  <a:gd name="T89" fmla="*/ 581 h 770"/>
                  <a:gd name="T90" fmla="*/ 118 w 509"/>
                  <a:gd name="T91" fmla="*/ 645 h 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09" h="770">
                    <a:moveTo>
                      <a:pt x="271" y="745"/>
                    </a:moveTo>
                    <a:cubicBezTo>
                      <a:pt x="270" y="735"/>
                      <a:pt x="270" y="725"/>
                      <a:pt x="269" y="715"/>
                    </a:cubicBezTo>
                    <a:cubicBezTo>
                      <a:pt x="268" y="706"/>
                      <a:pt x="266" y="697"/>
                      <a:pt x="264" y="688"/>
                    </a:cubicBezTo>
                    <a:cubicBezTo>
                      <a:pt x="274" y="688"/>
                      <a:pt x="284" y="687"/>
                      <a:pt x="293" y="690"/>
                    </a:cubicBezTo>
                    <a:cubicBezTo>
                      <a:pt x="320" y="698"/>
                      <a:pt x="348" y="708"/>
                      <a:pt x="374" y="718"/>
                    </a:cubicBezTo>
                    <a:cubicBezTo>
                      <a:pt x="437" y="741"/>
                      <a:pt x="469" y="706"/>
                      <a:pt x="463" y="636"/>
                    </a:cubicBezTo>
                    <a:cubicBezTo>
                      <a:pt x="459" y="647"/>
                      <a:pt x="455" y="657"/>
                      <a:pt x="450" y="668"/>
                    </a:cubicBezTo>
                    <a:cubicBezTo>
                      <a:pt x="448" y="666"/>
                      <a:pt x="445" y="664"/>
                      <a:pt x="442" y="662"/>
                    </a:cubicBezTo>
                    <a:cubicBezTo>
                      <a:pt x="441" y="657"/>
                      <a:pt x="441" y="652"/>
                      <a:pt x="439" y="647"/>
                    </a:cubicBezTo>
                    <a:cubicBezTo>
                      <a:pt x="435" y="627"/>
                      <a:pt x="421" y="624"/>
                      <a:pt x="405" y="636"/>
                    </a:cubicBezTo>
                    <a:cubicBezTo>
                      <a:pt x="385" y="651"/>
                      <a:pt x="365" y="664"/>
                      <a:pt x="344" y="677"/>
                    </a:cubicBezTo>
                    <a:cubicBezTo>
                      <a:pt x="343" y="678"/>
                      <a:pt x="341" y="677"/>
                      <a:pt x="333" y="675"/>
                    </a:cubicBezTo>
                    <a:cubicBezTo>
                      <a:pt x="336" y="663"/>
                      <a:pt x="337" y="650"/>
                      <a:pt x="340" y="637"/>
                    </a:cubicBezTo>
                    <a:cubicBezTo>
                      <a:pt x="342" y="630"/>
                      <a:pt x="347" y="623"/>
                      <a:pt x="346" y="617"/>
                    </a:cubicBezTo>
                    <a:cubicBezTo>
                      <a:pt x="345" y="608"/>
                      <a:pt x="341" y="596"/>
                      <a:pt x="335" y="593"/>
                    </a:cubicBezTo>
                    <a:cubicBezTo>
                      <a:pt x="328" y="590"/>
                      <a:pt x="318" y="597"/>
                      <a:pt x="308" y="600"/>
                    </a:cubicBezTo>
                    <a:cubicBezTo>
                      <a:pt x="303" y="592"/>
                      <a:pt x="299" y="577"/>
                      <a:pt x="281" y="591"/>
                    </a:cubicBezTo>
                    <a:cubicBezTo>
                      <a:pt x="266" y="603"/>
                      <a:pt x="256" y="593"/>
                      <a:pt x="260" y="577"/>
                    </a:cubicBezTo>
                    <a:cubicBezTo>
                      <a:pt x="265" y="556"/>
                      <a:pt x="263" y="541"/>
                      <a:pt x="247" y="525"/>
                    </a:cubicBezTo>
                    <a:cubicBezTo>
                      <a:pt x="239" y="517"/>
                      <a:pt x="239" y="500"/>
                      <a:pt x="240" y="488"/>
                    </a:cubicBezTo>
                    <a:cubicBezTo>
                      <a:pt x="241" y="466"/>
                      <a:pt x="247" y="444"/>
                      <a:pt x="250" y="423"/>
                    </a:cubicBezTo>
                    <a:cubicBezTo>
                      <a:pt x="250" y="418"/>
                      <a:pt x="244" y="412"/>
                      <a:pt x="241" y="406"/>
                    </a:cubicBezTo>
                    <a:cubicBezTo>
                      <a:pt x="237" y="410"/>
                      <a:pt x="231" y="414"/>
                      <a:pt x="230" y="418"/>
                    </a:cubicBezTo>
                    <a:cubicBezTo>
                      <a:pt x="227" y="438"/>
                      <a:pt x="222" y="458"/>
                      <a:pt x="222" y="478"/>
                    </a:cubicBezTo>
                    <a:cubicBezTo>
                      <a:pt x="220" y="531"/>
                      <a:pt x="219" y="584"/>
                      <a:pt x="221" y="637"/>
                    </a:cubicBezTo>
                    <a:cubicBezTo>
                      <a:pt x="221" y="649"/>
                      <a:pt x="228" y="663"/>
                      <a:pt x="236" y="672"/>
                    </a:cubicBezTo>
                    <a:cubicBezTo>
                      <a:pt x="251" y="690"/>
                      <a:pt x="260" y="709"/>
                      <a:pt x="251" y="732"/>
                    </a:cubicBezTo>
                    <a:cubicBezTo>
                      <a:pt x="238" y="767"/>
                      <a:pt x="185" y="770"/>
                      <a:pt x="159" y="736"/>
                    </a:cubicBezTo>
                    <a:cubicBezTo>
                      <a:pt x="117" y="683"/>
                      <a:pt x="77" y="628"/>
                      <a:pt x="34" y="575"/>
                    </a:cubicBezTo>
                    <a:cubicBezTo>
                      <a:pt x="7" y="541"/>
                      <a:pt x="0" y="507"/>
                      <a:pt x="23" y="469"/>
                    </a:cubicBezTo>
                    <a:cubicBezTo>
                      <a:pt x="49" y="422"/>
                      <a:pt x="75" y="376"/>
                      <a:pt x="105" y="331"/>
                    </a:cubicBezTo>
                    <a:cubicBezTo>
                      <a:pt x="129" y="295"/>
                      <a:pt x="141" y="295"/>
                      <a:pt x="177" y="319"/>
                    </a:cubicBezTo>
                    <a:cubicBezTo>
                      <a:pt x="192" y="329"/>
                      <a:pt x="209" y="336"/>
                      <a:pt x="225" y="345"/>
                    </a:cubicBezTo>
                    <a:cubicBezTo>
                      <a:pt x="239" y="353"/>
                      <a:pt x="254" y="362"/>
                      <a:pt x="269" y="370"/>
                    </a:cubicBezTo>
                    <a:cubicBezTo>
                      <a:pt x="274" y="373"/>
                      <a:pt x="279" y="374"/>
                      <a:pt x="284" y="376"/>
                    </a:cubicBezTo>
                    <a:cubicBezTo>
                      <a:pt x="284" y="369"/>
                      <a:pt x="287" y="361"/>
                      <a:pt x="283" y="357"/>
                    </a:cubicBezTo>
                    <a:cubicBezTo>
                      <a:pt x="275" y="348"/>
                      <a:pt x="265" y="338"/>
                      <a:pt x="254" y="332"/>
                    </a:cubicBezTo>
                    <a:cubicBezTo>
                      <a:pt x="219" y="314"/>
                      <a:pt x="183" y="296"/>
                      <a:pt x="147" y="279"/>
                    </a:cubicBezTo>
                    <a:cubicBezTo>
                      <a:pt x="139" y="275"/>
                      <a:pt x="129" y="275"/>
                      <a:pt x="119" y="272"/>
                    </a:cubicBezTo>
                    <a:cubicBezTo>
                      <a:pt x="118" y="267"/>
                      <a:pt x="116" y="261"/>
                      <a:pt x="117" y="257"/>
                    </a:cubicBezTo>
                    <a:cubicBezTo>
                      <a:pt x="128" y="222"/>
                      <a:pt x="133" y="187"/>
                      <a:pt x="117" y="152"/>
                    </a:cubicBezTo>
                    <a:cubicBezTo>
                      <a:pt x="115" y="146"/>
                      <a:pt x="121" y="137"/>
                      <a:pt x="121" y="129"/>
                    </a:cubicBezTo>
                    <a:cubicBezTo>
                      <a:pt x="123" y="107"/>
                      <a:pt x="126" y="84"/>
                      <a:pt x="126" y="62"/>
                    </a:cubicBezTo>
                    <a:cubicBezTo>
                      <a:pt x="125" y="42"/>
                      <a:pt x="121" y="21"/>
                      <a:pt x="122" y="0"/>
                    </a:cubicBezTo>
                    <a:cubicBezTo>
                      <a:pt x="142" y="16"/>
                      <a:pt x="129" y="46"/>
                      <a:pt x="140" y="59"/>
                    </a:cubicBezTo>
                    <a:cubicBezTo>
                      <a:pt x="160" y="62"/>
                      <a:pt x="176" y="65"/>
                      <a:pt x="191" y="67"/>
                    </a:cubicBezTo>
                    <a:cubicBezTo>
                      <a:pt x="145" y="127"/>
                      <a:pt x="134" y="171"/>
                      <a:pt x="162" y="197"/>
                    </a:cubicBezTo>
                    <a:cubicBezTo>
                      <a:pt x="174" y="172"/>
                      <a:pt x="162" y="138"/>
                      <a:pt x="194" y="117"/>
                    </a:cubicBezTo>
                    <a:cubicBezTo>
                      <a:pt x="197" y="142"/>
                      <a:pt x="199" y="163"/>
                      <a:pt x="202" y="186"/>
                    </a:cubicBezTo>
                    <a:cubicBezTo>
                      <a:pt x="225" y="174"/>
                      <a:pt x="240" y="124"/>
                      <a:pt x="228" y="100"/>
                    </a:cubicBezTo>
                    <a:cubicBezTo>
                      <a:pt x="209" y="114"/>
                      <a:pt x="201" y="107"/>
                      <a:pt x="200" y="85"/>
                    </a:cubicBezTo>
                    <a:cubicBezTo>
                      <a:pt x="199" y="79"/>
                      <a:pt x="194" y="73"/>
                      <a:pt x="190" y="67"/>
                    </a:cubicBezTo>
                    <a:cubicBezTo>
                      <a:pt x="268" y="81"/>
                      <a:pt x="252" y="70"/>
                      <a:pt x="267" y="150"/>
                    </a:cubicBezTo>
                    <a:cubicBezTo>
                      <a:pt x="271" y="145"/>
                      <a:pt x="274" y="142"/>
                      <a:pt x="277" y="138"/>
                    </a:cubicBezTo>
                    <a:cubicBezTo>
                      <a:pt x="283" y="148"/>
                      <a:pt x="290" y="157"/>
                      <a:pt x="296" y="167"/>
                    </a:cubicBezTo>
                    <a:cubicBezTo>
                      <a:pt x="299" y="166"/>
                      <a:pt x="302" y="164"/>
                      <a:pt x="305" y="163"/>
                    </a:cubicBezTo>
                    <a:cubicBezTo>
                      <a:pt x="302" y="148"/>
                      <a:pt x="298" y="133"/>
                      <a:pt x="294" y="116"/>
                    </a:cubicBezTo>
                    <a:cubicBezTo>
                      <a:pt x="333" y="134"/>
                      <a:pt x="348" y="174"/>
                      <a:pt x="334" y="218"/>
                    </a:cubicBezTo>
                    <a:cubicBezTo>
                      <a:pt x="309" y="212"/>
                      <a:pt x="308" y="230"/>
                      <a:pt x="306" y="247"/>
                    </a:cubicBezTo>
                    <a:cubicBezTo>
                      <a:pt x="303" y="263"/>
                      <a:pt x="310" y="282"/>
                      <a:pt x="284" y="288"/>
                    </a:cubicBezTo>
                    <a:cubicBezTo>
                      <a:pt x="245" y="296"/>
                      <a:pt x="226" y="292"/>
                      <a:pt x="209" y="267"/>
                    </a:cubicBezTo>
                    <a:cubicBezTo>
                      <a:pt x="198" y="251"/>
                      <a:pt x="188" y="235"/>
                      <a:pt x="176" y="219"/>
                    </a:cubicBezTo>
                    <a:cubicBezTo>
                      <a:pt x="174" y="216"/>
                      <a:pt x="170" y="214"/>
                      <a:pt x="166" y="210"/>
                    </a:cubicBezTo>
                    <a:cubicBezTo>
                      <a:pt x="167" y="261"/>
                      <a:pt x="204" y="306"/>
                      <a:pt x="262" y="324"/>
                    </a:cubicBezTo>
                    <a:cubicBezTo>
                      <a:pt x="286" y="332"/>
                      <a:pt x="302" y="343"/>
                      <a:pt x="310" y="369"/>
                    </a:cubicBezTo>
                    <a:cubicBezTo>
                      <a:pt x="315" y="390"/>
                      <a:pt x="328" y="408"/>
                      <a:pt x="341" y="433"/>
                    </a:cubicBezTo>
                    <a:cubicBezTo>
                      <a:pt x="327" y="424"/>
                      <a:pt x="318" y="418"/>
                      <a:pt x="308" y="412"/>
                    </a:cubicBezTo>
                    <a:cubicBezTo>
                      <a:pt x="306" y="417"/>
                      <a:pt x="303" y="420"/>
                      <a:pt x="304" y="421"/>
                    </a:cubicBezTo>
                    <a:cubicBezTo>
                      <a:pt x="316" y="465"/>
                      <a:pt x="385" y="509"/>
                      <a:pt x="427" y="502"/>
                    </a:cubicBezTo>
                    <a:cubicBezTo>
                      <a:pt x="444" y="498"/>
                      <a:pt x="459" y="495"/>
                      <a:pt x="454" y="470"/>
                    </a:cubicBezTo>
                    <a:cubicBezTo>
                      <a:pt x="475" y="497"/>
                      <a:pt x="509" y="513"/>
                      <a:pt x="502" y="553"/>
                    </a:cubicBezTo>
                    <a:cubicBezTo>
                      <a:pt x="494" y="597"/>
                      <a:pt x="487" y="642"/>
                      <a:pt x="477" y="685"/>
                    </a:cubicBezTo>
                    <a:cubicBezTo>
                      <a:pt x="473" y="699"/>
                      <a:pt x="462" y="713"/>
                      <a:pt x="451" y="722"/>
                    </a:cubicBezTo>
                    <a:cubicBezTo>
                      <a:pt x="436" y="734"/>
                      <a:pt x="418" y="743"/>
                      <a:pt x="401" y="752"/>
                    </a:cubicBezTo>
                    <a:cubicBezTo>
                      <a:pt x="393" y="755"/>
                      <a:pt x="382" y="756"/>
                      <a:pt x="374" y="754"/>
                    </a:cubicBezTo>
                    <a:cubicBezTo>
                      <a:pt x="354" y="748"/>
                      <a:pt x="334" y="737"/>
                      <a:pt x="314" y="734"/>
                    </a:cubicBezTo>
                    <a:cubicBezTo>
                      <a:pt x="300" y="732"/>
                      <a:pt x="285" y="740"/>
                      <a:pt x="270" y="744"/>
                    </a:cubicBezTo>
                    <a:lnTo>
                      <a:pt x="271" y="745"/>
                    </a:lnTo>
                    <a:close/>
                    <a:moveTo>
                      <a:pt x="456" y="513"/>
                    </a:moveTo>
                    <a:cubicBezTo>
                      <a:pt x="467" y="537"/>
                      <a:pt x="475" y="555"/>
                      <a:pt x="485" y="577"/>
                    </a:cubicBezTo>
                    <a:cubicBezTo>
                      <a:pt x="501" y="543"/>
                      <a:pt x="495" y="529"/>
                      <a:pt x="456" y="513"/>
                    </a:cubicBezTo>
                    <a:close/>
                    <a:moveTo>
                      <a:pt x="291" y="209"/>
                    </a:moveTo>
                    <a:cubicBezTo>
                      <a:pt x="287" y="208"/>
                      <a:pt x="283" y="208"/>
                      <a:pt x="280" y="207"/>
                    </a:cubicBezTo>
                    <a:cubicBezTo>
                      <a:pt x="276" y="223"/>
                      <a:pt x="271" y="239"/>
                      <a:pt x="268" y="255"/>
                    </a:cubicBezTo>
                    <a:cubicBezTo>
                      <a:pt x="268" y="260"/>
                      <a:pt x="271" y="265"/>
                      <a:pt x="272" y="270"/>
                    </a:cubicBezTo>
                    <a:cubicBezTo>
                      <a:pt x="277" y="268"/>
                      <a:pt x="285" y="265"/>
                      <a:pt x="286" y="262"/>
                    </a:cubicBezTo>
                    <a:cubicBezTo>
                      <a:pt x="289" y="244"/>
                      <a:pt x="289" y="226"/>
                      <a:pt x="291" y="209"/>
                    </a:cubicBezTo>
                    <a:close/>
                    <a:moveTo>
                      <a:pt x="118" y="645"/>
                    </a:moveTo>
                    <a:cubicBezTo>
                      <a:pt x="122" y="643"/>
                      <a:pt x="125" y="641"/>
                      <a:pt x="129" y="638"/>
                    </a:cubicBezTo>
                    <a:cubicBezTo>
                      <a:pt x="116" y="619"/>
                      <a:pt x="104" y="600"/>
                      <a:pt x="91" y="581"/>
                    </a:cubicBezTo>
                    <a:cubicBezTo>
                      <a:pt x="88" y="583"/>
                      <a:pt x="85" y="585"/>
                      <a:pt x="82" y="587"/>
                    </a:cubicBezTo>
                    <a:cubicBezTo>
                      <a:pt x="94" y="607"/>
                      <a:pt x="106" y="626"/>
                      <a:pt x="118" y="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Shape 46">
                <a:extLst>
                  <a:ext uri="{FF2B5EF4-FFF2-40B4-BE49-F238E27FC236}">
                    <a16:creationId xmlns:a16="http://schemas.microsoft.com/office/drawing/2014/main" id="{13072D0C-CB48-466F-BFEA-2088582B3D94}"/>
                  </a:ext>
                </a:extLst>
              </p:cNvPr>
              <p:cNvSpPr>
                <a:spLocks/>
              </p:cNvSpPr>
              <p:nvPr/>
            </p:nvSpPr>
            <p:spPr bwMode="auto">
              <a:xfrm>
                <a:off x="5511801" y="4905375"/>
                <a:ext cx="652463" cy="573088"/>
              </a:xfrm>
              <a:custGeom>
                <a:avLst/>
                <a:gdLst>
                  <a:gd name="T0" fmla="*/ 47 w 685"/>
                  <a:gd name="T1" fmla="*/ 1 h 603"/>
                  <a:gd name="T2" fmla="*/ 98 w 685"/>
                  <a:gd name="T3" fmla="*/ 77 h 603"/>
                  <a:gd name="T4" fmla="*/ 154 w 685"/>
                  <a:gd name="T5" fmla="*/ 116 h 603"/>
                  <a:gd name="T6" fmla="*/ 171 w 685"/>
                  <a:gd name="T7" fmla="*/ 137 h 603"/>
                  <a:gd name="T8" fmla="*/ 166 w 685"/>
                  <a:gd name="T9" fmla="*/ 143 h 603"/>
                  <a:gd name="T10" fmla="*/ 123 w 685"/>
                  <a:gd name="T11" fmla="*/ 124 h 603"/>
                  <a:gd name="T12" fmla="*/ 86 w 685"/>
                  <a:gd name="T13" fmla="*/ 135 h 603"/>
                  <a:gd name="T14" fmla="*/ 266 w 685"/>
                  <a:gd name="T15" fmla="*/ 282 h 603"/>
                  <a:gd name="T16" fmla="*/ 230 w 685"/>
                  <a:gd name="T17" fmla="*/ 292 h 603"/>
                  <a:gd name="T18" fmla="*/ 196 w 685"/>
                  <a:gd name="T19" fmla="*/ 310 h 603"/>
                  <a:gd name="T20" fmla="*/ 162 w 685"/>
                  <a:gd name="T21" fmla="*/ 334 h 603"/>
                  <a:gd name="T22" fmla="*/ 172 w 685"/>
                  <a:gd name="T23" fmla="*/ 405 h 603"/>
                  <a:gd name="T24" fmla="*/ 180 w 685"/>
                  <a:gd name="T25" fmla="*/ 419 h 603"/>
                  <a:gd name="T26" fmla="*/ 191 w 685"/>
                  <a:gd name="T27" fmla="*/ 411 h 603"/>
                  <a:gd name="T28" fmla="*/ 195 w 685"/>
                  <a:gd name="T29" fmla="*/ 396 h 603"/>
                  <a:gd name="T30" fmla="*/ 240 w 685"/>
                  <a:gd name="T31" fmla="*/ 318 h 603"/>
                  <a:gd name="T32" fmla="*/ 262 w 685"/>
                  <a:gd name="T33" fmla="*/ 316 h 603"/>
                  <a:gd name="T34" fmla="*/ 253 w 685"/>
                  <a:gd name="T35" fmla="*/ 387 h 603"/>
                  <a:gd name="T36" fmla="*/ 273 w 685"/>
                  <a:gd name="T37" fmla="*/ 372 h 603"/>
                  <a:gd name="T38" fmla="*/ 360 w 685"/>
                  <a:gd name="T39" fmla="*/ 337 h 603"/>
                  <a:gd name="T40" fmla="*/ 384 w 685"/>
                  <a:gd name="T41" fmla="*/ 345 h 603"/>
                  <a:gd name="T42" fmla="*/ 452 w 685"/>
                  <a:gd name="T43" fmla="*/ 368 h 603"/>
                  <a:gd name="T44" fmla="*/ 605 w 685"/>
                  <a:gd name="T45" fmla="*/ 407 h 603"/>
                  <a:gd name="T46" fmla="*/ 685 w 685"/>
                  <a:gd name="T47" fmla="*/ 445 h 603"/>
                  <a:gd name="T48" fmla="*/ 641 w 685"/>
                  <a:gd name="T49" fmla="*/ 456 h 603"/>
                  <a:gd name="T50" fmla="*/ 463 w 685"/>
                  <a:gd name="T51" fmla="*/ 507 h 603"/>
                  <a:gd name="T52" fmla="*/ 465 w 685"/>
                  <a:gd name="T53" fmla="*/ 515 h 603"/>
                  <a:gd name="T54" fmla="*/ 555 w 685"/>
                  <a:gd name="T55" fmla="*/ 514 h 603"/>
                  <a:gd name="T56" fmla="*/ 633 w 685"/>
                  <a:gd name="T57" fmla="*/ 481 h 603"/>
                  <a:gd name="T58" fmla="*/ 646 w 685"/>
                  <a:gd name="T59" fmla="*/ 479 h 603"/>
                  <a:gd name="T60" fmla="*/ 654 w 685"/>
                  <a:gd name="T61" fmla="*/ 493 h 603"/>
                  <a:gd name="T62" fmla="*/ 646 w 685"/>
                  <a:gd name="T63" fmla="*/ 513 h 603"/>
                  <a:gd name="T64" fmla="*/ 600 w 685"/>
                  <a:gd name="T65" fmla="*/ 603 h 603"/>
                  <a:gd name="T66" fmla="*/ 573 w 685"/>
                  <a:gd name="T67" fmla="*/ 597 h 603"/>
                  <a:gd name="T68" fmla="*/ 514 w 685"/>
                  <a:gd name="T69" fmla="*/ 589 h 603"/>
                  <a:gd name="T70" fmla="*/ 459 w 685"/>
                  <a:gd name="T71" fmla="*/ 576 h 603"/>
                  <a:gd name="T72" fmla="*/ 414 w 685"/>
                  <a:gd name="T73" fmla="*/ 571 h 603"/>
                  <a:gd name="T74" fmla="*/ 345 w 685"/>
                  <a:gd name="T75" fmla="*/ 569 h 603"/>
                  <a:gd name="T76" fmla="*/ 231 w 685"/>
                  <a:gd name="T77" fmla="*/ 534 h 603"/>
                  <a:gd name="T78" fmla="*/ 104 w 685"/>
                  <a:gd name="T79" fmla="*/ 421 h 603"/>
                  <a:gd name="T80" fmla="*/ 18 w 685"/>
                  <a:gd name="T81" fmla="*/ 202 h 603"/>
                  <a:gd name="T82" fmla="*/ 4 w 685"/>
                  <a:gd name="T83" fmla="*/ 109 h 603"/>
                  <a:gd name="T84" fmla="*/ 38 w 685"/>
                  <a:gd name="T85" fmla="*/ 0 h 603"/>
                  <a:gd name="T86" fmla="*/ 47 w 685"/>
                  <a:gd name="T87" fmla="*/ 1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85" h="603">
                    <a:moveTo>
                      <a:pt x="47" y="1"/>
                    </a:moveTo>
                    <a:cubicBezTo>
                      <a:pt x="44" y="40"/>
                      <a:pt x="70" y="59"/>
                      <a:pt x="98" y="77"/>
                    </a:cubicBezTo>
                    <a:cubicBezTo>
                      <a:pt x="118" y="88"/>
                      <a:pt x="136" y="102"/>
                      <a:pt x="154" y="116"/>
                    </a:cubicBezTo>
                    <a:cubicBezTo>
                      <a:pt x="161" y="121"/>
                      <a:pt x="165" y="130"/>
                      <a:pt x="171" y="137"/>
                    </a:cubicBezTo>
                    <a:cubicBezTo>
                      <a:pt x="169" y="139"/>
                      <a:pt x="168" y="141"/>
                      <a:pt x="166" y="143"/>
                    </a:cubicBezTo>
                    <a:cubicBezTo>
                      <a:pt x="152" y="137"/>
                      <a:pt x="136" y="132"/>
                      <a:pt x="123" y="124"/>
                    </a:cubicBezTo>
                    <a:cubicBezTo>
                      <a:pt x="108" y="113"/>
                      <a:pt x="99" y="117"/>
                      <a:pt x="86" y="135"/>
                    </a:cubicBezTo>
                    <a:cubicBezTo>
                      <a:pt x="166" y="159"/>
                      <a:pt x="226" y="206"/>
                      <a:pt x="266" y="282"/>
                    </a:cubicBezTo>
                    <a:cubicBezTo>
                      <a:pt x="251" y="286"/>
                      <a:pt x="240" y="288"/>
                      <a:pt x="230" y="292"/>
                    </a:cubicBezTo>
                    <a:cubicBezTo>
                      <a:pt x="218" y="297"/>
                      <a:pt x="207" y="303"/>
                      <a:pt x="196" y="310"/>
                    </a:cubicBezTo>
                    <a:cubicBezTo>
                      <a:pt x="185" y="316"/>
                      <a:pt x="175" y="325"/>
                      <a:pt x="162" y="334"/>
                    </a:cubicBezTo>
                    <a:cubicBezTo>
                      <a:pt x="185" y="352"/>
                      <a:pt x="188" y="377"/>
                      <a:pt x="172" y="405"/>
                    </a:cubicBezTo>
                    <a:cubicBezTo>
                      <a:pt x="171" y="407"/>
                      <a:pt x="177" y="414"/>
                      <a:pt x="180" y="419"/>
                    </a:cubicBezTo>
                    <a:cubicBezTo>
                      <a:pt x="184" y="417"/>
                      <a:pt x="189" y="415"/>
                      <a:pt x="191" y="411"/>
                    </a:cubicBezTo>
                    <a:cubicBezTo>
                      <a:pt x="194" y="407"/>
                      <a:pt x="196" y="401"/>
                      <a:pt x="195" y="396"/>
                    </a:cubicBezTo>
                    <a:cubicBezTo>
                      <a:pt x="193" y="360"/>
                      <a:pt x="220" y="341"/>
                      <a:pt x="240" y="318"/>
                    </a:cubicBezTo>
                    <a:cubicBezTo>
                      <a:pt x="244" y="314"/>
                      <a:pt x="253" y="315"/>
                      <a:pt x="262" y="316"/>
                    </a:cubicBezTo>
                    <a:cubicBezTo>
                      <a:pt x="238" y="337"/>
                      <a:pt x="245" y="360"/>
                      <a:pt x="253" y="387"/>
                    </a:cubicBezTo>
                    <a:cubicBezTo>
                      <a:pt x="260" y="382"/>
                      <a:pt x="268" y="378"/>
                      <a:pt x="273" y="372"/>
                    </a:cubicBezTo>
                    <a:cubicBezTo>
                      <a:pt x="295" y="343"/>
                      <a:pt x="328" y="341"/>
                      <a:pt x="360" y="337"/>
                    </a:cubicBezTo>
                    <a:cubicBezTo>
                      <a:pt x="367" y="336"/>
                      <a:pt x="377" y="341"/>
                      <a:pt x="384" y="345"/>
                    </a:cubicBezTo>
                    <a:cubicBezTo>
                      <a:pt x="404" y="360"/>
                      <a:pt x="424" y="366"/>
                      <a:pt x="452" y="368"/>
                    </a:cubicBezTo>
                    <a:cubicBezTo>
                      <a:pt x="504" y="372"/>
                      <a:pt x="555" y="391"/>
                      <a:pt x="605" y="407"/>
                    </a:cubicBezTo>
                    <a:cubicBezTo>
                      <a:pt x="632" y="415"/>
                      <a:pt x="657" y="431"/>
                      <a:pt x="685" y="445"/>
                    </a:cubicBezTo>
                    <a:cubicBezTo>
                      <a:pt x="668" y="473"/>
                      <a:pt x="652" y="463"/>
                      <a:pt x="641" y="456"/>
                    </a:cubicBezTo>
                    <a:cubicBezTo>
                      <a:pt x="583" y="483"/>
                      <a:pt x="525" y="502"/>
                      <a:pt x="463" y="507"/>
                    </a:cubicBezTo>
                    <a:cubicBezTo>
                      <a:pt x="464" y="510"/>
                      <a:pt x="464" y="512"/>
                      <a:pt x="465" y="515"/>
                    </a:cubicBezTo>
                    <a:cubicBezTo>
                      <a:pt x="495" y="515"/>
                      <a:pt x="526" y="519"/>
                      <a:pt x="555" y="514"/>
                    </a:cubicBezTo>
                    <a:cubicBezTo>
                      <a:pt x="582" y="508"/>
                      <a:pt x="607" y="492"/>
                      <a:pt x="633" y="481"/>
                    </a:cubicBezTo>
                    <a:cubicBezTo>
                      <a:pt x="637" y="479"/>
                      <a:pt x="644" y="477"/>
                      <a:pt x="646" y="479"/>
                    </a:cubicBezTo>
                    <a:cubicBezTo>
                      <a:pt x="650" y="482"/>
                      <a:pt x="654" y="489"/>
                      <a:pt x="654" y="493"/>
                    </a:cubicBezTo>
                    <a:cubicBezTo>
                      <a:pt x="653" y="500"/>
                      <a:pt x="649" y="506"/>
                      <a:pt x="646" y="513"/>
                    </a:cubicBezTo>
                    <a:cubicBezTo>
                      <a:pt x="631" y="541"/>
                      <a:pt x="617" y="570"/>
                      <a:pt x="600" y="603"/>
                    </a:cubicBezTo>
                    <a:cubicBezTo>
                      <a:pt x="595" y="602"/>
                      <a:pt x="584" y="599"/>
                      <a:pt x="573" y="597"/>
                    </a:cubicBezTo>
                    <a:cubicBezTo>
                      <a:pt x="554" y="594"/>
                      <a:pt x="534" y="592"/>
                      <a:pt x="514" y="589"/>
                    </a:cubicBezTo>
                    <a:cubicBezTo>
                      <a:pt x="496" y="585"/>
                      <a:pt x="478" y="580"/>
                      <a:pt x="459" y="576"/>
                    </a:cubicBezTo>
                    <a:cubicBezTo>
                      <a:pt x="444" y="574"/>
                      <a:pt x="426" y="566"/>
                      <a:pt x="414" y="571"/>
                    </a:cubicBezTo>
                    <a:cubicBezTo>
                      <a:pt x="389" y="581"/>
                      <a:pt x="368" y="576"/>
                      <a:pt x="345" y="569"/>
                    </a:cubicBezTo>
                    <a:cubicBezTo>
                      <a:pt x="307" y="558"/>
                      <a:pt x="270" y="539"/>
                      <a:pt x="231" y="534"/>
                    </a:cubicBezTo>
                    <a:cubicBezTo>
                      <a:pt x="163" y="523"/>
                      <a:pt x="136" y="471"/>
                      <a:pt x="104" y="421"/>
                    </a:cubicBezTo>
                    <a:cubicBezTo>
                      <a:pt x="62" y="354"/>
                      <a:pt x="35" y="280"/>
                      <a:pt x="18" y="202"/>
                    </a:cubicBezTo>
                    <a:cubicBezTo>
                      <a:pt x="11" y="171"/>
                      <a:pt x="0" y="139"/>
                      <a:pt x="4" y="109"/>
                    </a:cubicBezTo>
                    <a:cubicBezTo>
                      <a:pt x="8" y="72"/>
                      <a:pt x="26" y="36"/>
                      <a:pt x="38" y="0"/>
                    </a:cubicBezTo>
                    <a:cubicBezTo>
                      <a:pt x="41" y="0"/>
                      <a:pt x="44" y="0"/>
                      <a:pt x="47"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Shape 47">
                <a:extLst>
                  <a:ext uri="{FF2B5EF4-FFF2-40B4-BE49-F238E27FC236}">
                    <a16:creationId xmlns:a16="http://schemas.microsoft.com/office/drawing/2014/main" id="{8F21D7B7-23F9-43CE-9552-F0F5D3AF3764}"/>
                  </a:ext>
                </a:extLst>
              </p:cNvPr>
              <p:cNvSpPr>
                <a:spLocks noEditPoints="1"/>
              </p:cNvSpPr>
              <p:nvPr/>
            </p:nvSpPr>
            <p:spPr bwMode="auto">
              <a:xfrm>
                <a:off x="6375401" y="4437063"/>
                <a:ext cx="892175" cy="1449388"/>
              </a:xfrm>
              <a:custGeom>
                <a:avLst/>
                <a:gdLst>
                  <a:gd name="T0" fmla="*/ 33 w 937"/>
                  <a:gd name="T1" fmla="*/ 782 h 1524"/>
                  <a:gd name="T2" fmla="*/ 108 w 937"/>
                  <a:gd name="T3" fmla="*/ 788 h 1524"/>
                  <a:gd name="T4" fmla="*/ 371 w 937"/>
                  <a:gd name="T5" fmla="*/ 827 h 1524"/>
                  <a:gd name="T6" fmla="*/ 495 w 937"/>
                  <a:gd name="T7" fmla="*/ 846 h 1524"/>
                  <a:gd name="T8" fmla="*/ 667 w 937"/>
                  <a:gd name="T9" fmla="*/ 1022 h 1524"/>
                  <a:gd name="T10" fmla="*/ 839 w 937"/>
                  <a:gd name="T11" fmla="*/ 993 h 1524"/>
                  <a:gd name="T12" fmla="*/ 796 w 937"/>
                  <a:gd name="T13" fmla="*/ 737 h 1524"/>
                  <a:gd name="T14" fmla="*/ 840 w 937"/>
                  <a:gd name="T15" fmla="*/ 230 h 1524"/>
                  <a:gd name="T16" fmla="*/ 844 w 937"/>
                  <a:gd name="T17" fmla="*/ 76 h 1524"/>
                  <a:gd name="T18" fmla="*/ 875 w 937"/>
                  <a:gd name="T19" fmla="*/ 21 h 1524"/>
                  <a:gd name="T20" fmla="*/ 921 w 937"/>
                  <a:gd name="T21" fmla="*/ 128 h 1524"/>
                  <a:gd name="T22" fmla="*/ 898 w 937"/>
                  <a:gd name="T23" fmla="*/ 43 h 1524"/>
                  <a:gd name="T24" fmla="*/ 903 w 937"/>
                  <a:gd name="T25" fmla="*/ 155 h 1524"/>
                  <a:gd name="T26" fmla="*/ 816 w 937"/>
                  <a:gd name="T27" fmla="*/ 492 h 1524"/>
                  <a:gd name="T28" fmla="*/ 837 w 937"/>
                  <a:gd name="T29" fmla="*/ 746 h 1524"/>
                  <a:gd name="T30" fmla="*/ 847 w 937"/>
                  <a:gd name="T31" fmla="*/ 831 h 1524"/>
                  <a:gd name="T32" fmla="*/ 866 w 937"/>
                  <a:gd name="T33" fmla="*/ 968 h 1524"/>
                  <a:gd name="T34" fmla="*/ 934 w 937"/>
                  <a:gd name="T35" fmla="*/ 1277 h 1524"/>
                  <a:gd name="T36" fmla="*/ 834 w 937"/>
                  <a:gd name="T37" fmla="*/ 1309 h 1524"/>
                  <a:gd name="T38" fmla="*/ 838 w 937"/>
                  <a:gd name="T39" fmla="*/ 1344 h 1524"/>
                  <a:gd name="T40" fmla="*/ 850 w 937"/>
                  <a:gd name="T41" fmla="*/ 1356 h 1524"/>
                  <a:gd name="T42" fmla="*/ 873 w 937"/>
                  <a:gd name="T43" fmla="*/ 1495 h 1524"/>
                  <a:gd name="T44" fmla="*/ 801 w 937"/>
                  <a:gd name="T45" fmla="*/ 1409 h 1524"/>
                  <a:gd name="T46" fmla="*/ 793 w 937"/>
                  <a:gd name="T47" fmla="*/ 1380 h 1524"/>
                  <a:gd name="T48" fmla="*/ 649 w 937"/>
                  <a:gd name="T49" fmla="*/ 1407 h 1524"/>
                  <a:gd name="T50" fmla="*/ 668 w 937"/>
                  <a:gd name="T51" fmla="*/ 1299 h 1524"/>
                  <a:gd name="T52" fmla="*/ 881 w 937"/>
                  <a:gd name="T53" fmla="*/ 1247 h 1524"/>
                  <a:gd name="T54" fmla="*/ 841 w 937"/>
                  <a:gd name="T55" fmla="*/ 1188 h 1524"/>
                  <a:gd name="T56" fmla="*/ 742 w 937"/>
                  <a:gd name="T57" fmla="*/ 1134 h 1524"/>
                  <a:gd name="T58" fmla="*/ 642 w 937"/>
                  <a:gd name="T59" fmla="*/ 1101 h 1524"/>
                  <a:gd name="T60" fmla="*/ 602 w 937"/>
                  <a:gd name="T61" fmla="*/ 1053 h 1524"/>
                  <a:gd name="T62" fmla="*/ 511 w 937"/>
                  <a:gd name="T63" fmla="*/ 893 h 1524"/>
                  <a:gd name="T64" fmla="*/ 340 w 937"/>
                  <a:gd name="T65" fmla="*/ 875 h 1524"/>
                  <a:gd name="T66" fmla="*/ 234 w 937"/>
                  <a:gd name="T67" fmla="*/ 839 h 1524"/>
                  <a:gd name="T68" fmla="*/ 0 w 937"/>
                  <a:gd name="T69" fmla="*/ 756 h 1524"/>
                  <a:gd name="T70" fmla="*/ 861 w 937"/>
                  <a:gd name="T71" fmla="*/ 1455 h 1524"/>
                  <a:gd name="T72" fmla="*/ 812 w 937"/>
                  <a:gd name="T73" fmla="*/ 1436 h 1524"/>
                  <a:gd name="T74" fmla="*/ 729 w 937"/>
                  <a:gd name="T75" fmla="*/ 1059 h 1524"/>
                  <a:gd name="T76" fmla="*/ 635 w 937"/>
                  <a:gd name="T77" fmla="*/ 1053 h 1524"/>
                  <a:gd name="T78" fmla="*/ 639 w 937"/>
                  <a:gd name="T79" fmla="*/ 1075 h 1524"/>
                  <a:gd name="T80" fmla="*/ 714 w 937"/>
                  <a:gd name="T81" fmla="*/ 1344 h 1524"/>
                  <a:gd name="T82" fmla="*/ 660 w 937"/>
                  <a:gd name="T83" fmla="*/ 1346 h 1524"/>
                  <a:gd name="T84" fmla="*/ 714 w 937"/>
                  <a:gd name="T85" fmla="*/ 1344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37" h="1524">
                    <a:moveTo>
                      <a:pt x="7" y="749"/>
                    </a:moveTo>
                    <a:cubicBezTo>
                      <a:pt x="16" y="760"/>
                      <a:pt x="23" y="773"/>
                      <a:pt x="33" y="782"/>
                    </a:cubicBezTo>
                    <a:cubicBezTo>
                      <a:pt x="41" y="789"/>
                      <a:pt x="53" y="793"/>
                      <a:pt x="64" y="794"/>
                    </a:cubicBezTo>
                    <a:cubicBezTo>
                      <a:pt x="78" y="794"/>
                      <a:pt x="93" y="790"/>
                      <a:pt x="108" y="788"/>
                    </a:cubicBezTo>
                    <a:cubicBezTo>
                      <a:pt x="153" y="782"/>
                      <a:pt x="196" y="788"/>
                      <a:pt x="235" y="816"/>
                    </a:cubicBezTo>
                    <a:cubicBezTo>
                      <a:pt x="278" y="848"/>
                      <a:pt x="325" y="827"/>
                      <a:pt x="371" y="827"/>
                    </a:cubicBezTo>
                    <a:cubicBezTo>
                      <a:pt x="387" y="827"/>
                      <a:pt x="403" y="824"/>
                      <a:pt x="417" y="818"/>
                    </a:cubicBezTo>
                    <a:cubicBezTo>
                      <a:pt x="452" y="804"/>
                      <a:pt x="475" y="822"/>
                      <a:pt x="495" y="846"/>
                    </a:cubicBezTo>
                    <a:cubicBezTo>
                      <a:pt x="542" y="900"/>
                      <a:pt x="589" y="954"/>
                      <a:pt x="636" y="1008"/>
                    </a:cubicBezTo>
                    <a:cubicBezTo>
                      <a:pt x="643" y="1016"/>
                      <a:pt x="657" y="1022"/>
                      <a:pt x="667" y="1022"/>
                    </a:cubicBezTo>
                    <a:cubicBezTo>
                      <a:pt x="717" y="1022"/>
                      <a:pt x="767" y="1019"/>
                      <a:pt x="817" y="1018"/>
                    </a:cubicBezTo>
                    <a:cubicBezTo>
                      <a:pt x="833" y="1018"/>
                      <a:pt x="841" y="1010"/>
                      <a:pt x="839" y="993"/>
                    </a:cubicBezTo>
                    <a:cubicBezTo>
                      <a:pt x="837" y="969"/>
                      <a:pt x="836" y="944"/>
                      <a:pt x="832" y="920"/>
                    </a:cubicBezTo>
                    <a:cubicBezTo>
                      <a:pt x="821" y="859"/>
                      <a:pt x="811" y="797"/>
                      <a:pt x="796" y="737"/>
                    </a:cubicBezTo>
                    <a:cubicBezTo>
                      <a:pt x="764" y="605"/>
                      <a:pt x="785" y="473"/>
                      <a:pt x="792" y="340"/>
                    </a:cubicBezTo>
                    <a:cubicBezTo>
                      <a:pt x="794" y="294"/>
                      <a:pt x="809" y="261"/>
                      <a:pt x="840" y="230"/>
                    </a:cubicBezTo>
                    <a:cubicBezTo>
                      <a:pt x="867" y="203"/>
                      <a:pt x="876" y="171"/>
                      <a:pt x="854" y="134"/>
                    </a:cubicBezTo>
                    <a:cubicBezTo>
                      <a:pt x="845" y="118"/>
                      <a:pt x="849" y="95"/>
                      <a:pt x="844" y="76"/>
                    </a:cubicBezTo>
                    <a:cubicBezTo>
                      <a:pt x="841" y="66"/>
                      <a:pt x="834" y="58"/>
                      <a:pt x="826" y="44"/>
                    </a:cubicBezTo>
                    <a:cubicBezTo>
                      <a:pt x="834" y="21"/>
                      <a:pt x="846" y="14"/>
                      <a:pt x="875" y="21"/>
                    </a:cubicBezTo>
                    <a:cubicBezTo>
                      <a:pt x="880" y="15"/>
                      <a:pt x="885" y="9"/>
                      <a:pt x="891" y="0"/>
                    </a:cubicBezTo>
                    <a:cubicBezTo>
                      <a:pt x="902" y="45"/>
                      <a:pt x="911" y="86"/>
                      <a:pt x="921" y="128"/>
                    </a:cubicBezTo>
                    <a:cubicBezTo>
                      <a:pt x="899" y="125"/>
                      <a:pt x="897" y="123"/>
                      <a:pt x="898" y="95"/>
                    </a:cubicBezTo>
                    <a:cubicBezTo>
                      <a:pt x="898" y="80"/>
                      <a:pt x="898" y="65"/>
                      <a:pt x="898" y="43"/>
                    </a:cubicBezTo>
                    <a:cubicBezTo>
                      <a:pt x="873" y="81"/>
                      <a:pt x="875" y="117"/>
                      <a:pt x="898" y="144"/>
                    </a:cubicBezTo>
                    <a:cubicBezTo>
                      <a:pt x="900" y="147"/>
                      <a:pt x="904" y="152"/>
                      <a:pt x="903" y="155"/>
                    </a:cubicBezTo>
                    <a:cubicBezTo>
                      <a:pt x="898" y="181"/>
                      <a:pt x="899" y="215"/>
                      <a:pt x="883" y="232"/>
                    </a:cubicBezTo>
                    <a:cubicBezTo>
                      <a:pt x="814" y="308"/>
                      <a:pt x="812" y="399"/>
                      <a:pt x="816" y="492"/>
                    </a:cubicBezTo>
                    <a:cubicBezTo>
                      <a:pt x="818" y="528"/>
                      <a:pt x="825" y="565"/>
                      <a:pt x="820" y="600"/>
                    </a:cubicBezTo>
                    <a:cubicBezTo>
                      <a:pt x="811" y="652"/>
                      <a:pt x="835" y="697"/>
                      <a:pt x="837" y="746"/>
                    </a:cubicBezTo>
                    <a:cubicBezTo>
                      <a:pt x="838" y="762"/>
                      <a:pt x="837" y="778"/>
                      <a:pt x="838" y="794"/>
                    </a:cubicBezTo>
                    <a:cubicBezTo>
                      <a:pt x="840" y="806"/>
                      <a:pt x="843" y="819"/>
                      <a:pt x="847" y="831"/>
                    </a:cubicBezTo>
                    <a:cubicBezTo>
                      <a:pt x="848" y="838"/>
                      <a:pt x="854" y="845"/>
                      <a:pt x="853" y="850"/>
                    </a:cubicBezTo>
                    <a:cubicBezTo>
                      <a:pt x="841" y="892"/>
                      <a:pt x="862" y="929"/>
                      <a:pt x="866" y="968"/>
                    </a:cubicBezTo>
                    <a:cubicBezTo>
                      <a:pt x="874" y="1033"/>
                      <a:pt x="898" y="1096"/>
                      <a:pt x="913" y="1161"/>
                    </a:cubicBezTo>
                    <a:cubicBezTo>
                      <a:pt x="922" y="1199"/>
                      <a:pt x="928" y="1238"/>
                      <a:pt x="934" y="1277"/>
                    </a:cubicBezTo>
                    <a:cubicBezTo>
                      <a:pt x="937" y="1296"/>
                      <a:pt x="931" y="1305"/>
                      <a:pt x="910" y="1304"/>
                    </a:cubicBezTo>
                    <a:cubicBezTo>
                      <a:pt x="885" y="1304"/>
                      <a:pt x="859" y="1304"/>
                      <a:pt x="834" y="1309"/>
                    </a:cubicBezTo>
                    <a:cubicBezTo>
                      <a:pt x="803" y="1315"/>
                      <a:pt x="799" y="1325"/>
                      <a:pt x="808" y="1360"/>
                    </a:cubicBezTo>
                    <a:cubicBezTo>
                      <a:pt x="816" y="1356"/>
                      <a:pt x="824" y="1352"/>
                      <a:pt x="838" y="1344"/>
                    </a:cubicBezTo>
                    <a:cubicBezTo>
                      <a:pt x="830" y="1357"/>
                      <a:pt x="825" y="1364"/>
                      <a:pt x="819" y="1374"/>
                    </a:cubicBezTo>
                    <a:cubicBezTo>
                      <a:pt x="837" y="1382"/>
                      <a:pt x="850" y="1386"/>
                      <a:pt x="850" y="1356"/>
                    </a:cubicBezTo>
                    <a:cubicBezTo>
                      <a:pt x="859" y="1364"/>
                      <a:pt x="871" y="1369"/>
                      <a:pt x="872" y="1376"/>
                    </a:cubicBezTo>
                    <a:cubicBezTo>
                      <a:pt x="877" y="1415"/>
                      <a:pt x="893" y="1455"/>
                      <a:pt x="873" y="1495"/>
                    </a:cubicBezTo>
                    <a:cubicBezTo>
                      <a:pt x="861" y="1520"/>
                      <a:pt x="836" y="1524"/>
                      <a:pt x="824" y="1499"/>
                    </a:cubicBezTo>
                    <a:cubicBezTo>
                      <a:pt x="812" y="1471"/>
                      <a:pt x="808" y="1439"/>
                      <a:pt x="801" y="1409"/>
                    </a:cubicBezTo>
                    <a:cubicBezTo>
                      <a:pt x="799" y="1399"/>
                      <a:pt x="802" y="1388"/>
                      <a:pt x="802" y="1376"/>
                    </a:cubicBezTo>
                    <a:cubicBezTo>
                      <a:pt x="797" y="1378"/>
                      <a:pt x="793" y="1378"/>
                      <a:pt x="793" y="1380"/>
                    </a:cubicBezTo>
                    <a:cubicBezTo>
                      <a:pt x="763" y="1432"/>
                      <a:pt x="711" y="1416"/>
                      <a:pt x="666" y="1420"/>
                    </a:cubicBezTo>
                    <a:cubicBezTo>
                      <a:pt x="661" y="1421"/>
                      <a:pt x="650" y="1413"/>
                      <a:pt x="649" y="1407"/>
                    </a:cubicBezTo>
                    <a:cubicBezTo>
                      <a:pt x="643" y="1379"/>
                      <a:pt x="637" y="1351"/>
                      <a:pt x="636" y="1322"/>
                    </a:cubicBezTo>
                    <a:cubicBezTo>
                      <a:pt x="635" y="1302"/>
                      <a:pt x="652" y="1301"/>
                      <a:pt x="668" y="1299"/>
                    </a:cubicBezTo>
                    <a:cubicBezTo>
                      <a:pt x="731" y="1293"/>
                      <a:pt x="794" y="1285"/>
                      <a:pt x="858" y="1279"/>
                    </a:cubicBezTo>
                    <a:cubicBezTo>
                      <a:pt x="880" y="1277"/>
                      <a:pt x="888" y="1269"/>
                      <a:pt x="881" y="1247"/>
                    </a:cubicBezTo>
                    <a:cubicBezTo>
                      <a:pt x="880" y="1244"/>
                      <a:pt x="879" y="1240"/>
                      <a:pt x="879" y="1237"/>
                    </a:cubicBezTo>
                    <a:cubicBezTo>
                      <a:pt x="883" y="1206"/>
                      <a:pt x="865" y="1196"/>
                      <a:pt x="841" y="1188"/>
                    </a:cubicBezTo>
                    <a:cubicBezTo>
                      <a:pt x="829" y="1184"/>
                      <a:pt x="816" y="1179"/>
                      <a:pt x="809" y="1170"/>
                    </a:cubicBezTo>
                    <a:cubicBezTo>
                      <a:pt x="792" y="1146"/>
                      <a:pt x="767" y="1142"/>
                      <a:pt x="742" y="1134"/>
                    </a:cubicBezTo>
                    <a:cubicBezTo>
                      <a:pt x="727" y="1130"/>
                      <a:pt x="713" y="1121"/>
                      <a:pt x="698" y="1116"/>
                    </a:cubicBezTo>
                    <a:cubicBezTo>
                      <a:pt x="680" y="1110"/>
                      <a:pt x="661" y="1103"/>
                      <a:pt x="642" y="1101"/>
                    </a:cubicBezTo>
                    <a:cubicBezTo>
                      <a:pt x="616" y="1097"/>
                      <a:pt x="603" y="1085"/>
                      <a:pt x="602" y="1059"/>
                    </a:cubicBezTo>
                    <a:cubicBezTo>
                      <a:pt x="602" y="1057"/>
                      <a:pt x="601" y="1055"/>
                      <a:pt x="602" y="1053"/>
                    </a:cubicBezTo>
                    <a:cubicBezTo>
                      <a:pt x="619" y="995"/>
                      <a:pt x="578" y="966"/>
                      <a:pt x="543" y="933"/>
                    </a:cubicBezTo>
                    <a:cubicBezTo>
                      <a:pt x="531" y="921"/>
                      <a:pt x="519" y="908"/>
                      <a:pt x="511" y="893"/>
                    </a:cubicBezTo>
                    <a:cubicBezTo>
                      <a:pt x="498" y="868"/>
                      <a:pt x="472" y="853"/>
                      <a:pt x="446" y="858"/>
                    </a:cubicBezTo>
                    <a:cubicBezTo>
                      <a:pt x="410" y="864"/>
                      <a:pt x="375" y="870"/>
                      <a:pt x="340" y="875"/>
                    </a:cubicBezTo>
                    <a:cubicBezTo>
                      <a:pt x="316" y="878"/>
                      <a:pt x="294" y="874"/>
                      <a:pt x="274" y="857"/>
                    </a:cubicBezTo>
                    <a:cubicBezTo>
                      <a:pt x="263" y="848"/>
                      <a:pt x="246" y="847"/>
                      <a:pt x="234" y="839"/>
                    </a:cubicBezTo>
                    <a:cubicBezTo>
                      <a:pt x="195" y="816"/>
                      <a:pt x="154" y="828"/>
                      <a:pt x="114" y="827"/>
                    </a:cubicBezTo>
                    <a:cubicBezTo>
                      <a:pt x="62" y="826"/>
                      <a:pt x="22" y="805"/>
                      <a:pt x="0" y="756"/>
                    </a:cubicBezTo>
                    <a:cubicBezTo>
                      <a:pt x="2" y="753"/>
                      <a:pt x="5" y="751"/>
                      <a:pt x="7" y="749"/>
                    </a:cubicBezTo>
                    <a:close/>
                    <a:moveTo>
                      <a:pt x="861" y="1455"/>
                    </a:moveTo>
                    <a:cubicBezTo>
                      <a:pt x="857" y="1430"/>
                      <a:pt x="884" y="1395"/>
                      <a:pt x="834" y="1399"/>
                    </a:cubicBezTo>
                    <a:cubicBezTo>
                      <a:pt x="810" y="1401"/>
                      <a:pt x="810" y="1419"/>
                      <a:pt x="812" y="1436"/>
                    </a:cubicBezTo>
                    <a:cubicBezTo>
                      <a:pt x="817" y="1470"/>
                      <a:pt x="842" y="1448"/>
                      <a:pt x="861" y="1455"/>
                    </a:cubicBezTo>
                    <a:close/>
                    <a:moveTo>
                      <a:pt x="729" y="1059"/>
                    </a:moveTo>
                    <a:cubicBezTo>
                      <a:pt x="729" y="1057"/>
                      <a:pt x="729" y="1055"/>
                      <a:pt x="729" y="1053"/>
                    </a:cubicBezTo>
                    <a:cubicBezTo>
                      <a:pt x="697" y="1053"/>
                      <a:pt x="666" y="1052"/>
                      <a:pt x="635" y="1053"/>
                    </a:cubicBezTo>
                    <a:cubicBezTo>
                      <a:pt x="631" y="1053"/>
                      <a:pt x="628" y="1063"/>
                      <a:pt x="624" y="1068"/>
                    </a:cubicBezTo>
                    <a:cubicBezTo>
                      <a:pt x="629" y="1070"/>
                      <a:pt x="634" y="1076"/>
                      <a:pt x="639" y="1075"/>
                    </a:cubicBezTo>
                    <a:cubicBezTo>
                      <a:pt x="669" y="1071"/>
                      <a:pt x="699" y="1065"/>
                      <a:pt x="729" y="1059"/>
                    </a:cubicBezTo>
                    <a:close/>
                    <a:moveTo>
                      <a:pt x="714" y="1344"/>
                    </a:moveTo>
                    <a:cubicBezTo>
                      <a:pt x="704" y="1324"/>
                      <a:pt x="688" y="1321"/>
                      <a:pt x="672" y="1326"/>
                    </a:cubicBezTo>
                    <a:cubicBezTo>
                      <a:pt x="666" y="1328"/>
                      <a:pt x="661" y="1338"/>
                      <a:pt x="660" y="1346"/>
                    </a:cubicBezTo>
                    <a:cubicBezTo>
                      <a:pt x="660" y="1349"/>
                      <a:pt x="669" y="1358"/>
                      <a:pt x="673" y="1357"/>
                    </a:cubicBezTo>
                    <a:cubicBezTo>
                      <a:pt x="686" y="1355"/>
                      <a:pt x="699" y="1349"/>
                      <a:pt x="714" y="13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Shape 48">
                <a:extLst>
                  <a:ext uri="{FF2B5EF4-FFF2-40B4-BE49-F238E27FC236}">
                    <a16:creationId xmlns:a16="http://schemas.microsoft.com/office/drawing/2014/main" id="{2152D103-8154-44A1-B017-E99BF1C7DD72}"/>
                  </a:ext>
                </a:extLst>
              </p:cNvPr>
              <p:cNvSpPr>
                <a:spLocks noEditPoints="1"/>
              </p:cNvSpPr>
              <p:nvPr/>
            </p:nvSpPr>
            <p:spPr bwMode="auto">
              <a:xfrm>
                <a:off x="7808913" y="3189288"/>
                <a:ext cx="615950" cy="760413"/>
              </a:xfrm>
              <a:custGeom>
                <a:avLst/>
                <a:gdLst>
                  <a:gd name="T0" fmla="*/ 429 w 647"/>
                  <a:gd name="T1" fmla="*/ 400 h 799"/>
                  <a:gd name="T2" fmla="*/ 410 w 647"/>
                  <a:gd name="T3" fmla="*/ 490 h 799"/>
                  <a:gd name="T4" fmla="*/ 432 w 647"/>
                  <a:gd name="T5" fmla="*/ 541 h 799"/>
                  <a:gd name="T6" fmla="*/ 417 w 647"/>
                  <a:gd name="T7" fmla="*/ 596 h 799"/>
                  <a:gd name="T8" fmla="*/ 420 w 647"/>
                  <a:gd name="T9" fmla="*/ 641 h 799"/>
                  <a:gd name="T10" fmla="*/ 399 w 647"/>
                  <a:gd name="T11" fmla="*/ 637 h 799"/>
                  <a:gd name="T12" fmla="*/ 389 w 647"/>
                  <a:gd name="T13" fmla="*/ 714 h 799"/>
                  <a:gd name="T14" fmla="*/ 356 w 647"/>
                  <a:gd name="T15" fmla="*/ 776 h 799"/>
                  <a:gd name="T16" fmla="*/ 333 w 647"/>
                  <a:gd name="T17" fmla="*/ 699 h 799"/>
                  <a:gd name="T18" fmla="*/ 292 w 647"/>
                  <a:gd name="T19" fmla="*/ 578 h 799"/>
                  <a:gd name="T20" fmla="*/ 197 w 647"/>
                  <a:gd name="T21" fmla="*/ 537 h 799"/>
                  <a:gd name="T22" fmla="*/ 146 w 647"/>
                  <a:gd name="T23" fmla="*/ 547 h 799"/>
                  <a:gd name="T24" fmla="*/ 38 w 647"/>
                  <a:gd name="T25" fmla="*/ 710 h 799"/>
                  <a:gd name="T26" fmla="*/ 46 w 647"/>
                  <a:gd name="T27" fmla="*/ 799 h 799"/>
                  <a:gd name="T28" fmla="*/ 22 w 647"/>
                  <a:gd name="T29" fmla="*/ 781 h 799"/>
                  <a:gd name="T30" fmla="*/ 2 w 647"/>
                  <a:gd name="T31" fmla="*/ 688 h 799"/>
                  <a:gd name="T32" fmla="*/ 11 w 647"/>
                  <a:gd name="T33" fmla="*/ 650 h 799"/>
                  <a:gd name="T34" fmla="*/ 33 w 647"/>
                  <a:gd name="T35" fmla="*/ 592 h 799"/>
                  <a:gd name="T36" fmla="*/ 76 w 647"/>
                  <a:gd name="T37" fmla="*/ 546 h 799"/>
                  <a:gd name="T38" fmla="*/ 196 w 647"/>
                  <a:gd name="T39" fmla="*/ 511 h 799"/>
                  <a:gd name="T40" fmla="*/ 279 w 647"/>
                  <a:gd name="T41" fmla="*/ 538 h 799"/>
                  <a:gd name="T42" fmla="*/ 324 w 647"/>
                  <a:gd name="T43" fmla="*/ 425 h 799"/>
                  <a:gd name="T44" fmla="*/ 398 w 647"/>
                  <a:gd name="T45" fmla="*/ 325 h 799"/>
                  <a:gd name="T46" fmla="*/ 451 w 647"/>
                  <a:gd name="T47" fmla="*/ 304 h 799"/>
                  <a:gd name="T48" fmla="*/ 479 w 647"/>
                  <a:gd name="T49" fmla="*/ 291 h 799"/>
                  <a:gd name="T50" fmla="*/ 526 w 647"/>
                  <a:gd name="T51" fmla="*/ 182 h 799"/>
                  <a:gd name="T52" fmla="*/ 506 w 647"/>
                  <a:gd name="T53" fmla="*/ 65 h 799"/>
                  <a:gd name="T54" fmla="*/ 582 w 647"/>
                  <a:gd name="T55" fmla="*/ 7 h 799"/>
                  <a:gd name="T56" fmla="*/ 548 w 647"/>
                  <a:gd name="T57" fmla="*/ 45 h 799"/>
                  <a:gd name="T58" fmla="*/ 545 w 647"/>
                  <a:gd name="T59" fmla="*/ 154 h 799"/>
                  <a:gd name="T60" fmla="*/ 571 w 647"/>
                  <a:gd name="T61" fmla="*/ 256 h 799"/>
                  <a:gd name="T62" fmla="*/ 554 w 647"/>
                  <a:gd name="T63" fmla="*/ 283 h 799"/>
                  <a:gd name="T64" fmla="*/ 515 w 647"/>
                  <a:gd name="T65" fmla="*/ 318 h 799"/>
                  <a:gd name="T66" fmla="*/ 473 w 647"/>
                  <a:gd name="T67" fmla="*/ 338 h 799"/>
                  <a:gd name="T68" fmla="*/ 394 w 647"/>
                  <a:gd name="T69" fmla="*/ 388 h 799"/>
                  <a:gd name="T70" fmla="*/ 362 w 647"/>
                  <a:gd name="T71" fmla="*/ 427 h 799"/>
                  <a:gd name="T72" fmla="*/ 344 w 647"/>
                  <a:gd name="T73" fmla="*/ 456 h 799"/>
                  <a:gd name="T74" fmla="*/ 320 w 647"/>
                  <a:gd name="T75" fmla="*/ 550 h 799"/>
                  <a:gd name="T76" fmla="*/ 328 w 647"/>
                  <a:gd name="T77" fmla="*/ 574 h 799"/>
                  <a:gd name="T78" fmla="*/ 345 w 647"/>
                  <a:gd name="T79" fmla="*/ 556 h 799"/>
                  <a:gd name="T80" fmla="*/ 407 w 647"/>
                  <a:gd name="T81" fmla="*/ 405 h 799"/>
                  <a:gd name="T82" fmla="*/ 425 w 647"/>
                  <a:gd name="T83" fmla="*/ 380 h 799"/>
                  <a:gd name="T84" fmla="*/ 490 w 647"/>
                  <a:gd name="T85" fmla="*/ 362 h 799"/>
                  <a:gd name="T86" fmla="*/ 578 w 647"/>
                  <a:gd name="T87" fmla="*/ 425 h 799"/>
                  <a:gd name="T88" fmla="*/ 637 w 647"/>
                  <a:gd name="T89" fmla="*/ 496 h 799"/>
                  <a:gd name="T90" fmla="*/ 645 w 647"/>
                  <a:gd name="T91" fmla="*/ 527 h 799"/>
                  <a:gd name="T92" fmla="*/ 592 w 647"/>
                  <a:gd name="T93" fmla="*/ 684 h 799"/>
                  <a:gd name="T94" fmla="*/ 549 w 647"/>
                  <a:gd name="T95" fmla="*/ 784 h 799"/>
                  <a:gd name="T96" fmla="*/ 484 w 647"/>
                  <a:gd name="T97" fmla="*/ 787 h 799"/>
                  <a:gd name="T98" fmla="*/ 450 w 647"/>
                  <a:gd name="T99" fmla="*/ 747 h 799"/>
                  <a:gd name="T100" fmla="*/ 468 w 647"/>
                  <a:gd name="T101" fmla="*/ 697 h 799"/>
                  <a:gd name="T102" fmla="*/ 461 w 647"/>
                  <a:gd name="T103" fmla="*/ 654 h 799"/>
                  <a:gd name="T104" fmla="*/ 454 w 647"/>
                  <a:gd name="T105" fmla="*/ 600 h 799"/>
                  <a:gd name="T106" fmla="*/ 459 w 647"/>
                  <a:gd name="T107" fmla="*/ 570 h 799"/>
                  <a:gd name="T108" fmla="*/ 429 w 647"/>
                  <a:gd name="T109" fmla="*/ 400 h 799"/>
                  <a:gd name="T110" fmla="*/ 474 w 647"/>
                  <a:gd name="T111" fmla="*/ 754 h 799"/>
                  <a:gd name="T112" fmla="*/ 481 w 647"/>
                  <a:gd name="T113" fmla="*/ 758 h 799"/>
                  <a:gd name="T114" fmla="*/ 518 w 647"/>
                  <a:gd name="T115" fmla="*/ 712 h 799"/>
                  <a:gd name="T116" fmla="*/ 474 w 647"/>
                  <a:gd name="T117" fmla="*/ 754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47" h="799">
                    <a:moveTo>
                      <a:pt x="429" y="400"/>
                    </a:moveTo>
                    <a:cubicBezTo>
                      <a:pt x="404" y="425"/>
                      <a:pt x="397" y="460"/>
                      <a:pt x="410" y="490"/>
                    </a:cubicBezTo>
                    <a:cubicBezTo>
                      <a:pt x="417" y="507"/>
                      <a:pt x="425" y="524"/>
                      <a:pt x="432" y="541"/>
                    </a:cubicBezTo>
                    <a:cubicBezTo>
                      <a:pt x="441" y="563"/>
                      <a:pt x="443" y="582"/>
                      <a:pt x="417" y="596"/>
                    </a:cubicBezTo>
                    <a:cubicBezTo>
                      <a:pt x="392" y="610"/>
                      <a:pt x="419" y="624"/>
                      <a:pt x="420" y="641"/>
                    </a:cubicBezTo>
                    <a:cubicBezTo>
                      <a:pt x="413" y="640"/>
                      <a:pt x="407" y="639"/>
                      <a:pt x="399" y="637"/>
                    </a:cubicBezTo>
                    <a:cubicBezTo>
                      <a:pt x="395" y="663"/>
                      <a:pt x="386" y="689"/>
                      <a:pt x="389" y="714"/>
                    </a:cubicBezTo>
                    <a:cubicBezTo>
                      <a:pt x="392" y="742"/>
                      <a:pt x="379" y="756"/>
                      <a:pt x="356" y="776"/>
                    </a:cubicBezTo>
                    <a:cubicBezTo>
                      <a:pt x="347" y="748"/>
                      <a:pt x="331" y="723"/>
                      <a:pt x="333" y="699"/>
                    </a:cubicBezTo>
                    <a:cubicBezTo>
                      <a:pt x="337" y="651"/>
                      <a:pt x="318" y="615"/>
                      <a:pt x="292" y="578"/>
                    </a:cubicBezTo>
                    <a:cubicBezTo>
                      <a:pt x="268" y="542"/>
                      <a:pt x="241" y="522"/>
                      <a:pt x="197" y="537"/>
                    </a:cubicBezTo>
                    <a:cubicBezTo>
                      <a:pt x="181" y="543"/>
                      <a:pt x="162" y="541"/>
                      <a:pt x="146" y="547"/>
                    </a:cubicBezTo>
                    <a:cubicBezTo>
                      <a:pt x="82" y="568"/>
                      <a:pt x="34" y="642"/>
                      <a:pt x="38" y="710"/>
                    </a:cubicBezTo>
                    <a:cubicBezTo>
                      <a:pt x="40" y="737"/>
                      <a:pt x="43" y="764"/>
                      <a:pt x="46" y="799"/>
                    </a:cubicBezTo>
                    <a:cubicBezTo>
                      <a:pt x="34" y="790"/>
                      <a:pt x="24" y="787"/>
                      <a:pt x="22" y="781"/>
                    </a:cubicBezTo>
                    <a:cubicBezTo>
                      <a:pt x="14" y="750"/>
                      <a:pt x="6" y="719"/>
                      <a:pt x="2" y="688"/>
                    </a:cubicBezTo>
                    <a:cubicBezTo>
                      <a:pt x="0" y="676"/>
                      <a:pt x="7" y="662"/>
                      <a:pt x="11" y="650"/>
                    </a:cubicBezTo>
                    <a:cubicBezTo>
                      <a:pt x="18" y="630"/>
                      <a:pt x="22" y="609"/>
                      <a:pt x="33" y="592"/>
                    </a:cubicBezTo>
                    <a:cubicBezTo>
                      <a:pt x="44" y="574"/>
                      <a:pt x="58" y="553"/>
                      <a:pt x="76" y="546"/>
                    </a:cubicBezTo>
                    <a:cubicBezTo>
                      <a:pt x="114" y="530"/>
                      <a:pt x="156" y="521"/>
                      <a:pt x="196" y="511"/>
                    </a:cubicBezTo>
                    <a:cubicBezTo>
                      <a:pt x="228" y="503"/>
                      <a:pt x="257" y="508"/>
                      <a:pt x="279" y="538"/>
                    </a:cubicBezTo>
                    <a:cubicBezTo>
                      <a:pt x="295" y="498"/>
                      <a:pt x="305" y="459"/>
                      <a:pt x="324" y="425"/>
                    </a:cubicBezTo>
                    <a:cubicBezTo>
                      <a:pt x="345" y="389"/>
                      <a:pt x="371" y="356"/>
                      <a:pt x="398" y="325"/>
                    </a:cubicBezTo>
                    <a:cubicBezTo>
                      <a:pt x="410" y="313"/>
                      <a:pt x="433" y="311"/>
                      <a:pt x="451" y="304"/>
                    </a:cubicBezTo>
                    <a:cubicBezTo>
                      <a:pt x="460" y="300"/>
                      <a:pt x="470" y="296"/>
                      <a:pt x="479" y="291"/>
                    </a:cubicBezTo>
                    <a:cubicBezTo>
                      <a:pt x="521" y="270"/>
                      <a:pt x="536" y="228"/>
                      <a:pt x="526" y="182"/>
                    </a:cubicBezTo>
                    <a:cubicBezTo>
                      <a:pt x="518" y="143"/>
                      <a:pt x="499" y="108"/>
                      <a:pt x="506" y="65"/>
                    </a:cubicBezTo>
                    <a:cubicBezTo>
                      <a:pt x="513" y="20"/>
                      <a:pt x="530" y="0"/>
                      <a:pt x="582" y="7"/>
                    </a:cubicBezTo>
                    <a:cubicBezTo>
                      <a:pt x="569" y="21"/>
                      <a:pt x="559" y="34"/>
                      <a:pt x="548" y="45"/>
                    </a:cubicBezTo>
                    <a:cubicBezTo>
                      <a:pt x="527" y="68"/>
                      <a:pt x="526" y="130"/>
                      <a:pt x="545" y="154"/>
                    </a:cubicBezTo>
                    <a:cubicBezTo>
                      <a:pt x="569" y="184"/>
                      <a:pt x="574" y="219"/>
                      <a:pt x="571" y="256"/>
                    </a:cubicBezTo>
                    <a:cubicBezTo>
                      <a:pt x="571" y="266"/>
                      <a:pt x="562" y="280"/>
                      <a:pt x="554" y="283"/>
                    </a:cubicBezTo>
                    <a:cubicBezTo>
                      <a:pt x="535" y="289"/>
                      <a:pt x="526" y="303"/>
                      <a:pt x="515" y="318"/>
                    </a:cubicBezTo>
                    <a:cubicBezTo>
                      <a:pt x="506" y="329"/>
                      <a:pt x="487" y="339"/>
                      <a:pt x="473" y="338"/>
                    </a:cubicBezTo>
                    <a:cubicBezTo>
                      <a:pt x="434" y="336"/>
                      <a:pt x="409" y="351"/>
                      <a:pt x="394" y="388"/>
                    </a:cubicBezTo>
                    <a:cubicBezTo>
                      <a:pt x="388" y="403"/>
                      <a:pt x="372" y="414"/>
                      <a:pt x="362" y="427"/>
                    </a:cubicBezTo>
                    <a:cubicBezTo>
                      <a:pt x="355" y="436"/>
                      <a:pt x="347" y="445"/>
                      <a:pt x="344" y="456"/>
                    </a:cubicBezTo>
                    <a:cubicBezTo>
                      <a:pt x="335" y="487"/>
                      <a:pt x="327" y="518"/>
                      <a:pt x="320" y="550"/>
                    </a:cubicBezTo>
                    <a:cubicBezTo>
                      <a:pt x="318" y="557"/>
                      <a:pt x="325" y="566"/>
                      <a:pt x="328" y="574"/>
                    </a:cubicBezTo>
                    <a:cubicBezTo>
                      <a:pt x="334" y="568"/>
                      <a:pt x="342" y="563"/>
                      <a:pt x="345" y="556"/>
                    </a:cubicBezTo>
                    <a:cubicBezTo>
                      <a:pt x="366" y="506"/>
                      <a:pt x="386" y="455"/>
                      <a:pt x="407" y="405"/>
                    </a:cubicBezTo>
                    <a:cubicBezTo>
                      <a:pt x="411" y="396"/>
                      <a:pt x="418" y="387"/>
                      <a:pt x="425" y="380"/>
                    </a:cubicBezTo>
                    <a:cubicBezTo>
                      <a:pt x="443" y="361"/>
                      <a:pt x="462" y="351"/>
                      <a:pt x="490" y="362"/>
                    </a:cubicBezTo>
                    <a:cubicBezTo>
                      <a:pt x="526" y="375"/>
                      <a:pt x="554" y="397"/>
                      <a:pt x="578" y="425"/>
                    </a:cubicBezTo>
                    <a:cubicBezTo>
                      <a:pt x="598" y="449"/>
                      <a:pt x="618" y="472"/>
                      <a:pt x="637" y="496"/>
                    </a:cubicBezTo>
                    <a:cubicBezTo>
                      <a:pt x="643" y="504"/>
                      <a:pt x="647" y="518"/>
                      <a:pt x="645" y="527"/>
                    </a:cubicBezTo>
                    <a:cubicBezTo>
                      <a:pt x="629" y="580"/>
                      <a:pt x="611" y="632"/>
                      <a:pt x="592" y="684"/>
                    </a:cubicBezTo>
                    <a:cubicBezTo>
                      <a:pt x="579" y="718"/>
                      <a:pt x="563" y="751"/>
                      <a:pt x="549" y="784"/>
                    </a:cubicBezTo>
                    <a:cubicBezTo>
                      <a:pt x="527" y="785"/>
                      <a:pt x="506" y="786"/>
                      <a:pt x="484" y="787"/>
                    </a:cubicBezTo>
                    <a:cubicBezTo>
                      <a:pt x="460" y="788"/>
                      <a:pt x="444" y="771"/>
                      <a:pt x="450" y="747"/>
                    </a:cubicBezTo>
                    <a:cubicBezTo>
                      <a:pt x="454" y="730"/>
                      <a:pt x="461" y="714"/>
                      <a:pt x="468" y="697"/>
                    </a:cubicBezTo>
                    <a:cubicBezTo>
                      <a:pt x="474" y="681"/>
                      <a:pt x="475" y="668"/>
                      <a:pt x="461" y="654"/>
                    </a:cubicBezTo>
                    <a:cubicBezTo>
                      <a:pt x="446" y="639"/>
                      <a:pt x="440" y="621"/>
                      <a:pt x="454" y="600"/>
                    </a:cubicBezTo>
                    <a:cubicBezTo>
                      <a:pt x="459" y="592"/>
                      <a:pt x="461" y="579"/>
                      <a:pt x="459" y="570"/>
                    </a:cubicBezTo>
                    <a:cubicBezTo>
                      <a:pt x="450" y="514"/>
                      <a:pt x="440" y="458"/>
                      <a:pt x="429" y="400"/>
                    </a:cubicBezTo>
                    <a:close/>
                    <a:moveTo>
                      <a:pt x="474" y="754"/>
                    </a:moveTo>
                    <a:cubicBezTo>
                      <a:pt x="477" y="755"/>
                      <a:pt x="479" y="757"/>
                      <a:pt x="481" y="758"/>
                    </a:cubicBezTo>
                    <a:cubicBezTo>
                      <a:pt x="493" y="744"/>
                      <a:pt x="504" y="729"/>
                      <a:pt x="518" y="712"/>
                    </a:cubicBezTo>
                    <a:cubicBezTo>
                      <a:pt x="484" y="708"/>
                      <a:pt x="474" y="719"/>
                      <a:pt x="474" y="7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Shape 49">
                <a:extLst>
                  <a:ext uri="{FF2B5EF4-FFF2-40B4-BE49-F238E27FC236}">
                    <a16:creationId xmlns:a16="http://schemas.microsoft.com/office/drawing/2014/main" id="{BEBEE54C-0C07-44BF-B52A-60DCEB114A3C}"/>
                  </a:ext>
                </a:extLst>
              </p:cNvPr>
              <p:cNvSpPr>
                <a:spLocks/>
              </p:cNvSpPr>
              <p:nvPr/>
            </p:nvSpPr>
            <p:spPr bwMode="auto">
              <a:xfrm>
                <a:off x="3717926" y="5038725"/>
                <a:ext cx="298450" cy="776288"/>
              </a:xfrm>
              <a:custGeom>
                <a:avLst/>
                <a:gdLst>
                  <a:gd name="T0" fmla="*/ 246 w 313"/>
                  <a:gd name="T1" fmla="*/ 79 h 815"/>
                  <a:gd name="T2" fmla="*/ 248 w 313"/>
                  <a:gd name="T3" fmla="*/ 115 h 815"/>
                  <a:gd name="T4" fmla="*/ 286 w 313"/>
                  <a:gd name="T5" fmla="*/ 0 h 815"/>
                  <a:gd name="T6" fmla="*/ 311 w 313"/>
                  <a:gd name="T7" fmla="*/ 82 h 815"/>
                  <a:gd name="T8" fmla="*/ 305 w 313"/>
                  <a:gd name="T9" fmla="*/ 110 h 815"/>
                  <a:gd name="T10" fmla="*/ 292 w 313"/>
                  <a:gd name="T11" fmla="*/ 170 h 815"/>
                  <a:gd name="T12" fmla="*/ 275 w 313"/>
                  <a:gd name="T13" fmla="*/ 253 h 815"/>
                  <a:gd name="T14" fmla="*/ 263 w 313"/>
                  <a:gd name="T15" fmla="*/ 307 h 815"/>
                  <a:gd name="T16" fmla="*/ 251 w 313"/>
                  <a:gd name="T17" fmla="*/ 383 h 815"/>
                  <a:gd name="T18" fmla="*/ 256 w 313"/>
                  <a:gd name="T19" fmla="*/ 417 h 815"/>
                  <a:gd name="T20" fmla="*/ 124 w 313"/>
                  <a:gd name="T21" fmla="*/ 462 h 815"/>
                  <a:gd name="T22" fmla="*/ 125 w 313"/>
                  <a:gd name="T23" fmla="*/ 468 h 815"/>
                  <a:gd name="T24" fmla="*/ 142 w 313"/>
                  <a:gd name="T25" fmla="*/ 473 h 815"/>
                  <a:gd name="T26" fmla="*/ 151 w 313"/>
                  <a:gd name="T27" fmla="*/ 502 h 815"/>
                  <a:gd name="T28" fmla="*/ 145 w 313"/>
                  <a:gd name="T29" fmla="*/ 522 h 815"/>
                  <a:gd name="T30" fmla="*/ 167 w 313"/>
                  <a:gd name="T31" fmla="*/ 532 h 815"/>
                  <a:gd name="T32" fmla="*/ 220 w 313"/>
                  <a:gd name="T33" fmla="*/ 537 h 815"/>
                  <a:gd name="T34" fmla="*/ 190 w 313"/>
                  <a:gd name="T35" fmla="*/ 590 h 815"/>
                  <a:gd name="T36" fmla="*/ 179 w 313"/>
                  <a:gd name="T37" fmla="*/ 639 h 815"/>
                  <a:gd name="T38" fmla="*/ 186 w 313"/>
                  <a:gd name="T39" fmla="*/ 641 h 815"/>
                  <a:gd name="T40" fmla="*/ 206 w 313"/>
                  <a:gd name="T41" fmla="*/ 592 h 815"/>
                  <a:gd name="T42" fmla="*/ 223 w 313"/>
                  <a:gd name="T43" fmla="*/ 579 h 815"/>
                  <a:gd name="T44" fmla="*/ 229 w 313"/>
                  <a:gd name="T45" fmla="*/ 598 h 815"/>
                  <a:gd name="T46" fmla="*/ 172 w 313"/>
                  <a:gd name="T47" fmla="*/ 795 h 815"/>
                  <a:gd name="T48" fmla="*/ 137 w 313"/>
                  <a:gd name="T49" fmla="*/ 797 h 815"/>
                  <a:gd name="T50" fmla="*/ 124 w 313"/>
                  <a:gd name="T51" fmla="*/ 779 h 815"/>
                  <a:gd name="T52" fmla="*/ 111 w 313"/>
                  <a:gd name="T53" fmla="*/ 769 h 815"/>
                  <a:gd name="T54" fmla="*/ 14 w 313"/>
                  <a:gd name="T55" fmla="*/ 781 h 815"/>
                  <a:gd name="T56" fmla="*/ 0 w 313"/>
                  <a:gd name="T57" fmla="*/ 750 h 815"/>
                  <a:gd name="T58" fmla="*/ 15 w 313"/>
                  <a:gd name="T59" fmla="*/ 622 h 815"/>
                  <a:gd name="T60" fmla="*/ 31 w 313"/>
                  <a:gd name="T61" fmla="*/ 544 h 815"/>
                  <a:gd name="T62" fmla="*/ 42 w 313"/>
                  <a:gd name="T63" fmla="*/ 521 h 815"/>
                  <a:gd name="T64" fmla="*/ 77 w 313"/>
                  <a:gd name="T65" fmla="*/ 442 h 815"/>
                  <a:gd name="T66" fmla="*/ 93 w 313"/>
                  <a:gd name="T67" fmla="*/ 406 h 815"/>
                  <a:gd name="T68" fmla="*/ 158 w 313"/>
                  <a:gd name="T69" fmla="*/ 237 h 815"/>
                  <a:gd name="T70" fmla="*/ 227 w 313"/>
                  <a:gd name="T71" fmla="*/ 95 h 815"/>
                  <a:gd name="T72" fmla="*/ 240 w 313"/>
                  <a:gd name="T73" fmla="*/ 77 h 815"/>
                  <a:gd name="T74" fmla="*/ 246 w 313"/>
                  <a:gd name="T75" fmla="*/ 79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3" h="815">
                    <a:moveTo>
                      <a:pt x="246" y="79"/>
                    </a:moveTo>
                    <a:cubicBezTo>
                      <a:pt x="247" y="89"/>
                      <a:pt x="247" y="99"/>
                      <a:pt x="248" y="115"/>
                    </a:cubicBezTo>
                    <a:cubicBezTo>
                      <a:pt x="282" y="82"/>
                      <a:pt x="257" y="35"/>
                      <a:pt x="286" y="0"/>
                    </a:cubicBezTo>
                    <a:cubicBezTo>
                      <a:pt x="296" y="31"/>
                      <a:pt x="305" y="56"/>
                      <a:pt x="311" y="82"/>
                    </a:cubicBezTo>
                    <a:cubicBezTo>
                      <a:pt x="313" y="90"/>
                      <a:pt x="307" y="100"/>
                      <a:pt x="305" y="110"/>
                    </a:cubicBezTo>
                    <a:cubicBezTo>
                      <a:pt x="300" y="130"/>
                      <a:pt x="292" y="150"/>
                      <a:pt x="292" y="170"/>
                    </a:cubicBezTo>
                    <a:cubicBezTo>
                      <a:pt x="292" y="199"/>
                      <a:pt x="291" y="226"/>
                      <a:pt x="275" y="253"/>
                    </a:cubicBezTo>
                    <a:cubicBezTo>
                      <a:pt x="267" y="268"/>
                      <a:pt x="267" y="289"/>
                      <a:pt x="263" y="307"/>
                    </a:cubicBezTo>
                    <a:cubicBezTo>
                      <a:pt x="259" y="332"/>
                      <a:pt x="254" y="358"/>
                      <a:pt x="251" y="383"/>
                    </a:cubicBezTo>
                    <a:cubicBezTo>
                      <a:pt x="250" y="393"/>
                      <a:pt x="254" y="403"/>
                      <a:pt x="256" y="417"/>
                    </a:cubicBezTo>
                    <a:cubicBezTo>
                      <a:pt x="218" y="442"/>
                      <a:pt x="173" y="457"/>
                      <a:pt x="124" y="462"/>
                    </a:cubicBezTo>
                    <a:cubicBezTo>
                      <a:pt x="124" y="464"/>
                      <a:pt x="125" y="466"/>
                      <a:pt x="125" y="468"/>
                    </a:cubicBezTo>
                    <a:cubicBezTo>
                      <a:pt x="131" y="470"/>
                      <a:pt x="137" y="470"/>
                      <a:pt x="142" y="473"/>
                    </a:cubicBezTo>
                    <a:cubicBezTo>
                      <a:pt x="155" y="479"/>
                      <a:pt x="164" y="486"/>
                      <a:pt x="151" y="502"/>
                    </a:cubicBezTo>
                    <a:cubicBezTo>
                      <a:pt x="147" y="508"/>
                      <a:pt x="142" y="519"/>
                      <a:pt x="145" y="522"/>
                    </a:cubicBezTo>
                    <a:cubicBezTo>
                      <a:pt x="149" y="528"/>
                      <a:pt x="159" y="531"/>
                      <a:pt x="167" y="532"/>
                    </a:cubicBezTo>
                    <a:cubicBezTo>
                      <a:pt x="182" y="534"/>
                      <a:pt x="197" y="535"/>
                      <a:pt x="220" y="537"/>
                    </a:cubicBezTo>
                    <a:cubicBezTo>
                      <a:pt x="208" y="558"/>
                      <a:pt x="202" y="577"/>
                      <a:pt x="190" y="590"/>
                    </a:cubicBezTo>
                    <a:cubicBezTo>
                      <a:pt x="175" y="606"/>
                      <a:pt x="177" y="622"/>
                      <a:pt x="179" y="639"/>
                    </a:cubicBezTo>
                    <a:cubicBezTo>
                      <a:pt x="181" y="640"/>
                      <a:pt x="184" y="640"/>
                      <a:pt x="186" y="641"/>
                    </a:cubicBezTo>
                    <a:cubicBezTo>
                      <a:pt x="193" y="625"/>
                      <a:pt x="198" y="608"/>
                      <a:pt x="206" y="592"/>
                    </a:cubicBezTo>
                    <a:cubicBezTo>
                      <a:pt x="209" y="586"/>
                      <a:pt x="217" y="583"/>
                      <a:pt x="223" y="579"/>
                    </a:cubicBezTo>
                    <a:cubicBezTo>
                      <a:pt x="225" y="585"/>
                      <a:pt x="231" y="593"/>
                      <a:pt x="229" y="598"/>
                    </a:cubicBezTo>
                    <a:cubicBezTo>
                      <a:pt x="211" y="664"/>
                      <a:pt x="192" y="730"/>
                      <a:pt x="172" y="795"/>
                    </a:cubicBezTo>
                    <a:cubicBezTo>
                      <a:pt x="166" y="815"/>
                      <a:pt x="150" y="815"/>
                      <a:pt x="137" y="797"/>
                    </a:cubicBezTo>
                    <a:cubicBezTo>
                      <a:pt x="133" y="791"/>
                      <a:pt x="129" y="784"/>
                      <a:pt x="124" y="779"/>
                    </a:cubicBezTo>
                    <a:cubicBezTo>
                      <a:pt x="120" y="775"/>
                      <a:pt x="115" y="772"/>
                      <a:pt x="111" y="769"/>
                    </a:cubicBezTo>
                    <a:cubicBezTo>
                      <a:pt x="94" y="790"/>
                      <a:pt x="35" y="799"/>
                      <a:pt x="14" y="781"/>
                    </a:cubicBezTo>
                    <a:cubicBezTo>
                      <a:pt x="6" y="774"/>
                      <a:pt x="0" y="760"/>
                      <a:pt x="0" y="750"/>
                    </a:cubicBezTo>
                    <a:cubicBezTo>
                      <a:pt x="3" y="707"/>
                      <a:pt x="8" y="664"/>
                      <a:pt x="15" y="622"/>
                    </a:cubicBezTo>
                    <a:cubicBezTo>
                      <a:pt x="18" y="596"/>
                      <a:pt x="25" y="570"/>
                      <a:pt x="31" y="544"/>
                    </a:cubicBezTo>
                    <a:cubicBezTo>
                      <a:pt x="33" y="536"/>
                      <a:pt x="36" y="526"/>
                      <a:pt x="42" y="521"/>
                    </a:cubicBezTo>
                    <a:cubicBezTo>
                      <a:pt x="66" y="500"/>
                      <a:pt x="72" y="472"/>
                      <a:pt x="77" y="442"/>
                    </a:cubicBezTo>
                    <a:cubicBezTo>
                      <a:pt x="79" y="430"/>
                      <a:pt x="88" y="418"/>
                      <a:pt x="93" y="406"/>
                    </a:cubicBezTo>
                    <a:cubicBezTo>
                      <a:pt x="115" y="350"/>
                      <a:pt x="134" y="293"/>
                      <a:pt x="158" y="237"/>
                    </a:cubicBezTo>
                    <a:cubicBezTo>
                      <a:pt x="178" y="189"/>
                      <a:pt x="203" y="143"/>
                      <a:pt x="227" y="95"/>
                    </a:cubicBezTo>
                    <a:cubicBezTo>
                      <a:pt x="230" y="89"/>
                      <a:pt x="235" y="83"/>
                      <a:pt x="240" y="77"/>
                    </a:cubicBezTo>
                    <a:cubicBezTo>
                      <a:pt x="242" y="78"/>
                      <a:pt x="244" y="79"/>
                      <a:pt x="246" y="7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Shape 50">
                <a:extLst>
                  <a:ext uri="{FF2B5EF4-FFF2-40B4-BE49-F238E27FC236}">
                    <a16:creationId xmlns:a16="http://schemas.microsoft.com/office/drawing/2014/main" id="{0BC124B8-D4CD-4B5A-A469-ED763025766E}"/>
                  </a:ext>
                </a:extLst>
              </p:cNvPr>
              <p:cNvSpPr>
                <a:spLocks/>
              </p:cNvSpPr>
              <p:nvPr/>
            </p:nvSpPr>
            <p:spPr bwMode="auto">
              <a:xfrm>
                <a:off x="5207001" y="3827463"/>
                <a:ext cx="1362075" cy="957263"/>
              </a:xfrm>
              <a:custGeom>
                <a:avLst/>
                <a:gdLst>
                  <a:gd name="T0" fmla="*/ 200 w 1432"/>
                  <a:gd name="T1" fmla="*/ 685 h 1005"/>
                  <a:gd name="T2" fmla="*/ 233 w 1432"/>
                  <a:gd name="T3" fmla="*/ 715 h 1005"/>
                  <a:gd name="T4" fmla="*/ 146 w 1432"/>
                  <a:gd name="T5" fmla="*/ 715 h 1005"/>
                  <a:gd name="T6" fmla="*/ 75 w 1432"/>
                  <a:gd name="T7" fmla="*/ 724 h 1005"/>
                  <a:gd name="T8" fmla="*/ 124 w 1432"/>
                  <a:gd name="T9" fmla="*/ 624 h 1005"/>
                  <a:gd name="T10" fmla="*/ 174 w 1432"/>
                  <a:gd name="T11" fmla="*/ 511 h 1005"/>
                  <a:gd name="T12" fmla="*/ 156 w 1432"/>
                  <a:gd name="T13" fmla="*/ 523 h 1005"/>
                  <a:gd name="T14" fmla="*/ 91 w 1432"/>
                  <a:gd name="T15" fmla="*/ 656 h 1005"/>
                  <a:gd name="T16" fmla="*/ 48 w 1432"/>
                  <a:gd name="T17" fmla="*/ 754 h 1005"/>
                  <a:gd name="T18" fmla="*/ 42 w 1432"/>
                  <a:gd name="T19" fmla="*/ 727 h 1005"/>
                  <a:gd name="T20" fmla="*/ 46 w 1432"/>
                  <a:gd name="T21" fmla="*/ 589 h 1005"/>
                  <a:gd name="T22" fmla="*/ 136 w 1432"/>
                  <a:gd name="T23" fmla="*/ 412 h 1005"/>
                  <a:gd name="T24" fmla="*/ 80 w 1432"/>
                  <a:gd name="T25" fmla="*/ 270 h 1005"/>
                  <a:gd name="T26" fmla="*/ 81 w 1432"/>
                  <a:gd name="T27" fmla="*/ 174 h 1005"/>
                  <a:gd name="T28" fmla="*/ 167 w 1432"/>
                  <a:gd name="T29" fmla="*/ 51 h 1005"/>
                  <a:gd name="T30" fmla="*/ 328 w 1432"/>
                  <a:gd name="T31" fmla="*/ 22 h 1005"/>
                  <a:gd name="T32" fmla="*/ 464 w 1432"/>
                  <a:gd name="T33" fmla="*/ 78 h 1005"/>
                  <a:gd name="T34" fmla="*/ 595 w 1432"/>
                  <a:gd name="T35" fmla="*/ 285 h 1005"/>
                  <a:gd name="T36" fmla="*/ 797 w 1432"/>
                  <a:gd name="T37" fmla="*/ 348 h 1005"/>
                  <a:gd name="T38" fmla="*/ 940 w 1432"/>
                  <a:gd name="T39" fmla="*/ 530 h 1005"/>
                  <a:gd name="T40" fmla="*/ 1046 w 1432"/>
                  <a:gd name="T41" fmla="*/ 740 h 1005"/>
                  <a:gd name="T42" fmla="*/ 1116 w 1432"/>
                  <a:gd name="T43" fmla="*/ 854 h 1005"/>
                  <a:gd name="T44" fmla="*/ 1243 w 1432"/>
                  <a:gd name="T45" fmla="*/ 927 h 1005"/>
                  <a:gd name="T46" fmla="*/ 1432 w 1432"/>
                  <a:gd name="T47" fmla="*/ 1005 h 1005"/>
                  <a:gd name="T48" fmla="*/ 1295 w 1432"/>
                  <a:gd name="T49" fmla="*/ 977 h 1005"/>
                  <a:gd name="T50" fmla="*/ 1116 w 1432"/>
                  <a:gd name="T51" fmla="*/ 885 h 1005"/>
                  <a:gd name="T52" fmla="*/ 1010 w 1432"/>
                  <a:gd name="T53" fmla="*/ 708 h 1005"/>
                  <a:gd name="T54" fmla="*/ 960 w 1432"/>
                  <a:gd name="T55" fmla="*/ 588 h 1005"/>
                  <a:gd name="T56" fmla="*/ 833 w 1432"/>
                  <a:gd name="T57" fmla="*/ 413 h 1005"/>
                  <a:gd name="T58" fmla="*/ 601 w 1432"/>
                  <a:gd name="T59" fmla="*/ 325 h 1005"/>
                  <a:gd name="T60" fmla="*/ 495 w 1432"/>
                  <a:gd name="T61" fmla="*/ 158 h 1005"/>
                  <a:gd name="T62" fmla="*/ 386 w 1432"/>
                  <a:gd name="T63" fmla="*/ 69 h 1005"/>
                  <a:gd name="T64" fmla="*/ 265 w 1432"/>
                  <a:gd name="T65" fmla="*/ 57 h 1005"/>
                  <a:gd name="T66" fmla="*/ 153 w 1432"/>
                  <a:gd name="T67" fmla="*/ 117 h 1005"/>
                  <a:gd name="T68" fmla="*/ 109 w 1432"/>
                  <a:gd name="T69" fmla="*/ 204 h 1005"/>
                  <a:gd name="T70" fmla="*/ 132 w 1432"/>
                  <a:gd name="T71" fmla="*/ 292 h 1005"/>
                  <a:gd name="T72" fmla="*/ 180 w 1432"/>
                  <a:gd name="T73" fmla="*/ 451 h 1005"/>
                  <a:gd name="T74" fmla="*/ 227 w 1432"/>
                  <a:gd name="T75" fmla="*/ 529 h 1005"/>
                  <a:gd name="T76" fmla="*/ 212 w 1432"/>
                  <a:gd name="T77" fmla="*/ 603 h 1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432" h="1005">
                    <a:moveTo>
                      <a:pt x="231" y="684"/>
                    </a:moveTo>
                    <a:cubicBezTo>
                      <a:pt x="218" y="684"/>
                      <a:pt x="209" y="685"/>
                      <a:pt x="200" y="685"/>
                    </a:cubicBezTo>
                    <a:cubicBezTo>
                      <a:pt x="197" y="688"/>
                      <a:pt x="194" y="692"/>
                      <a:pt x="191" y="695"/>
                    </a:cubicBezTo>
                    <a:cubicBezTo>
                      <a:pt x="205" y="701"/>
                      <a:pt x="219" y="708"/>
                      <a:pt x="233" y="715"/>
                    </a:cubicBezTo>
                    <a:cubicBezTo>
                      <a:pt x="230" y="719"/>
                      <a:pt x="227" y="724"/>
                      <a:pt x="224" y="729"/>
                    </a:cubicBezTo>
                    <a:cubicBezTo>
                      <a:pt x="199" y="724"/>
                      <a:pt x="173" y="720"/>
                      <a:pt x="146" y="715"/>
                    </a:cubicBezTo>
                    <a:cubicBezTo>
                      <a:pt x="146" y="716"/>
                      <a:pt x="147" y="722"/>
                      <a:pt x="148" y="724"/>
                    </a:cubicBezTo>
                    <a:cubicBezTo>
                      <a:pt x="125" y="724"/>
                      <a:pt x="101" y="724"/>
                      <a:pt x="75" y="724"/>
                    </a:cubicBezTo>
                    <a:cubicBezTo>
                      <a:pt x="78" y="716"/>
                      <a:pt x="79" y="710"/>
                      <a:pt x="81" y="705"/>
                    </a:cubicBezTo>
                    <a:cubicBezTo>
                      <a:pt x="95" y="678"/>
                      <a:pt x="110" y="651"/>
                      <a:pt x="124" y="624"/>
                    </a:cubicBezTo>
                    <a:cubicBezTo>
                      <a:pt x="125" y="622"/>
                      <a:pt x="125" y="619"/>
                      <a:pt x="127" y="617"/>
                    </a:cubicBezTo>
                    <a:cubicBezTo>
                      <a:pt x="167" y="593"/>
                      <a:pt x="149" y="542"/>
                      <a:pt x="174" y="511"/>
                    </a:cubicBezTo>
                    <a:cubicBezTo>
                      <a:pt x="175" y="510"/>
                      <a:pt x="173" y="506"/>
                      <a:pt x="170" y="499"/>
                    </a:cubicBezTo>
                    <a:cubicBezTo>
                      <a:pt x="164" y="509"/>
                      <a:pt x="160" y="516"/>
                      <a:pt x="156" y="523"/>
                    </a:cubicBezTo>
                    <a:cubicBezTo>
                      <a:pt x="147" y="542"/>
                      <a:pt x="138" y="562"/>
                      <a:pt x="128" y="581"/>
                    </a:cubicBezTo>
                    <a:cubicBezTo>
                      <a:pt x="116" y="606"/>
                      <a:pt x="102" y="630"/>
                      <a:pt x="91" y="656"/>
                    </a:cubicBezTo>
                    <a:cubicBezTo>
                      <a:pt x="79" y="685"/>
                      <a:pt x="69" y="716"/>
                      <a:pt x="58" y="746"/>
                    </a:cubicBezTo>
                    <a:cubicBezTo>
                      <a:pt x="57" y="749"/>
                      <a:pt x="51" y="751"/>
                      <a:pt x="48" y="754"/>
                    </a:cubicBezTo>
                    <a:cubicBezTo>
                      <a:pt x="46" y="746"/>
                      <a:pt x="45" y="738"/>
                      <a:pt x="43" y="728"/>
                    </a:cubicBezTo>
                    <a:cubicBezTo>
                      <a:pt x="44" y="729"/>
                      <a:pt x="43" y="727"/>
                      <a:pt x="42" y="727"/>
                    </a:cubicBezTo>
                    <a:cubicBezTo>
                      <a:pt x="3" y="720"/>
                      <a:pt x="0" y="710"/>
                      <a:pt x="18" y="673"/>
                    </a:cubicBezTo>
                    <a:cubicBezTo>
                      <a:pt x="30" y="646"/>
                      <a:pt x="36" y="617"/>
                      <a:pt x="46" y="589"/>
                    </a:cubicBezTo>
                    <a:cubicBezTo>
                      <a:pt x="48" y="581"/>
                      <a:pt x="50" y="572"/>
                      <a:pt x="55" y="566"/>
                    </a:cubicBezTo>
                    <a:cubicBezTo>
                      <a:pt x="95" y="521"/>
                      <a:pt x="118" y="467"/>
                      <a:pt x="136" y="412"/>
                    </a:cubicBezTo>
                    <a:cubicBezTo>
                      <a:pt x="142" y="395"/>
                      <a:pt x="136" y="373"/>
                      <a:pt x="132" y="354"/>
                    </a:cubicBezTo>
                    <a:cubicBezTo>
                      <a:pt x="125" y="320"/>
                      <a:pt x="111" y="289"/>
                      <a:pt x="80" y="270"/>
                    </a:cubicBezTo>
                    <a:cubicBezTo>
                      <a:pt x="78" y="268"/>
                      <a:pt x="74" y="264"/>
                      <a:pt x="74" y="261"/>
                    </a:cubicBezTo>
                    <a:cubicBezTo>
                      <a:pt x="76" y="232"/>
                      <a:pt x="73" y="202"/>
                      <a:pt x="81" y="174"/>
                    </a:cubicBezTo>
                    <a:cubicBezTo>
                      <a:pt x="90" y="145"/>
                      <a:pt x="110" y="119"/>
                      <a:pt x="124" y="90"/>
                    </a:cubicBezTo>
                    <a:cubicBezTo>
                      <a:pt x="133" y="71"/>
                      <a:pt x="146" y="59"/>
                      <a:pt x="167" y="51"/>
                    </a:cubicBezTo>
                    <a:cubicBezTo>
                      <a:pt x="192" y="42"/>
                      <a:pt x="216" y="30"/>
                      <a:pt x="240" y="17"/>
                    </a:cubicBezTo>
                    <a:cubicBezTo>
                      <a:pt x="270" y="0"/>
                      <a:pt x="299" y="13"/>
                      <a:pt x="328" y="22"/>
                    </a:cubicBezTo>
                    <a:cubicBezTo>
                      <a:pt x="360" y="31"/>
                      <a:pt x="392" y="39"/>
                      <a:pt x="422" y="50"/>
                    </a:cubicBezTo>
                    <a:cubicBezTo>
                      <a:pt x="438" y="56"/>
                      <a:pt x="456" y="65"/>
                      <a:pt x="464" y="78"/>
                    </a:cubicBezTo>
                    <a:cubicBezTo>
                      <a:pt x="502" y="139"/>
                      <a:pt x="535" y="203"/>
                      <a:pt x="571" y="265"/>
                    </a:cubicBezTo>
                    <a:cubicBezTo>
                      <a:pt x="576" y="274"/>
                      <a:pt x="586" y="282"/>
                      <a:pt x="595" y="285"/>
                    </a:cubicBezTo>
                    <a:cubicBezTo>
                      <a:pt x="645" y="301"/>
                      <a:pt x="695" y="316"/>
                      <a:pt x="745" y="331"/>
                    </a:cubicBezTo>
                    <a:cubicBezTo>
                      <a:pt x="762" y="337"/>
                      <a:pt x="780" y="340"/>
                      <a:pt x="797" y="348"/>
                    </a:cubicBezTo>
                    <a:cubicBezTo>
                      <a:pt x="811" y="355"/>
                      <a:pt x="827" y="364"/>
                      <a:pt x="835" y="377"/>
                    </a:cubicBezTo>
                    <a:cubicBezTo>
                      <a:pt x="871" y="427"/>
                      <a:pt x="903" y="481"/>
                      <a:pt x="940" y="530"/>
                    </a:cubicBezTo>
                    <a:cubicBezTo>
                      <a:pt x="963" y="559"/>
                      <a:pt x="991" y="583"/>
                      <a:pt x="1002" y="622"/>
                    </a:cubicBezTo>
                    <a:cubicBezTo>
                      <a:pt x="1014" y="662"/>
                      <a:pt x="1030" y="701"/>
                      <a:pt x="1046" y="740"/>
                    </a:cubicBezTo>
                    <a:cubicBezTo>
                      <a:pt x="1059" y="770"/>
                      <a:pt x="1074" y="800"/>
                      <a:pt x="1089" y="829"/>
                    </a:cubicBezTo>
                    <a:cubicBezTo>
                      <a:pt x="1095" y="839"/>
                      <a:pt x="1106" y="847"/>
                      <a:pt x="1116" y="854"/>
                    </a:cubicBezTo>
                    <a:cubicBezTo>
                      <a:pt x="1142" y="872"/>
                      <a:pt x="1169" y="890"/>
                      <a:pt x="1197" y="907"/>
                    </a:cubicBezTo>
                    <a:cubicBezTo>
                      <a:pt x="1211" y="915"/>
                      <a:pt x="1227" y="924"/>
                      <a:pt x="1243" y="927"/>
                    </a:cubicBezTo>
                    <a:cubicBezTo>
                      <a:pt x="1291" y="935"/>
                      <a:pt x="1338" y="940"/>
                      <a:pt x="1386" y="947"/>
                    </a:cubicBezTo>
                    <a:cubicBezTo>
                      <a:pt x="1415" y="951"/>
                      <a:pt x="1419" y="977"/>
                      <a:pt x="1432" y="1005"/>
                    </a:cubicBezTo>
                    <a:cubicBezTo>
                      <a:pt x="1391" y="976"/>
                      <a:pt x="1351" y="974"/>
                      <a:pt x="1310" y="978"/>
                    </a:cubicBezTo>
                    <a:cubicBezTo>
                      <a:pt x="1305" y="978"/>
                      <a:pt x="1299" y="978"/>
                      <a:pt x="1295" y="977"/>
                    </a:cubicBezTo>
                    <a:cubicBezTo>
                      <a:pt x="1247" y="962"/>
                      <a:pt x="1198" y="949"/>
                      <a:pt x="1159" y="915"/>
                    </a:cubicBezTo>
                    <a:cubicBezTo>
                      <a:pt x="1146" y="903"/>
                      <a:pt x="1128" y="897"/>
                      <a:pt x="1116" y="885"/>
                    </a:cubicBezTo>
                    <a:cubicBezTo>
                      <a:pt x="1099" y="868"/>
                      <a:pt x="1083" y="850"/>
                      <a:pt x="1072" y="829"/>
                    </a:cubicBezTo>
                    <a:cubicBezTo>
                      <a:pt x="1049" y="789"/>
                      <a:pt x="1029" y="749"/>
                      <a:pt x="1010" y="708"/>
                    </a:cubicBezTo>
                    <a:cubicBezTo>
                      <a:pt x="994" y="673"/>
                      <a:pt x="982" y="637"/>
                      <a:pt x="968" y="601"/>
                    </a:cubicBezTo>
                    <a:cubicBezTo>
                      <a:pt x="966" y="596"/>
                      <a:pt x="964" y="592"/>
                      <a:pt x="960" y="588"/>
                    </a:cubicBezTo>
                    <a:cubicBezTo>
                      <a:pt x="938" y="558"/>
                      <a:pt x="915" y="528"/>
                      <a:pt x="893" y="498"/>
                    </a:cubicBezTo>
                    <a:cubicBezTo>
                      <a:pt x="873" y="470"/>
                      <a:pt x="856" y="439"/>
                      <a:pt x="833" y="413"/>
                    </a:cubicBezTo>
                    <a:cubicBezTo>
                      <a:pt x="819" y="398"/>
                      <a:pt x="798" y="386"/>
                      <a:pt x="778" y="380"/>
                    </a:cubicBezTo>
                    <a:cubicBezTo>
                      <a:pt x="719" y="360"/>
                      <a:pt x="659" y="344"/>
                      <a:pt x="601" y="325"/>
                    </a:cubicBezTo>
                    <a:cubicBezTo>
                      <a:pt x="575" y="317"/>
                      <a:pt x="558" y="300"/>
                      <a:pt x="548" y="274"/>
                    </a:cubicBezTo>
                    <a:cubicBezTo>
                      <a:pt x="532" y="235"/>
                      <a:pt x="513" y="196"/>
                      <a:pt x="495" y="158"/>
                    </a:cubicBezTo>
                    <a:cubicBezTo>
                      <a:pt x="489" y="147"/>
                      <a:pt x="481" y="137"/>
                      <a:pt x="476" y="126"/>
                    </a:cubicBezTo>
                    <a:cubicBezTo>
                      <a:pt x="460" y="84"/>
                      <a:pt x="424" y="76"/>
                      <a:pt x="386" y="69"/>
                    </a:cubicBezTo>
                    <a:cubicBezTo>
                      <a:pt x="368" y="66"/>
                      <a:pt x="350" y="59"/>
                      <a:pt x="331" y="57"/>
                    </a:cubicBezTo>
                    <a:cubicBezTo>
                      <a:pt x="309" y="55"/>
                      <a:pt x="286" y="53"/>
                      <a:pt x="265" y="57"/>
                    </a:cubicBezTo>
                    <a:cubicBezTo>
                      <a:pt x="240" y="62"/>
                      <a:pt x="215" y="72"/>
                      <a:pt x="192" y="84"/>
                    </a:cubicBezTo>
                    <a:cubicBezTo>
                      <a:pt x="177" y="91"/>
                      <a:pt x="162" y="103"/>
                      <a:pt x="153" y="117"/>
                    </a:cubicBezTo>
                    <a:cubicBezTo>
                      <a:pt x="137" y="139"/>
                      <a:pt x="124" y="165"/>
                      <a:pt x="111" y="189"/>
                    </a:cubicBezTo>
                    <a:cubicBezTo>
                      <a:pt x="109" y="194"/>
                      <a:pt x="108" y="199"/>
                      <a:pt x="109" y="204"/>
                    </a:cubicBezTo>
                    <a:cubicBezTo>
                      <a:pt x="109" y="224"/>
                      <a:pt x="109" y="244"/>
                      <a:pt x="113" y="263"/>
                    </a:cubicBezTo>
                    <a:cubicBezTo>
                      <a:pt x="115" y="274"/>
                      <a:pt x="124" y="284"/>
                      <a:pt x="132" y="292"/>
                    </a:cubicBezTo>
                    <a:cubicBezTo>
                      <a:pt x="146" y="305"/>
                      <a:pt x="156" y="316"/>
                      <a:pt x="156" y="340"/>
                    </a:cubicBezTo>
                    <a:cubicBezTo>
                      <a:pt x="157" y="377"/>
                      <a:pt x="169" y="414"/>
                      <a:pt x="180" y="451"/>
                    </a:cubicBezTo>
                    <a:cubicBezTo>
                      <a:pt x="183" y="464"/>
                      <a:pt x="197" y="475"/>
                      <a:pt x="208" y="484"/>
                    </a:cubicBezTo>
                    <a:cubicBezTo>
                      <a:pt x="223" y="496"/>
                      <a:pt x="232" y="510"/>
                      <a:pt x="227" y="529"/>
                    </a:cubicBezTo>
                    <a:cubicBezTo>
                      <a:pt x="222" y="548"/>
                      <a:pt x="239" y="574"/>
                      <a:pt x="210" y="586"/>
                    </a:cubicBezTo>
                    <a:cubicBezTo>
                      <a:pt x="209" y="587"/>
                      <a:pt x="211" y="598"/>
                      <a:pt x="212" y="603"/>
                    </a:cubicBezTo>
                    <a:cubicBezTo>
                      <a:pt x="218" y="629"/>
                      <a:pt x="224" y="655"/>
                      <a:pt x="231" y="6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Shape 51">
                <a:extLst>
                  <a:ext uri="{FF2B5EF4-FFF2-40B4-BE49-F238E27FC236}">
                    <a16:creationId xmlns:a16="http://schemas.microsoft.com/office/drawing/2014/main" id="{E4742EE7-D786-4471-BE48-AFA0A51B851F}"/>
                  </a:ext>
                </a:extLst>
              </p:cNvPr>
              <p:cNvSpPr>
                <a:spLocks noEditPoints="1"/>
              </p:cNvSpPr>
              <p:nvPr/>
            </p:nvSpPr>
            <p:spPr bwMode="auto">
              <a:xfrm>
                <a:off x="7177088" y="4584700"/>
                <a:ext cx="454025" cy="300038"/>
              </a:xfrm>
              <a:custGeom>
                <a:avLst/>
                <a:gdLst>
                  <a:gd name="T0" fmla="*/ 223 w 477"/>
                  <a:gd name="T1" fmla="*/ 0 h 314"/>
                  <a:gd name="T2" fmla="*/ 200 w 477"/>
                  <a:gd name="T3" fmla="*/ 84 h 314"/>
                  <a:gd name="T4" fmla="*/ 213 w 477"/>
                  <a:gd name="T5" fmla="*/ 64 h 314"/>
                  <a:gd name="T6" fmla="*/ 338 w 477"/>
                  <a:gd name="T7" fmla="*/ 33 h 314"/>
                  <a:gd name="T8" fmla="*/ 419 w 477"/>
                  <a:gd name="T9" fmla="*/ 107 h 314"/>
                  <a:gd name="T10" fmla="*/ 460 w 477"/>
                  <a:gd name="T11" fmla="*/ 166 h 314"/>
                  <a:gd name="T12" fmla="*/ 463 w 477"/>
                  <a:gd name="T13" fmla="*/ 219 h 314"/>
                  <a:gd name="T14" fmla="*/ 467 w 477"/>
                  <a:gd name="T15" fmla="*/ 234 h 314"/>
                  <a:gd name="T16" fmla="*/ 429 w 477"/>
                  <a:gd name="T17" fmla="*/ 293 h 314"/>
                  <a:gd name="T18" fmla="*/ 286 w 477"/>
                  <a:gd name="T19" fmla="*/ 310 h 314"/>
                  <a:gd name="T20" fmla="*/ 97 w 477"/>
                  <a:gd name="T21" fmla="*/ 256 h 314"/>
                  <a:gd name="T22" fmla="*/ 50 w 477"/>
                  <a:gd name="T23" fmla="*/ 235 h 314"/>
                  <a:gd name="T24" fmla="*/ 30 w 477"/>
                  <a:gd name="T25" fmla="*/ 133 h 314"/>
                  <a:gd name="T26" fmla="*/ 78 w 477"/>
                  <a:gd name="T27" fmla="*/ 62 h 314"/>
                  <a:gd name="T28" fmla="*/ 134 w 477"/>
                  <a:gd name="T29" fmla="*/ 17 h 314"/>
                  <a:gd name="T30" fmla="*/ 223 w 477"/>
                  <a:gd name="T31" fmla="*/ 0 h 314"/>
                  <a:gd name="T32" fmla="*/ 264 w 477"/>
                  <a:gd name="T33" fmla="*/ 120 h 314"/>
                  <a:gd name="T34" fmla="*/ 271 w 477"/>
                  <a:gd name="T35" fmla="*/ 120 h 314"/>
                  <a:gd name="T36" fmla="*/ 271 w 477"/>
                  <a:gd name="T37" fmla="*/ 46 h 314"/>
                  <a:gd name="T38" fmla="*/ 260 w 477"/>
                  <a:gd name="T39" fmla="*/ 46 h 314"/>
                  <a:gd name="T40" fmla="*/ 264 w 477"/>
                  <a:gd name="T41" fmla="*/ 120 h 3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7" h="314">
                    <a:moveTo>
                      <a:pt x="223" y="0"/>
                    </a:moveTo>
                    <a:cubicBezTo>
                      <a:pt x="210" y="27"/>
                      <a:pt x="185" y="49"/>
                      <a:pt x="200" y="84"/>
                    </a:cubicBezTo>
                    <a:cubicBezTo>
                      <a:pt x="205" y="77"/>
                      <a:pt x="210" y="71"/>
                      <a:pt x="213" y="64"/>
                    </a:cubicBezTo>
                    <a:cubicBezTo>
                      <a:pt x="234" y="10"/>
                      <a:pt x="291" y="0"/>
                      <a:pt x="338" y="33"/>
                    </a:cubicBezTo>
                    <a:cubicBezTo>
                      <a:pt x="369" y="54"/>
                      <a:pt x="389" y="85"/>
                      <a:pt x="419" y="107"/>
                    </a:cubicBezTo>
                    <a:cubicBezTo>
                      <a:pt x="437" y="121"/>
                      <a:pt x="451" y="144"/>
                      <a:pt x="460" y="166"/>
                    </a:cubicBezTo>
                    <a:cubicBezTo>
                      <a:pt x="467" y="181"/>
                      <a:pt x="462" y="201"/>
                      <a:pt x="463" y="219"/>
                    </a:cubicBezTo>
                    <a:cubicBezTo>
                      <a:pt x="463" y="224"/>
                      <a:pt x="465" y="229"/>
                      <a:pt x="467" y="234"/>
                    </a:cubicBezTo>
                    <a:cubicBezTo>
                      <a:pt x="477" y="265"/>
                      <a:pt x="462" y="289"/>
                      <a:pt x="429" y="293"/>
                    </a:cubicBezTo>
                    <a:cubicBezTo>
                      <a:pt x="381" y="299"/>
                      <a:pt x="334" y="307"/>
                      <a:pt x="286" y="310"/>
                    </a:cubicBezTo>
                    <a:cubicBezTo>
                      <a:pt x="218" y="314"/>
                      <a:pt x="156" y="289"/>
                      <a:pt x="97" y="256"/>
                    </a:cubicBezTo>
                    <a:cubicBezTo>
                      <a:pt x="82" y="248"/>
                      <a:pt x="66" y="241"/>
                      <a:pt x="50" y="235"/>
                    </a:cubicBezTo>
                    <a:cubicBezTo>
                      <a:pt x="9" y="220"/>
                      <a:pt x="0" y="165"/>
                      <a:pt x="30" y="133"/>
                    </a:cubicBezTo>
                    <a:cubicBezTo>
                      <a:pt x="49" y="113"/>
                      <a:pt x="64" y="87"/>
                      <a:pt x="78" y="62"/>
                    </a:cubicBezTo>
                    <a:cubicBezTo>
                      <a:pt x="91" y="39"/>
                      <a:pt x="106" y="21"/>
                      <a:pt x="134" y="17"/>
                    </a:cubicBezTo>
                    <a:cubicBezTo>
                      <a:pt x="163" y="12"/>
                      <a:pt x="191" y="6"/>
                      <a:pt x="223" y="0"/>
                    </a:cubicBezTo>
                    <a:close/>
                    <a:moveTo>
                      <a:pt x="264" y="120"/>
                    </a:moveTo>
                    <a:cubicBezTo>
                      <a:pt x="266" y="120"/>
                      <a:pt x="269" y="120"/>
                      <a:pt x="271" y="120"/>
                    </a:cubicBezTo>
                    <a:cubicBezTo>
                      <a:pt x="271" y="95"/>
                      <a:pt x="271" y="70"/>
                      <a:pt x="271" y="46"/>
                    </a:cubicBezTo>
                    <a:cubicBezTo>
                      <a:pt x="267" y="46"/>
                      <a:pt x="264" y="46"/>
                      <a:pt x="260" y="46"/>
                    </a:cubicBezTo>
                    <a:cubicBezTo>
                      <a:pt x="261" y="71"/>
                      <a:pt x="263" y="96"/>
                      <a:pt x="264"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Shape 52">
                <a:extLst>
                  <a:ext uri="{FF2B5EF4-FFF2-40B4-BE49-F238E27FC236}">
                    <a16:creationId xmlns:a16="http://schemas.microsoft.com/office/drawing/2014/main" id="{6779FB39-8345-4D2E-85A1-8B95765DD30D}"/>
                  </a:ext>
                </a:extLst>
              </p:cNvPr>
              <p:cNvSpPr>
                <a:spLocks noEditPoints="1"/>
              </p:cNvSpPr>
              <p:nvPr/>
            </p:nvSpPr>
            <p:spPr bwMode="auto">
              <a:xfrm>
                <a:off x="7094538" y="4035425"/>
                <a:ext cx="374650" cy="434975"/>
              </a:xfrm>
              <a:custGeom>
                <a:avLst/>
                <a:gdLst>
                  <a:gd name="T0" fmla="*/ 207 w 394"/>
                  <a:gd name="T1" fmla="*/ 458 h 458"/>
                  <a:gd name="T2" fmla="*/ 188 w 394"/>
                  <a:gd name="T3" fmla="*/ 429 h 458"/>
                  <a:gd name="T4" fmla="*/ 171 w 394"/>
                  <a:gd name="T5" fmla="*/ 233 h 458"/>
                  <a:gd name="T6" fmla="*/ 165 w 394"/>
                  <a:gd name="T7" fmla="*/ 157 h 458"/>
                  <a:gd name="T8" fmla="*/ 148 w 394"/>
                  <a:gd name="T9" fmla="*/ 221 h 458"/>
                  <a:gd name="T10" fmla="*/ 120 w 394"/>
                  <a:gd name="T11" fmla="*/ 163 h 458"/>
                  <a:gd name="T12" fmla="*/ 119 w 394"/>
                  <a:gd name="T13" fmla="*/ 88 h 458"/>
                  <a:gd name="T14" fmla="*/ 83 w 394"/>
                  <a:gd name="T15" fmla="*/ 125 h 458"/>
                  <a:gd name="T16" fmla="*/ 104 w 394"/>
                  <a:gd name="T17" fmla="*/ 177 h 458"/>
                  <a:gd name="T18" fmla="*/ 135 w 394"/>
                  <a:gd name="T19" fmla="*/ 343 h 458"/>
                  <a:gd name="T20" fmla="*/ 122 w 394"/>
                  <a:gd name="T21" fmla="*/ 384 h 458"/>
                  <a:gd name="T22" fmla="*/ 61 w 394"/>
                  <a:gd name="T23" fmla="*/ 385 h 458"/>
                  <a:gd name="T24" fmla="*/ 5 w 394"/>
                  <a:gd name="T25" fmla="*/ 284 h 458"/>
                  <a:gd name="T26" fmla="*/ 0 w 394"/>
                  <a:gd name="T27" fmla="*/ 211 h 458"/>
                  <a:gd name="T28" fmla="*/ 6 w 394"/>
                  <a:gd name="T29" fmla="*/ 192 h 458"/>
                  <a:gd name="T30" fmla="*/ 161 w 394"/>
                  <a:gd name="T31" fmla="*/ 42 h 458"/>
                  <a:gd name="T32" fmla="*/ 220 w 394"/>
                  <a:gd name="T33" fmla="*/ 17 h 458"/>
                  <a:gd name="T34" fmla="*/ 302 w 394"/>
                  <a:gd name="T35" fmla="*/ 3 h 458"/>
                  <a:gd name="T36" fmla="*/ 341 w 394"/>
                  <a:gd name="T37" fmla="*/ 28 h 458"/>
                  <a:gd name="T38" fmla="*/ 379 w 394"/>
                  <a:gd name="T39" fmla="*/ 163 h 458"/>
                  <a:gd name="T40" fmla="*/ 339 w 394"/>
                  <a:gd name="T41" fmla="*/ 261 h 458"/>
                  <a:gd name="T42" fmla="*/ 280 w 394"/>
                  <a:gd name="T43" fmla="*/ 328 h 458"/>
                  <a:gd name="T44" fmla="*/ 242 w 394"/>
                  <a:gd name="T45" fmla="*/ 398 h 458"/>
                  <a:gd name="T46" fmla="*/ 207 w 394"/>
                  <a:gd name="T47" fmla="*/ 458 h 458"/>
                  <a:gd name="T48" fmla="*/ 245 w 394"/>
                  <a:gd name="T49" fmla="*/ 45 h 458"/>
                  <a:gd name="T50" fmla="*/ 248 w 394"/>
                  <a:gd name="T51" fmla="*/ 52 h 458"/>
                  <a:gd name="T52" fmla="*/ 285 w 394"/>
                  <a:gd name="T53" fmla="*/ 30 h 458"/>
                  <a:gd name="T54" fmla="*/ 245 w 394"/>
                  <a:gd name="T55" fmla="*/ 45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4" h="458">
                    <a:moveTo>
                      <a:pt x="207" y="458"/>
                    </a:moveTo>
                    <a:cubicBezTo>
                      <a:pt x="198" y="445"/>
                      <a:pt x="189" y="438"/>
                      <a:pt x="188" y="429"/>
                    </a:cubicBezTo>
                    <a:cubicBezTo>
                      <a:pt x="176" y="364"/>
                      <a:pt x="161" y="300"/>
                      <a:pt x="171" y="233"/>
                    </a:cubicBezTo>
                    <a:cubicBezTo>
                      <a:pt x="175" y="208"/>
                      <a:pt x="172" y="183"/>
                      <a:pt x="165" y="157"/>
                    </a:cubicBezTo>
                    <a:cubicBezTo>
                      <a:pt x="160" y="179"/>
                      <a:pt x="154" y="201"/>
                      <a:pt x="148" y="221"/>
                    </a:cubicBezTo>
                    <a:cubicBezTo>
                      <a:pt x="139" y="202"/>
                      <a:pt x="125" y="184"/>
                      <a:pt x="120" y="163"/>
                    </a:cubicBezTo>
                    <a:cubicBezTo>
                      <a:pt x="115" y="142"/>
                      <a:pt x="119" y="119"/>
                      <a:pt x="119" y="88"/>
                    </a:cubicBezTo>
                    <a:cubicBezTo>
                      <a:pt x="102" y="105"/>
                      <a:pt x="89" y="119"/>
                      <a:pt x="83" y="125"/>
                    </a:cubicBezTo>
                    <a:cubicBezTo>
                      <a:pt x="92" y="147"/>
                      <a:pt x="101" y="161"/>
                      <a:pt x="104" y="177"/>
                    </a:cubicBezTo>
                    <a:cubicBezTo>
                      <a:pt x="115" y="232"/>
                      <a:pt x="125" y="287"/>
                      <a:pt x="135" y="343"/>
                    </a:cubicBezTo>
                    <a:cubicBezTo>
                      <a:pt x="137" y="358"/>
                      <a:pt x="141" y="374"/>
                      <a:pt x="122" y="384"/>
                    </a:cubicBezTo>
                    <a:cubicBezTo>
                      <a:pt x="101" y="394"/>
                      <a:pt x="83" y="403"/>
                      <a:pt x="61" y="385"/>
                    </a:cubicBezTo>
                    <a:cubicBezTo>
                      <a:pt x="29" y="359"/>
                      <a:pt x="11" y="325"/>
                      <a:pt x="5" y="284"/>
                    </a:cubicBezTo>
                    <a:cubicBezTo>
                      <a:pt x="2" y="260"/>
                      <a:pt x="1" y="236"/>
                      <a:pt x="0" y="211"/>
                    </a:cubicBezTo>
                    <a:cubicBezTo>
                      <a:pt x="0" y="205"/>
                      <a:pt x="2" y="196"/>
                      <a:pt x="6" y="192"/>
                    </a:cubicBezTo>
                    <a:cubicBezTo>
                      <a:pt x="57" y="141"/>
                      <a:pt x="108" y="90"/>
                      <a:pt x="161" y="42"/>
                    </a:cubicBezTo>
                    <a:cubicBezTo>
                      <a:pt x="176" y="28"/>
                      <a:pt x="199" y="22"/>
                      <a:pt x="220" y="17"/>
                    </a:cubicBezTo>
                    <a:cubicBezTo>
                      <a:pt x="247" y="10"/>
                      <a:pt x="275" y="8"/>
                      <a:pt x="302" y="3"/>
                    </a:cubicBezTo>
                    <a:cubicBezTo>
                      <a:pt x="323" y="0"/>
                      <a:pt x="336" y="7"/>
                      <a:pt x="341" y="28"/>
                    </a:cubicBezTo>
                    <a:cubicBezTo>
                      <a:pt x="353" y="73"/>
                      <a:pt x="364" y="119"/>
                      <a:pt x="379" y="163"/>
                    </a:cubicBezTo>
                    <a:cubicBezTo>
                      <a:pt x="394" y="208"/>
                      <a:pt x="360" y="232"/>
                      <a:pt x="339" y="261"/>
                    </a:cubicBezTo>
                    <a:cubicBezTo>
                      <a:pt x="321" y="285"/>
                      <a:pt x="297" y="304"/>
                      <a:pt x="280" y="328"/>
                    </a:cubicBezTo>
                    <a:cubicBezTo>
                      <a:pt x="264" y="349"/>
                      <a:pt x="255" y="375"/>
                      <a:pt x="242" y="398"/>
                    </a:cubicBezTo>
                    <a:cubicBezTo>
                      <a:pt x="232" y="416"/>
                      <a:pt x="222" y="433"/>
                      <a:pt x="207" y="458"/>
                    </a:cubicBezTo>
                    <a:close/>
                    <a:moveTo>
                      <a:pt x="245" y="45"/>
                    </a:moveTo>
                    <a:cubicBezTo>
                      <a:pt x="246" y="47"/>
                      <a:pt x="247" y="49"/>
                      <a:pt x="248" y="52"/>
                    </a:cubicBezTo>
                    <a:cubicBezTo>
                      <a:pt x="286" y="51"/>
                      <a:pt x="286" y="51"/>
                      <a:pt x="285" y="30"/>
                    </a:cubicBezTo>
                    <a:cubicBezTo>
                      <a:pt x="271" y="35"/>
                      <a:pt x="258" y="40"/>
                      <a:pt x="245"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Shape 53">
                <a:extLst>
                  <a:ext uri="{FF2B5EF4-FFF2-40B4-BE49-F238E27FC236}">
                    <a16:creationId xmlns:a16="http://schemas.microsoft.com/office/drawing/2014/main" id="{CA2CC141-4DC3-4995-B7AD-14C26F86F8CF}"/>
                  </a:ext>
                </a:extLst>
              </p:cNvPr>
              <p:cNvSpPr>
                <a:spLocks noEditPoints="1"/>
              </p:cNvSpPr>
              <p:nvPr/>
            </p:nvSpPr>
            <p:spPr bwMode="auto">
              <a:xfrm>
                <a:off x="6130926" y="4786313"/>
                <a:ext cx="481013" cy="280988"/>
              </a:xfrm>
              <a:custGeom>
                <a:avLst/>
                <a:gdLst>
                  <a:gd name="T0" fmla="*/ 48 w 504"/>
                  <a:gd name="T1" fmla="*/ 191 h 294"/>
                  <a:gd name="T2" fmla="*/ 52 w 504"/>
                  <a:gd name="T3" fmla="*/ 215 h 294"/>
                  <a:gd name="T4" fmla="*/ 87 w 504"/>
                  <a:gd name="T5" fmla="*/ 257 h 294"/>
                  <a:gd name="T6" fmla="*/ 101 w 504"/>
                  <a:gd name="T7" fmla="*/ 282 h 294"/>
                  <a:gd name="T8" fmla="*/ 47 w 504"/>
                  <a:gd name="T9" fmla="*/ 290 h 294"/>
                  <a:gd name="T10" fmla="*/ 15 w 504"/>
                  <a:gd name="T11" fmla="*/ 261 h 294"/>
                  <a:gd name="T12" fmla="*/ 10 w 504"/>
                  <a:gd name="T13" fmla="*/ 135 h 294"/>
                  <a:gd name="T14" fmla="*/ 0 w 504"/>
                  <a:gd name="T15" fmla="*/ 93 h 294"/>
                  <a:gd name="T16" fmla="*/ 93 w 504"/>
                  <a:gd name="T17" fmla="*/ 177 h 294"/>
                  <a:gd name="T18" fmla="*/ 100 w 504"/>
                  <a:gd name="T19" fmla="*/ 169 h 294"/>
                  <a:gd name="T20" fmla="*/ 86 w 504"/>
                  <a:gd name="T21" fmla="*/ 154 h 294"/>
                  <a:gd name="T22" fmla="*/ 35 w 504"/>
                  <a:gd name="T23" fmla="*/ 95 h 294"/>
                  <a:gd name="T24" fmla="*/ 48 w 504"/>
                  <a:gd name="T25" fmla="*/ 64 h 294"/>
                  <a:gd name="T26" fmla="*/ 186 w 504"/>
                  <a:gd name="T27" fmla="*/ 60 h 294"/>
                  <a:gd name="T28" fmla="*/ 240 w 504"/>
                  <a:gd name="T29" fmla="*/ 58 h 294"/>
                  <a:gd name="T30" fmla="*/ 262 w 504"/>
                  <a:gd name="T31" fmla="*/ 49 h 294"/>
                  <a:gd name="T32" fmla="*/ 241 w 504"/>
                  <a:gd name="T33" fmla="*/ 26 h 294"/>
                  <a:gd name="T34" fmla="*/ 308 w 504"/>
                  <a:gd name="T35" fmla="*/ 10 h 294"/>
                  <a:gd name="T36" fmla="*/ 288 w 504"/>
                  <a:gd name="T37" fmla="*/ 0 h 294"/>
                  <a:gd name="T38" fmla="*/ 388 w 504"/>
                  <a:gd name="T39" fmla="*/ 13 h 294"/>
                  <a:gd name="T40" fmla="*/ 460 w 504"/>
                  <a:gd name="T41" fmla="*/ 72 h 294"/>
                  <a:gd name="T42" fmla="*/ 450 w 504"/>
                  <a:gd name="T43" fmla="*/ 228 h 294"/>
                  <a:gd name="T44" fmla="*/ 391 w 504"/>
                  <a:gd name="T45" fmla="*/ 276 h 294"/>
                  <a:gd name="T46" fmla="*/ 312 w 504"/>
                  <a:gd name="T47" fmla="*/ 275 h 294"/>
                  <a:gd name="T48" fmla="*/ 226 w 504"/>
                  <a:gd name="T49" fmla="*/ 241 h 294"/>
                  <a:gd name="T50" fmla="*/ 142 w 504"/>
                  <a:gd name="T51" fmla="*/ 213 h 294"/>
                  <a:gd name="T52" fmla="*/ 202 w 504"/>
                  <a:gd name="T53" fmla="*/ 261 h 294"/>
                  <a:gd name="T54" fmla="*/ 257 w 504"/>
                  <a:gd name="T55" fmla="*/ 274 h 294"/>
                  <a:gd name="T56" fmla="*/ 142 w 504"/>
                  <a:gd name="T57" fmla="*/ 263 h 294"/>
                  <a:gd name="T58" fmla="*/ 56 w 504"/>
                  <a:gd name="T59" fmla="*/ 192 h 294"/>
                  <a:gd name="T60" fmla="*/ 48 w 504"/>
                  <a:gd name="T61" fmla="*/ 191 h 294"/>
                  <a:gd name="T62" fmla="*/ 287 w 504"/>
                  <a:gd name="T63" fmla="*/ 120 h 294"/>
                  <a:gd name="T64" fmla="*/ 326 w 504"/>
                  <a:gd name="T65" fmla="*/ 132 h 294"/>
                  <a:gd name="T66" fmla="*/ 344 w 504"/>
                  <a:gd name="T67" fmla="*/ 126 h 294"/>
                  <a:gd name="T68" fmla="*/ 331 w 504"/>
                  <a:gd name="T69" fmla="*/ 111 h 294"/>
                  <a:gd name="T70" fmla="*/ 287 w 504"/>
                  <a:gd name="T71" fmla="*/ 120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04" h="294">
                    <a:moveTo>
                      <a:pt x="48" y="191"/>
                    </a:moveTo>
                    <a:cubicBezTo>
                      <a:pt x="49" y="199"/>
                      <a:pt x="47" y="209"/>
                      <a:pt x="52" y="215"/>
                    </a:cubicBezTo>
                    <a:cubicBezTo>
                      <a:pt x="62" y="230"/>
                      <a:pt x="76" y="243"/>
                      <a:pt x="87" y="257"/>
                    </a:cubicBezTo>
                    <a:cubicBezTo>
                      <a:pt x="93" y="265"/>
                      <a:pt x="97" y="275"/>
                      <a:pt x="101" y="282"/>
                    </a:cubicBezTo>
                    <a:cubicBezTo>
                      <a:pt x="82" y="285"/>
                      <a:pt x="64" y="287"/>
                      <a:pt x="47" y="290"/>
                    </a:cubicBezTo>
                    <a:cubicBezTo>
                      <a:pt x="25" y="294"/>
                      <a:pt x="16" y="285"/>
                      <a:pt x="15" y="261"/>
                    </a:cubicBezTo>
                    <a:cubicBezTo>
                      <a:pt x="14" y="219"/>
                      <a:pt x="13" y="177"/>
                      <a:pt x="10" y="135"/>
                    </a:cubicBezTo>
                    <a:cubicBezTo>
                      <a:pt x="9" y="122"/>
                      <a:pt x="0" y="109"/>
                      <a:pt x="0" y="93"/>
                    </a:cubicBezTo>
                    <a:cubicBezTo>
                      <a:pt x="31" y="121"/>
                      <a:pt x="62" y="149"/>
                      <a:pt x="93" y="177"/>
                    </a:cubicBezTo>
                    <a:cubicBezTo>
                      <a:pt x="95" y="175"/>
                      <a:pt x="98" y="172"/>
                      <a:pt x="100" y="169"/>
                    </a:cubicBezTo>
                    <a:cubicBezTo>
                      <a:pt x="95" y="164"/>
                      <a:pt x="90" y="159"/>
                      <a:pt x="86" y="154"/>
                    </a:cubicBezTo>
                    <a:cubicBezTo>
                      <a:pt x="68" y="134"/>
                      <a:pt x="51" y="115"/>
                      <a:pt x="35" y="95"/>
                    </a:cubicBezTo>
                    <a:cubicBezTo>
                      <a:pt x="21" y="78"/>
                      <a:pt x="29" y="65"/>
                      <a:pt x="48" y="64"/>
                    </a:cubicBezTo>
                    <a:cubicBezTo>
                      <a:pt x="94" y="61"/>
                      <a:pt x="140" y="61"/>
                      <a:pt x="186" y="60"/>
                    </a:cubicBezTo>
                    <a:cubicBezTo>
                      <a:pt x="204" y="60"/>
                      <a:pt x="222" y="60"/>
                      <a:pt x="240" y="58"/>
                    </a:cubicBezTo>
                    <a:cubicBezTo>
                      <a:pt x="248" y="57"/>
                      <a:pt x="255" y="52"/>
                      <a:pt x="262" y="49"/>
                    </a:cubicBezTo>
                    <a:cubicBezTo>
                      <a:pt x="257" y="43"/>
                      <a:pt x="251" y="36"/>
                      <a:pt x="241" y="26"/>
                    </a:cubicBezTo>
                    <a:cubicBezTo>
                      <a:pt x="263" y="20"/>
                      <a:pt x="284" y="15"/>
                      <a:pt x="308" y="10"/>
                    </a:cubicBezTo>
                    <a:cubicBezTo>
                      <a:pt x="301" y="7"/>
                      <a:pt x="297" y="5"/>
                      <a:pt x="288" y="0"/>
                    </a:cubicBezTo>
                    <a:cubicBezTo>
                      <a:pt x="326" y="4"/>
                      <a:pt x="360" y="1"/>
                      <a:pt x="388" y="13"/>
                    </a:cubicBezTo>
                    <a:cubicBezTo>
                      <a:pt x="416" y="24"/>
                      <a:pt x="441" y="48"/>
                      <a:pt x="460" y="72"/>
                    </a:cubicBezTo>
                    <a:cubicBezTo>
                      <a:pt x="504" y="130"/>
                      <a:pt x="493" y="180"/>
                      <a:pt x="450" y="228"/>
                    </a:cubicBezTo>
                    <a:cubicBezTo>
                      <a:pt x="433" y="246"/>
                      <a:pt x="413" y="268"/>
                      <a:pt x="391" y="276"/>
                    </a:cubicBezTo>
                    <a:cubicBezTo>
                      <a:pt x="367" y="284"/>
                      <a:pt x="337" y="281"/>
                      <a:pt x="312" y="275"/>
                    </a:cubicBezTo>
                    <a:cubicBezTo>
                      <a:pt x="282" y="268"/>
                      <a:pt x="255" y="251"/>
                      <a:pt x="226" y="241"/>
                    </a:cubicBezTo>
                    <a:cubicBezTo>
                      <a:pt x="201" y="231"/>
                      <a:pt x="174" y="223"/>
                      <a:pt x="142" y="213"/>
                    </a:cubicBezTo>
                    <a:cubicBezTo>
                      <a:pt x="157" y="245"/>
                      <a:pt x="172" y="261"/>
                      <a:pt x="202" y="261"/>
                    </a:cubicBezTo>
                    <a:cubicBezTo>
                      <a:pt x="220" y="261"/>
                      <a:pt x="239" y="267"/>
                      <a:pt x="257" y="274"/>
                    </a:cubicBezTo>
                    <a:cubicBezTo>
                      <a:pt x="216" y="289"/>
                      <a:pt x="178" y="290"/>
                      <a:pt x="142" y="263"/>
                    </a:cubicBezTo>
                    <a:cubicBezTo>
                      <a:pt x="113" y="240"/>
                      <a:pt x="85" y="216"/>
                      <a:pt x="56" y="192"/>
                    </a:cubicBezTo>
                    <a:cubicBezTo>
                      <a:pt x="53" y="192"/>
                      <a:pt x="51" y="191"/>
                      <a:pt x="48" y="191"/>
                    </a:cubicBezTo>
                    <a:close/>
                    <a:moveTo>
                      <a:pt x="287" y="120"/>
                    </a:moveTo>
                    <a:cubicBezTo>
                      <a:pt x="302" y="125"/>
                      <a:pt x="314" y="130"/>
                      <a:pt x="326" y="132"/>
                    </a:cubicBezTo>
                    <a:cubicBezTo>
                      <a:pt x="332" y="133"/>
                      <a:pt x="338" y="128"/>
                      <a:pt x="344" y="126"/>
                    </a:cubicBezTo>
                    <a:cubicBezTo>
                      <a:pt x="340" y="121"/>
                      <a:pt x="336" y="114"/>
                      <a:pt x="331" y="111"/>
                    </a:cubicBezTo>
                    <a:cubicBezTo>
                      <a:pt x="316" y="101"/>
                      <a:pt x="302" y="100"/>
                      <a:pt x="287" y="1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Shape 54">
                <a:extLst>
                  <a:ext uri="{FF2B5EF4-FFF2-40B4-BE49-F238E27FC236}">
                    <a16:creationId xmlns:a16="http://schemas.microsoft.com/office/drawing/2014/main" id="{FE77872E-37DF-4A30-A515-7F5E2AADCCA2}"/>
                  </a:ext>
                </a:extLst>
              </p:cNvPr>
              <p:cNvSpPr>
                <a:spLocks/>
              </p:cNvSpPr>
              <p:nvPr/>
            </p:nvSpPr>
            <p:spPr bwMode="auto">
              <a:xfrm>
                <a:off x="5705476" y="4183063"/>
                <a:ext cx="458788" cy="395288"/>
              </a:xfrm>
              <a:custGeom>
                <a:avLst/>
                <a:gdLst>
                  <a:gd name="T0" fmla="*/ 333 w 482"/>
                  <a:gd name="T1" fmla="*/ 153 h 415"/>
                  <a:gd name="T2" fmla="*/ 315 w 482"/>
                  <a:gd name="T3" fmla="*/ 149 h 415"/>
                  <a:gd name="T4" fmla="*/ 364 w 482"/>
                  <a:gd name="T5" fmla="*/ 195 h 415"/>
                  <a:gd name="T6" fmla="*/ 364 w 482"/>
                  <a:gd name="T7" fmla="*/ 242 h 415"/>
                  <a:gd name="T8" fmla="*/ 394 w 482"/>
                  <a:gd name="T9" fmla="*/ 276 h 415"/>
                  <a:gd name="T10" fmla="*/ 387 w 482"/>
                  <a:gd name="T11" fmla="*/ 283 h 415"/>
                  <a:gd name="T12" fmla="*/ 354 w 482"/>
                  <a:gd name="T13" fmla="*/ 234 h 415"/>
                  <a:gd name="T14" fmla="*/ 344 w 482"/>
                  <a:gd name="T15" fmla="*/ 246 h 415"/>
                  <a:gd name="T16" fmla="*/ 405 w 482"/>
                  <a:gd name="T17" fmla="*/ 321 h 415"/>
                  <a:gd name="T18" fmla="*/ 447 w 482"/>
                  <a:gd name="T19" fmla="*/ 305 h 415"/>
                  <a:gd name="T20" fmla="*/ 482 w 482"/>
                  <a:gd name="T21" fmla="*/ 398 h 415"/>
                  <a:gd name="T22" fmla="*/ 350 w 482"/>
                  <a:gd name="T23" fmla="*/ 334 h 415"/>
                  <a:gd name="T24" fmla="*/ 292 w 482"/>
                  <a:gd name="T25" fmla="*/ 369 h 415"/>
                  <a:gd name="T26" fmla="*/ 332 w 482"/>
                  <a:gd name="T27" fmla="*/ 395 h 415"/>
                  <a:gd name="T28" fmla="*/ 231 w 482"/>
                  <a:gd name="T29" fmla="*/ 390 h 415"/>
                  <a:gd name="T30" fmla="*/ 143 w 482"/>
                  <a:gd name="T31" fmla="*/ 301 h 415"/>
                  <a:gd name="T32" fmla="*/ 126 w 482"/>
                  <a:gd name="T33" fmla="*/ 253 h 415"/>
                  <a:gd name="T34" fmla="*/ 98 w 482"/>
                  <a:gd name="T35" fmla="*/ 220 h 415"/>
                  <a:gd name="T36" fmla="*/ 84 w 482"/>
                  <a:gd name="T37" fmla="*/ 174 h 415"/>
                  <a:gd name="T38" fmla="*/ 89 w 482"/>
                  <a:gd name="T39" fmla="*/ 150 h 415"/>
                  <a:gd name="T40" fmla="*/ 81 w 482"/>
                  <a:gd name="T41" fmla="*/ 145 h 415"/>
                  <a:gd name="T42" fmla="*/ 57 w 482"/>
                  <a:gd name="T43" fmla="*/ 172 h 415"/>
                  <a:gd name="T44" fmla="*/ 38 w 482"/>
                  <a:gd name="T45" fmla="*/ 192 h 415"/>
                  <a:gd name="T46" fmla="*/ 4 w 482"/>
                  <a:gd name="T47" fmla="*/ 167 h 415"/>
                  <a:gd name="T48" fmla="*/ 2 w 482"/>
                  <a:gd name="T49" fmla="*/ 143 h 415"/>
                  <a:gd name="T50" fmla="*/ 26 w 482"/>
                  <a:gd name="T51" fmla="*/ 53 h 415"/>
                  <a:gd name="T52" fmla="*/ 104 w 482"/>
                  <a:gd name="T53" fmla="*/ 9 h 415"/>
                  <a:gd name="T54" fmla="*/ 277 w 482"/>
                  <a:gd name="T55" fmla="*/ 71 h 415"/>
                  <a:gd name="T56" fmla="*/ 333 w 482"/>
                  <a:gd name="T57" fmla="*/ 153 h 4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2" h="415">
                    <a:moveTo>
                      <a:pt x="333" y="153"/>
                    </a:moveTo>
                    <a:cubicBezTo>
                      <a:pt x="324" y="151"/>
                      <a:pt x="320" y="150"/>
                      <a:pt x="315" y="149"/>
                    </a:cubicBezTo>
                    <a:cubicBezTo>
                      <a:pt x="313" y="183"/>
                      <a:pt x="348" y="178"/>
                      <a:pt x="364" y="195"/>
                    </a:cubicBezTo>
                    <a:cubicBezTo>
                      <a:pt x="338" y="212"/>
                      <a:pt x="349" y="226"/>
                      <a:pt x="364" y="242"/>
                    </a:cubicBezTo>
                    <a:cubicBezTo>
                      <a:pt x="375" y="252"/>
                      <a:pt x="384" y="265"/>
                      <a:pt x="394" y="276"/>
                    </a:cubicBezTo>
                    <a:cubicBezTo>
                      <a:pt x="392" y="278"/>
                      <a:pt x="389" y="281"/>
                      <a:pt x="387" y="283"/>
                    </a:cubicBezTo>
                    <a:cubicBezTo>
                      <a:pt x="376" y="267"/>
                      <a:pt x="366" y="251"/>
                      <a:pt x="354" y="234"/>
                    </a:cubicBezTo>
                    <a:cubicBezTo>
                      <a:pt x="346" y="244"/>
                      <a:pt x="344" y="246"/>
                      <a:pt x="344" y="246"/>
                    </a:cubicBezTo>
                    <a:cubicBezTo>
                      <a:pt x="364" y="271"/>
                      <a:pt x="383" y="298"/>
                      <a:pt x="405" y="321"/>
                    </a:cubicBezTo>
                    <a:cubicBezTo>
                      <a:pt x="415" y="331"/>
                      <a:pt x="433" y="334"/>
                      <a:pt x="447" y="305"/>
                    </a:cubicBezTo>
                    <a:cubicBezTo>
                      <a:pt x="460" y="341"/>
                      <a:pt x="471" y="369"/>
                      <a:pt x="482" y="398"/>
                    </a:cubicBezTo>
                    <a:cubicBezTo>
                      <a:pt x="436" y="376"/>
                      <a:pt x="395" y="356"/>
                      <a:pt x="350" y="334"/>
                    </a:cubicBezTo>
                    <a:cubicBezTo>
                      <a:pt x="347" y="374"/>
                      <a:pt x="309" y="348"/>
                      <a:pt x="292" y="369"/>
                    </a:cubicBezTo>
                    <a:cubicBezTo>
                      <a:pt x="306" y="378"/>
                      <a:pt x="319" y="386"/>
                      <a:pt x="332" y="395"/>
                    </a:cubicBezTo>
                    <a:cubicBezTo>
                      <a:pt x="309" y="415"/>
                      <a:pt x="248" y="410"/>
                      <a:pt x="231" y="390"/>
                    </a:cubicBezTo>
                    <a:cubicBezTo>
                      <a:pt x="202" y="359"/>
                      <a:pt x="171" y="332"/>
                      <a:pt x="143" y="301"/>
                    </a:cubicBezTo>
                    <a:cubicBezTo>
                      <a:pt x="133" y="289"/>
                      <a:pt x="130" y="270"/>
                      <a:pt x="126" y="253"/>
                    </a:cubicBezTo>
                    <a:cubicBezTo>
                      <a:pt x="122" y="238"/>
                      <a:pt x="128" y="215"/>
                      <a:pt x="98" y="220"/>
                    </a:cubicBezTo>
                    <a:cubicBezTo>
                      <a:pt x="96" y="220"/>
                      <a:pt x="87" y="190"/>
                      <a:pt x="84" y="174"/>
                    </a:cubicBezTo>
                    <a:cubicBezTo>
                      <a:pt x="83" y="167"/>
                      <a:pt x="87" y="158"/>
                      <a:pt x="89" y="150"/>
                    </a:cubicBezTo>
                    <a:cubicBezTo>
                      <a:pt x="87" y="148"/>
                      <a:pt x="84" y="147"/>
                      <a:pt x="81" y="145"/>
                    </a:cubicBezTo>
                    <a:cubicBezTo>
                      <a:pt x="73" y="154"/>
                      <a:pt x="65" y="163"/>
                      <a:pt x="57" y="172"/>
                    </a:cubicBezTo>
                    <a:cubicBezTo>
                      <a:pt x="51" y="179"/>
                      <a:pt x="43" y="193"/>
                      <a:pt x="38" y="192"/>
                    </a:cubicBezTo>
                    <a:cubicBezTo>
                      <a:pt x="25" y="188"/>
                      <a:pt x="5" y="189"/>
                      <a:pt x="4" y="167"/>
                    </a:cubicBezTo>
                    <a:cubicBezTo>
                      <a:pt x="3" y="159"/>
                      <a:pt x="0" y="151"/>
                      <a:pt x="2" y="143"/>
                    </a:cubicBezTo>
                    <a:cubicBezTo>
                      <a:pt x="9" y="113"/>
                      <a:pt x="16" y="82"/>
                      <a:pt x="26" y="53"/>
                    </a:cubicBezTo>
                    <a:cubicBezTo>
                      <a:pt x="37" y="23"/>
                      <a:pt x="74" y="0"/>
                      <a:pt x="104" y="9"/>
                    </a:cubicBezTo>
                    <a:cubicBezTo>
                      <a:pt x="163" y="26"/>
                      <a:pt x="225" y="35"/>
                      <a:pt x="277" y="71"/>
                    </a:cubicBezTo>
                    <a:cubicBezTo>
                      <a:pt x="303" y="90"/>
                      <a:pt x="330" y="111"/>
                      <a:pt x="333" y="1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Shape 55">
                <a:extLst>
                  <a:ext uri="{FF2B5EF4-FFF2-40B4-BE49-F238E27FC236}">
                    <a16:creationId xmlns:a16="http://schemas.microsoft.com/office/drawing/2014/main" id="{B2BA47B7-83D4-453B-92DC-7F8D33CB1513}"/>
                  </a:ext>
                </a:extLst>
              </p:cNvPr>
              <p:cNvSpPr>
                <a:spLocks noEditPoints="1"/>
              </p:cNvSpPr>
              <p:nvPr/>
            </p:nvSpPr>
            <p:spPr bwMode="auto">
              <a:xfrm>
                <a:off x="7532688" y="4125913"/>
                <a:ext cx="306388" cy="406400"/>
              </a:xfrm>
              <a:custGeom>
                <a:avLst/>
                <a:gdLst>
                  <a:gd name="T0" fmla="*/ 238 w 322"/>
                  <a:gd name="T1" fmla="*/ 217 h 428"/>
                  <a:gd name="T2" fmla="*/ 225 w 322"/>
                  <a:gd name="T3" fmla="*/ 238 h 428"/>
                  <a:gd name="T4" fmla="*/ 189 w 322"/>
                  <a:gd name="T5" fmla="*/ 282 h 428"/>
                  <a:gd name="T6" fmla="*/ 162 w 322"/>
                  <a:gd name="T7" fmla="*/ 349 h 428"/>
                  <a:gd name="T8" fmla="*/ 128 w 322"/>
                  <a:gd name="T9" fmla="*/ 410 h 428"/>
                  <a:gd name="T10" fmla="*/ 63 w 322"/>
                  <a:gd name="T11" fmla="*/ 395 h 428"/>
                  <a:gd name="T12" fmla="*/ 12 w 322"/>
                  <a:gd name="T13" fmla="*/ 218 h 428"/>
                  <a:gd name="T14" fmla="*/ 1 w 322"/>
                  <a:gd name="T15" fmla="*/ 159 h 428"/>
                  <a:gd name="T16" fmla="*/ 12 w 322"/>
                  <a:gd name="T17" fmla="*/ 126 h 428"/>
                  <a:gd name="T18" fmla="*/ 164 w 322"/>
                  <a:gd name="T19" fmla="*/ 11 h 428"/>
                  <a:gd name="T20" fmla="*/ 202 w 322"/>
                  <a:gd name="T21" fmla="*/ 20 h 428"/>
                  <a:gd name="T22" fmla="*/ 216 w 322"/>
                  <a:gd name="T23" fmla="*/ 35 h 428"/>
                  <a:gd name="T24" fmla="*/ 289 w 322"/>
                  <a:gd name="T25" fmla="*/ 183 h 428"/>
                  <a:gd name="T26" fmla="*/ 316 w 322"/>
                  <a:gd name="T27" fmla="*/ 328 h 428"/>
                  <a:gd name="T28" fmla="*/ 281 w 322"/>
                  <a:gd name="T29" fmla="*/ 383 h 428"/>
                  <a:gd name="T30" fmla="*/ 229 w 322"/>
                  <a:gd name="T31" fmla="*/ 393 h 428"/>
                  <a:gd name="T32" fmla="*/ 198 w 322"/>
                  <a:gd name="T33" fmla="*/ 362 h 428"/>
                  <a:gd name="T34" fmla="*/ 240 w 322"/>
                  <a:gd name="T35" fmla="*/ 246 h 428"/>
                  <a:gd name="T36" fmla="*/ 247 w 322"/>
                  <a:gd name="T37" fmla="*/ 221 h 428"/>
                  <a:gd name="T38" fmla="*/ 238 w 322"/>
                  <a:gd name="T39" fmla="*/ 217 h 428"/>
                  <a:gd name="T40" fmla="*/ 235 w 322"/>
                  <a:gd name="T41" fmla="*/ 84 h 428"/>
                  <a:gd name="T42" fmla="*/ 272 w 322"/>
                  <a:gd name="T43" fmla="*/ 180 h 428"/>
                  <a:gd name="T44" fmla="*/ 235 w 322"/>
                  <a:gd name="T45" fmla="*/ 84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2" h="428">
                    <a:moveTo>
                      <a:pt x="238" y="217"/>
                    </a:moveTo>
                    <a:cubicBezTo>
                      <a:pt x="234" y="224"/>
                      <a:pt x="229" y="231"/>
                      <a:pt x="225" y="238"/>
                    </a:cubicBezTo>
                    <a:cubicBezTo>
                      <a:pt x="217" y="256"/>
                      <a:pt x="207" y="269"/>
                      <a:pt x="189" y="282"/>
                    </a:cubicBezTo>
                    <a:cubicBezTo>
                      <a:pt x="172" y="294"/>
                      <a:pt x="163" y="326"/>
                      <a:pt x="162" y="349"/>
                    </a:cubicBezTo>
                    <a:cubicBezTo>
                      <a:pt x="161" y="378"/>
                      <a:pt x="148" y="395"/>
                      <a:pt x="128" y="410"/>
                    </a:cubicBezTo>
                    <a:cubicBezTo>
                      <a:pt x="106" y="428"/>
                      <a:pt x="71" y="421"/>
                      <a:pt x="63" y="395"/>
                    </a:cubicBezTo>
                    <a:cubicBezTo>
                      <a:pt x="45" y="337"/>
                      <a:pt x="28" y="278"/>
                      <a:pt x="12" y="218"/>
                    </a:cubicBezTo>
                    <a:cubicBezTo>
                      <a:pt x="7" y="199"/>
                      <a:pt x="2" y="179"/>
                      <a:pt x="1" y="159"/>
                    </a:cubicBezTo>
                    <a:cubicBezTo>
                      <a:pt x="0" y="148"/>
                      <a:pt x="4" y="132"/>
                      <a:pt x="12" y="126"/>
                    </a:cubicBezTo>
                    <a:cubicBezTo>
                      <a:pt x="62" y="86"/>
                      <a:pt x="113" y="48"/>
                      <a:pt x="164" y="11"/>
                    </a:cubicBezTo>
                    <a:cubicBezTo>
                      <a:pt x="179" y="0"/>
                      <a:pt x="192" y="5"/>
                      <a:pt x="202" y="20"/>
                    </a:cubicBezTo>
                    <a:cubicBezTo>
                      <a:pt x="206" y="26"/>
                      <a:pt x="211" y="31"/>
                      <a:pt x="216" y="35"/>
                    </a:cubicBezTo>
                    <a:cubicBezTo>
                      <a:pt x="264" y="73"/>
                      <a:pt x="285" y="122"/>
                      <a:pt x="289" y="183"/>
                    </a:cubicBezTo>
                    <a:cubicBezTo>
                      <a:pt x="292" y="232"/>
                      <a:pt x="305" y="280"/>
                      <a:pt x="316" y="328"/>
                    </a:cubicBezTo>
                    <a:cubicBezTo>
                      <a:pt x="322" y="356"/>
                      <a:pt x="309" y="379"/>
                      <a:pt x="281" y="383"/>
                    </a:cubicBezTo>
                    <a:cubicBezTo>
                      <a:pt x="263" y="385"/>
                      <a:pt x="246" y="389"/>
                      <a:pt x="229" y="393"/>
                    </a:cubicBezTo>
                    <a:cubicBezTo>
                      <a:pt x="204" y="398"/>
                      <a:pt x="191" y="387"/>
                      <a:pt x="198" y="362"/>
                    </a:cubicBezTo>
                    <a:cubicBezTo>
                      <a:pt x="210" y="322"/>
                      <a:pt x="226" y="284"/>
                      <a:pt x="240" y="246"/>
                    </a:cubicBezTo>
                    <a:cubicBezTo>
                      <a:pt x="243" y="238"/>
                      <a:pt x="245" y="229"/>
                      <a:pt x="247" y="221"/>
                    </a:cubicBezTo>
                    <a:cubicBezTo>
                      <a:pt x="244" y="219"/>
                      <a:pt x="241" y="218"/>
                      <a:pt x="238" y="217"/>
                    </a:cubicBezTo>
                    <a:close/>
                    <a:moveTo>
                      <a:pt x="235" y="84"/>
                    </a:moveTo>
                    <a:cubicBezTo>
                      <a:pt x="249" y="118"/>
                      <a:pt x="259" y="147"/>
                      <a:pt x="272" y="180"/>
                    </a:cubicBezTo>
                    <a:cubicBezTo>
                      <a:pt x="280" y="144"/>
                      <a:pt x="264" y="101"/>
                      <a:pt x="235" y="8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Shape 56">
                <a:extLst>
                  <a:ext uri="{FF2B5EF4-FFF2-40B4-BE49-F238E27FC236}">
                    <a16:creationId xmlns:a16="http://schemas.microsoft.com/office/drawing/2014/main" id="{C04142D6-449F-435E-844A-E6C311BDF7FA}"/>
                  </a:ext>
                </a:extLst>
              </p:cNvPr>
              <p:cNvSpPr>
                <a:spLocks/>
              </p:cNvSpPr>
              <p:nvPr/>
            </p:nvSpPr>
            <p:spPr bwMode="auto">
              <a:xfrm>
                <a:off x="4067176" y="4114800"/>
                <a:ext cx="935038" cy="746125"/>
              </a:xfrm>
              <a:custGeom>
                <a:avLst/>
                <a:gdLst>
                  <a:gd name="T0" fmla="*/ 809 w 983"/>
                  <a:gd name="T1" fmla="*/ 382 h 783"/>
                  <a:gd name="T2" fmla="*/ 739 w 983"/>
                  <a:gd name="T3" fmla="*/ 358 h 783"/>
                  <a:gd name="T4" fmla="*/ 633 w 983"/>
                  <a:gd name="T5" fmla="*/ 299 h 783"/>
                  <a:gd name="T6" fmla="*/ 584 w 983"/>
                  <a:gd name="T7" fmla="*/ 277 h 783"/>
                  <a:gd name="T8" fmla="*/ 535 w 983"/>
                  <a:gd name="T9" fmla="*/ 267 h 783"/>
                  <a:gd name="T10" fmla="*/ 448 w 983"/>
                  <a:gd name="T11" fmla="*/ 293 h 783"/>
                  <a:gd name="T12" fmla="*/ 426 w 983"/>
                  <a:gd name="T13" fmla="*/ 295 h 783"/>
                  <a:gd name="T14" fmla="*/ 332 w 983"/>
                  <a:gd name="T15" fmla="*/ 333 h 783"/>
                  <a:gd name="T16" fmla="*/ 271 w 983"/>
                  <a:gd name="T17" fmla="*/ 499 h 783"/>
                  <a:gd name="T18" fmla="*/ 273 w 983"/>
                  <a:gd name="T19" fmla="*/ 552 h 783"/>
                  <a:gd name="T20" fmla="*/ 296 w 983"/>
                  <a:gd name="T21" fmla="*/ 578 h 783"/>
                  <a:gd name="T22" fmla="*/ 317 w 983"/>
                  <a:gd name="T23" fmla="*/ 593 h 783"/>
                  <a:gd name="T24" fmla="*/ 299 w 983"/>
                  <a:gd name="T25" fmla="*/ 616 h 783"/>
                  <a:gd name="T26" fmla="*/ 207 w 983"/>
                  <a:gd name="T27" fmla="*/ 654 h 783"/>
                  <a:gd name="T28" fmla="*/ 53 w 983"/>
                  <a:gd name="T29" fmla="*/ 752 h 783"/>
                  <a:gd name="T30" fmla="*/ 5 w 983"/>
                  <a:gd name="T31" fmla="*/ 783 h 783"/>
                  <a:gd name="T32" fmla="*/ 21 w 983"/>
                  <a:gd name="T33" fmla="*/ 729 h 783"/>
                  <a:gd name="T34" fmla="*/ 85 w 983"/>
                  <a:gd name="T35" fmla="*/ 669 h 783"/>
                  <a:gd name="T36" fmla="*/ 94 w 983"/>
                  <a:gd name="T37" fmla="*/ 660 h 783"/>
                  <a:gd name="T38" fmla="*/ 193 w 983"/>
                  <a:gd name="T39" fmla="*/ 605 h 783"/>
                  <a:gd name="T40" fmla="*/ 230 w 983"/>
                  <a:gd name="T41" fmla="*/ 595 h 783"/>
                  <a:gd name="T42" fmla="*/ 231 w 983"/>
                  <a:gd name="T43" fmla="*/ 522 h 783"/>
                  <a:gd name="T44" fmla="*/ 254 w 983"/>
                  <a:gd name="T45" fmla="*/ 393 h 783"/>
                  <a:gd name="T46" fmla="*/ 362 w 983"/>
                  <a:gd name="T47" fmla="*/ 248 h 783"/>
                  <a:gd name="T48" fmla="*/ 393 w 983"/>
                  <a:gd name="T49" fmla="*/ 244 h 783"/>
                  <a:gd name="T50" fmla="*/ 484 w 983"/>
                  <a:gd name="T51" fmla="*/ 237 h 783"/>
                  <a:gd name="T52" fmla="*/ 594 w 983"/>
                  <a:gd name="T53" fmla="*/ 242 h 783"/>
                  <a:gd name="T54" fmla="*/ 667 w 983"/>
                  <a:gd name="T55" fmla="*/ 281 h 783"/>
                  <a:gd name="T56" fmla="*/ 691 w 983"/>
                  <a:gd name="T57" fmla="*/ 284 h 783"/>
                  <a:gd name="T58" fmla="*/ 762 w 983"/>
                  <a:gd name="T59" fmla="*/ 341 h 783"/>
                  <a:gd name="T60" fmla="*/ 725 w 983"/>
                  <a:gd name="T61" fmla="*/ 255 h 783"/>
                  <a:gd name="T62" fmla="*/ 719 w 983"/>
                  <a:gd name="T63" fmla="*/ 228 h 783"/>
                  <a:gd name="T64" fmla="*/ 746 w 983"/>
                  <a:gd name="T65" fmla="*/ 133 h 783"/>
                  <a:gd name="T66" fmla="*/ 750 w 983"/>
                  <a:gd name="T67" fmla="*/ 92 h 783"/>
                  <a:gd name="T68" fmla="*/ 772 w 983"/>
                  <a:gd name="T69" fmla="*/ 73 h 783"/>
                  <a:gd name="T70" fmla="*/ 737 w 983"/>
                  <a:gd name="T71" fmla="*/ 55 h 783"/>
                  <a:gd name="T72" fmla="*/ 737 w 983"/>
                  <a:gd name="T73" fmla="*/ 47 h 783"/>
                  <a:gd name="T74" fmla="*/ 783 w 983"/>
                  <a:gd name="T75" fmla="*/ 47 h 783"/>
                  <a:gd name="T76" fmla="*/ 878 w 983"/>
                  <a:gd name="T77" fmla="*/ 17 h 783"/>
                  <a:gd name="T78" fmla="*/ 913 w 983"/>
                  <a:gd name="T79" fmla="*/ 5 h 783"/>
                  <a:gd name="T80" fmla="*/ 949 w 983"/>
                  <a:gd name="T81" fmla="*/ 0 h 783"/>
                  <a:gd name="T82" fmla="*/ 981 w 983"/>
                  <a:gd name="T83" fmla="*/ 0 h 783"/>
                  <a:gd name="T84" fmla="*/ 983 w 983"/>
                  <a:gd name="T85" fmla="*/ 13 h 783"/>
                  <a:gd name="T86" fmla="*/ 952 w 983"/>
                  <a:gd name="T87" fmla="*/ 23 h 783"/>
                  <a:gd name="T88" fmla="*/ 898 w 983"/>
                  <a:gd name="T89" fmla="*/ 41 h 783"/>
                  <a:gd name="T90" fmla="*/ 831 w 983"/>
                  <a:gd name="T91" fmla="*/ 75 h 783"/>
                  <a:gd name="T92" fmla="*/ 804 w 983"/>
                  <a:gd name="T93" fmla="*/ 110 h 783"/>
                  <a:gd name="T94" fmla="*/ 779 w 983"/>
                  <a:gd name="T95" fmla="*/ 158 h 783"/>
                  <a:gd name="T96" fmla="*/ 768 w 983"/>
                  <a:gd name="T97" fmla="*/ 296 h 783"/>
                  <a:gd name="T98" fmla="*/ 808 w 983"/>
                  <a:gd name="T99" fmla="*/ 383 h 783"/>
                  <a:gd name="T100" fmla="*/ 809 w 983"/>
                  <a:gd name="T101" fmla="*/ 382 h 7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83" h="783">
                    <a:moveTo>
                      <a:pt x="809" y="382"/>
                    </a:moveTo>
                    <a:cubicBezTo>
                      <a:pt x="776" y="401"/>
                      <a:pt x="759" y="376"/>
                      <a:pt x="739" y="358"/>
                    </a:cubicBezTo>
                    <a:cubicBezTo>
                      <a:pt x="709" y="330"/>
                      <a:pt x="676" y="306"/>
                      <a:pt x="633" y="299"/>
                    </a:cubicBezTo>
                    <a:cubicBezTo>
                      <a:pt x="616" y="297"/>
                      <a:pt x="601" y="283"/>
                      <a:pt x="584" y="277"/>
                    </a:cubicBezTo>
                    <a:cubicBezTo>
                      <a:pt x="568" y="272"/>
                      <a:pt x="550" y="264"/>
                      <a:pt x="535" y="267"/>
                    </a:cubicBezTo>
                    <a:cubicBezTo>
                      <a:pt x="505" y="272"/>
                      <a:pt x="477" y="284"/>
                      <a:pt x="448" y="293"/>
                    </a:cubicBezTo>
                    <a:cubicBezTo>
                      <a:pt x="441" y="295"/>
                      <a:pt x="433" y="297"/>
                      <a:pt x="426" y="295"/>
                    </a:cubicBezTo>
                    <a:cubicBezTo>
                      <a:pt x="386" y="286"/>
                      <a:pt x="350" y="295"/>
                      <a:pt x="332" y="333"/>
                    </a:cubicBezTo>
                    <a:cubicBezTo>
                      <a:pt x="306" y="386"/>
                      <a:pt x="271" y="437"/>
                      <a:pt x="271" y="499"/>
                    </a:cubicBezTo>
                    <a:cubicBezTo>
                      <a:pt x="270" y="517"/>
                      <a:pt x="273" y="534"/>
                      <a:pt x="273" y="552"/>
                    </a:cubicBezTo>
                    <a:cubicBezTo>
                      <a:pt x="274" y="567"/>
                      <a:pt x="279" y="576"/>
                      <a:pt x="296" y="578"/>
                    </a:cubicBezTo>
                    <a:cubicBezTo>
                      <a:pt x="304" y="579"/>
                      <a:pt x="310" y="588"/>
                      <a:pt x="317" y="593"/>
                    </a:cubicBezTo>
                    <a:cubicBezTo>
                      <a:pt x="311" y="601"/>
                      <a:pt x="307" y="612"/>
                      <a:pt x="299" y="616"/>
                    </a:cubicBezTo>
                    <a:cubicBezTo>
                      <a:pt x="269" y="630"/>
                      <a:pt x="238" y="643"/>
                      <a:pt x="207" y="654"/>
                    </a:cubicBezTo>
                    <a:cubicBezTo>
                      <a:pt x="147" y="674"/>
                      <a:pt x="103" y="717"/>
                      <a:pt x="53" y="752"/>
                    </a:cubicBezTo>
                    <a:cubicBezTo>
                      <a:pt x="38" y="762"/>
                      <a:pt x="23" y="772"/>
                      <a:pt x="5" y="783"/>
                    </a:cubicBezTo>
                    <a:cubicBezTo>
                      <a:pt x="0" y="758"/>
                      <a:pt x="1" y="744"/>
                      <a:pt x="21" y="729"/>
                    </a:cubicBezTo>
                    <a:cubicBezTo>
                      <a:pt x="45" y="713"/>
                      <a:pt x="64" y="689"/>
                      <a:pt x="85" y="669"/>
                    </a:cubicBezTo>
                    <a:cubicBezTo>
                      <a:pt x="88" y="666"/>
                      <a:pt x="90" y="662"/>
                      <a:pt x="94" y="660"/>
                    </a:cubicBezTo>
                    <a:cubicBezTo>
                      <a:pt x="127" y="641"/>
                      <a:pt x="160" y="623"/>
                      <a:pt x="193" y="605"/>
                    </a:cubicBezTo>
                    <a:cubicBezTo>
                      <a:pt x="203" y="600"/>
                      <a:pt x="214" y="599"/>
                      <a:pt x="230" y="595"/>
                    </a:cubicBezTo>
                    <a:cubicBezTo>
                      <a:pt x="230" y="572"/>
                      <a:pt x="227" y="547"/>
                      <a:pt x="231" y="522"/>
                    </a:cubicBezTo>
                    <a:cubicBezTo>
                      <a:pt x="236" y="478"/>
                      <a:pt x="239" y="433"/>
                      <a:pt x="254" y="393"/>
                    </a:cubicBezTo>
                    <a:cubicBezTo>
                      <a:pt x="275" y="335"/>
                      <a:pt x="306" y="281"/>
                      <a:pt x="362" y="248"/>
                    </a:cubicBezTo>
                    <a:cubicBezTo>
                      <a:pt x="371" y="243"/>
                      <a:pt x="384" y="241"/>
                      <a:pt x="393" y="244"/>
                    </a:cubicBezTo>
                    <a:cubicBezTo>
                      <a:pt x="424" y="251"/>
                      <a:pt x="452" y="250"/>
                      <a:pt x="484" y="237"/>
                    </a:cubicBezTo>
                    <a:cubicBezTo>
                      <a:pt x="518" y="224"/>
                      <a:pt x="558" y="221"/>
                      <a:pt x="594" y="242"/>
                    </a:cubicBezTo>
                    <a:cubicBezTo>
                      <a:pt x="618" y="255"/>
                      <a:pt x="642" y="269"/>
                      <a:pt x="667" y="281"/>
                    </a:cubicBezTo>
                    <a:cubicBezTo>
                      <a:pt x="674" y="284"/>
                      <a:pt x="683" y="283"/>
                      <a:pt x="691" y="284"/>
                    </a:cubicBezTo>
                    <a:cubicBezTo>
                      <a:pt x="715" y="321"/>
                      <a:pt x="730" y="335"/>
                      <a:pt x="762" y="341"/>
                    </a:cubicBezTo>
                    <a:cubicBezTo>
                      <a:pt x="749" y="310"/>
                      <a:pt x="737" y="283"/>
                      <a:pt x="725" y="255"/>
                    </a:cubicBezTo>
                    <a:cubicBezTo>
                      <a:pt x="722" y="247"/>
                      <a:pt x="717" y="236"/>
                      <a:pt x="719" y="228"/>
                    </a:cubicBezTo>
                    <a:cubicBezTo>
                      <a:pt x="727" y="196"/>
                      <a:pt x="738" y="165"/>
                      <a:pt x="746" y="133"/>
                    </a:cubicBezTo>
                    <a:cubicBezTo>
                      <a:pt x="749" y="119"/>
                      <a:pt x="748" y="105"/>
                      <a:pt x="750" y="92"/>
                    </a:cubicBezTo>
                    <a:cubicBezTo>
                      <a:pt x="756" y="87"/>
                      <a:pt x="763" y="81"/>
                      <a:pt x="772" y="73"/>
                    </a:cubicBezTo>
                    <a:cubicBezTo>
                      <a:pt x="757" y="65"/>
                      <a:pt x="747" y="60"/>
                      <a:pt x="737" y="55"/>
                    </a:cubicBezTo>
                    <a:cubicBezTo>
                      <a:pt x="737" y="52"/>
                      <a:pt x="737" y="50"/>
                      <a:pt x="737" y="47"/>
                    </a:cubicBezTo>
                    <a:cubicBezTo>
                      <a:pt x="753" y="47"/>
                      <a:pt x="768" y="45"/>
                      <a:pt x="783" y="47"/>
                    </a:cubicBezTo>
                    <a:cubicBezTo>
                      <a:pt x="820" y="53"/>
                      <a:pt x="847" y="29"/>
                      <a:pt x="878" y="17"/>
                    </a:cubicBezTo>
                    <a:cubicBezTo>
                      <a:pt x="889" y="12"/>
                      <a:pt x="901" y="8"/>
                      <a:pt x="913" y="5"/>
                    </a:cubicBezTo>
                    <a:cubicBezTo>
                      <a:pt x="925" y="2"/>
                      <a:pt x="937" y="1"/>
                      <a:pt x="949" y="0"/>
                    </a:cubicBezTo>
                    <a:cubicBezTo>
                      <a:pt x="960" y="0"/>
                      <a:pt x="970" y="0"/>
                      <a:pt x="981" y="0"/>
                    </a:cubicBezTo>
                    <a:cubicBezTo>
                      <a:pt x="982" y="4"/>
                      <a:pt x="982" y="9"/>
                      <a:pt x="983" y="13"/>
                    </a:cubicBezTo>
                    <a:cubicBezTo>
                      <a:pt x="973" y="16"/>
                      <a:pt x="962" y="23"/>
                      <a:pt x="952" y="23"/>
                    </a:cubicBezTo>
                    <a:cubicBezTo>
                      <a:pt x="932" y="23"/>
                      <a:pt x="916" y="26"/>
                      <a:pt x="898" y="41"/>
                    </a:cubicBezTo>
                    <a:cubicBezTo>
                      <a:pt x="880" y="57"/>
                      <a:pt x="852" y="62"/>
                      <a:pt x="831" y="75"/>
                    </a:cubicBezTo>
                    <a:cubicBezTo>
                      <a:pt x="820" y="83"/>
                      <a:pt x="812" y="97"/>
                      <a:pt x="804" y="110"/>
                    </a:cubicBezTo>
                    <a:cubicBezTo>
                      <a:pt x="795" y="126"/>
                      <a:pt x="790" y="144"/>
                      <a:pt x="779" y="158"/>
                    </a:cubicBezTo>
                    <a:cubicBezTo>
                      <a:pt x="748" y="199"/>
                      <a:pt x="733" y="246"/>
                      <a:pt x="768" y="296"/>
                    </a:cubicBezTo>
                    <a:cubicBezTo>
                      <a:pt x="786" y="322"/>
                      <a:pt x="795" y="354"/>
                      <a:pt x="808" y="383"/>
                    </a:cubicBezTo>
                    <a:lnTo>
                      <a:pt x="809" y="38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Shape 57">
                <a:extLst>
                  <a:ext uri="{FF2B5EF4-FFF2-40B4-BE49-F238E27FC236}">
                    <a16:creationId xmlns:a16="http://schemas.microsoft.com/office/drawing/2014/main" id="{15C142DC-214C-48D8-8F5F-D48691778BA3}"/>
                  </a:ext>
                </a:extLst>
              </p:cNvPr>
              <p:cNvSpPr>
                <a:spLocks noEditPoints="1"/>
              </p:cNvSpPr>
              <p:nvPr/>
            </p:nvSpPr>
            <p:spPr bwMode="auto">
              <a:xfrm>
                <a:off x="5464176" y="4557713"/>
                <a:ext cx="334963" cy="314325"/>
              </a:xfrm>
              <a:custGeom>
                <a:avLst/>
                <a:gdLst>
                  <a:gd name="T0" fmla="*/ 282 w 353"/>
                  <a:gd name="T1" fmla="*/ 231 h 330"/>
                  <a:gd name="T2" fmla="*/ 220 w 353"/>
                  <a:gd name="T3" fmla="*/ 281 h 330"/>
                  <a:gd name="T4" fmla="*/ 170 w 353"/>
                  <a:gd name="T5" fmla="*/ 315 h 330"/>
                  <a:gd name="T6" fmla="*/ 101 w 353"/>
                  <a:gd name="T7" fmla="*/ 297 h 330"/>
                  <a:gd name="T8" fmla="*/ 126 w 353"/>
                  <a:gd name="T9" fmla="*/ 278 h 330"/>
                  <a:gd name="T10" fmla="*/ 87 w 353"/>
                  <a:gd name="T11" fmla="*/ 268 h 330"/>
                  <a:gd name="T12" fmla="*/ 86 w 353"/>
                  <a:gd name="T13" fmla="*/ 261 h 330"/>
                  <a:gd name="T14" fmla="*/ 111 w 353"/>
                  <a:gd name="T15" fmla="*/ 256 h 330"/>
                  <a:gd name="T16" fmla="*/ 136 w 353"/>
                  <a:gd name="T17" fmla="*/ 239 h 330"/>
                  <a:gd name="T18" fmla="*/ 105 w 353"/>
                  <a:gd name="T19" fmla="*/ 242 h 330"/>
                  <a:gd name="T20" fmla="*/ 52 w 353"/>
                  <a:gd name="T21" fmla="*/ 233 h 330"/>
                  <a:gd name="T22" fmla="*/ 40 w 353"/>
                  <a:gd name="T23" fmla="*/ 148 h 330"/>
                  <a:gd name="T24" fmla="*/ 48 w 353"/>
                  <a:gd name="T25" fmla="*/ 184 h 330"/>
                  <a:gd name="T26" fmla="*/ 108 w 353"/>
                  <a:gd name="T27" fmla="*/ 225 h 330"/>
                  <a:gd name="T28" fmla="*/ 121 w 353"/>
                  <a:gd name="T29" fmla="*/ 198 h 330"/>
                  <a:gd name="T30" fmla="*/ 96 w 353"/>
                  <a:gd name="T31" fmla="*/ 204 h 330"/>
                  <a:gd name="T32" fmla="*/ 62 w 353"/>
                  <a:gd name="T33" fmla="*/ 172 h 330"/>
                  <a:gd name="T34" fmla="*/ 17 w 353"/>
                  <a:gd name="T35" fmla="*/ 84 h 330"/>
                  <a:gd name="T36" fmla="*/ 0 w 353"/>
                  <a:gd name="T37" fmla="*/ 67 h 330"/>
                  <a:gd name="T38" fmla="*/ 47 w 353"/>
                  <a:gd name="T39" fmla="*/ 67 h 330"/>
                  <a:gd name="T40" fmla="*/ 49 w 353"/>
                  <a:gd name="T41" fmla="*/ 62 h 330"/>
                  <a:gd name="T42" fmla="*/ 12 w 353"/>
                  <a:gd name="T43" fmla="*/ 34 h 330"/>
                  <a:gd name="T44" fmla="*/ 24 w 353"/>
                  <a:gd name="T45" fmla="*/ 0 h 330"/>
                  <a:gd name="T46" fmla="*/ 127 w 353"/>
                  <a:gd name="T47" fmla="*/ 45 h 330"/>
                  <a:gd name="T48" fmla="*/ 161 w 353"/>
                  <a:gd name="T49" fmla="*/ 31 h 330"/>
                  <a:gd name="T50" fmla="*/ 197 w 353"/>
                  <a:gd name="T51" fmla="*/ 30 h 330"/>
                  <a:gd name="T52" fmla="*/ 213 w 353"/>
                  <a:gd name="T53" fmla="*/ 39 h 330"/>
                  <a:gd name="T54" fmla="*/ 255 w 353"/>
                  <a:gd name="T55" fmla="*/ 99 h 330"/>
                  <a:gd name="T56" fmla="*/ 269 w 353"/>
                  <a:gd name="T57" fmla="*/ 127 h 330"/>
                  <a:gd name="T58" fmla="*/ 292 w 353"/>
                  <a:gd name="T59" fmla="*/ 103 h 330"/>
                  <a:gd name="T60" fmla="*/ 311 w 353"/>
                  <a:gd name="T61" fmla="*/ 151 h 330"/>
                  <a:gd name="T62" fmla="*/ 338 w 353"/>
                  <a:gd name="T63" fmla="*/ 88 h 330"/>
                  <a:gd name="T64" fmla="*/ 352 w 353"/>
                  <a:gd name="T65" fmla="*/ 108 h 330"/>
                  <a:gd name="T66" fmla="*/ 301 w 353"/>
                  <a:gd name="T67" fmla="*/ 181 h 330"/>
                  <a:gd name="T68" fmla="*/ 346 w 353"/>
                  <a:gd name="T69" fmla="*/ 196 h 330"/>
                  <a:gd name="T70" fmla="*/ 294 w 353"/>
                  <a:gd name="T71" fmla="*/ 271 h 330"/>
                  <a:gd name="T72" fmla="*/ 285 w 353"/>
                  <a:gd name="T73" fmla="*/ 268 h 330"/>
                  <a:gd name="T74" fmla="*/ 282 w 353"/>
                  <a:gd name="T75" fmla="*/ 231 h 330"/>
                  <a:gd name="T76" fmla="*/ 105 w 353"/>
                  <a:gd name="T77" fmla="*/ 108 h 330"/>
                  <a:gd name="T78" fmla="*/ 101 w 353"/>
                  <a:gd name="T79" fmla="*/ 100 h 330"/>
                  <a:gd name="T80" fmla="*/ 138 w 353"/>
                  <a:gd name="T81" fmla="*/ 69 h 330"/>
                  <a:gd name="T82" fmla="*/ 75 w 353"/>
                  <a:gd name="T83" fmla="*/ 86 h 330"/>
                  <a:gd name="T84" fmla="*/ 101 w 353"/>
                  <a:gd name="T85" fmla="*/ 128 h 330"/>
                  <a:gd name="T86" fmla="*/ 154 w 353"/>
                  <a:gd name="T87" fmla="*/ 108 h 330"/>
                  <a:gd name="T88" fmla="*/ 105 w 353"/>
                  <a:gd name="T89" fmla="*/ 108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3" h="330">
                    <a:moveTo>
                      <a:pt x="282" y="231"/>
                    </a:moveTo>
                    <a:cubicBezTo>
                      <a:pt x="260" y="249"/>
                      <a:pt x="240" y="265"/>
                      <a:pt x="220" y="281"/>
                    </a:cubicBezTo>
                    <a:cubicBezTo>
                      <a:pt x="204" y="293"/>
                      <a:pt x="188" y="305"/>
                      <a:pt x="170" y="315"/>
                    </a:cubicBezTo>
                    <a:cubicBezTo>
                      <a:pt x="143" y="330"/>
                      <a:pt x="120" y="323"/>
                      <a:pt x="101" y="297"/>
                    </a:cubicBezTo>
                    <a:cubicBezTo>
                      <a:pt x="108" y="292"/>
                      <a:pt x="115" y="286"/>
                      <a:pt x="126" y="278"/>
                    </a:cubicBezTo>
                    <a:cubicBezTo>
                      <a:pt x="110" y="274"/>
                      <a:pt x="98" y="271"/>
                      <a:pt x="87" y="268"/>
                    </a:cubicBezTo>
                    <a:cubicBezTo>
                      <a:pt x="86" y="266"/>
                      <a:pt x="86" y="264"/>
                      <a:pt x="86" y="261"/>
                    </a:cubicBezTo>
                    <a:cubicBezTo>
                      <a:pt x="94" y="260"/>
                      <a:pt x="103" y="259"/>
                      <a:pt x="111" y="256"/>
                    </a:cubicBezTo>
                    <a:cubicBezTo>
                      <a:pt x="120" y="253"/>
                      <a:pt x="128" y="249"/>
                      <a:pt x="136" y="239"/>
                    </a:cubicBezTo>
                    <a:cubicBezTo>
                      <a:pt x="126" y="240"/>
                      <a:pt x="115" y="240"/>
                      <a:pt x="105" y="242"/>
                    </a:cubicBezTo>
                    <a:cubicBezTo>
                      <a:pt x="86" y="246"/>
                      <a:pt x="65" y="252"/>
                      <a:pt x="52" y="233"/>
                    </a:cubicBezTo>
                    <a:cubicBezTo>
                      <a:pt x="38" y="211"/>
                      <a:pt x="17" y="187"/>
                      <a:pt x="40" y="148"/>
                    </a:cubicBezTo>
                    <a:cubicBezTo>
                      <a:pt x="44" y="164"/>
                      <a:pt x="49" y="174"/>
                      <a:pt x="48" y="184"/>
                    </a:cubicBezTo>
                    <a:cubicBezTo>
                      <a:pt x="47" y="221"/>
                      <a:pt x="74" y="241"/>
                      <a:pt x="108" y="225"/>
                    </a:cubicBezTo>
                    <a:cubicBezTo>
                      <a:pt x="113" y="222"/>
                      <a:pt x="115" y="211"/>
                      <a:pt x="121" y="198"/>
                    </a:cubicBezTo>
                    <a:cubicBezTo>
                      <a:pt x="107" y="202"/>
                      <a:pt x="102" y="204"/>
                      <a:pt x="96" y="204"/>
                    </a:cubicBezTo>
                    <a:cubicBezTo>
                      <a:pt x="64" y="208"/>
                      <a:pt x="61" y="204"/>
                      <a:pt x="62" y="172"/>
                    </a:cubicBezTo>
                    <a:cubicBezTo>
                      <a:pt x="63" y="135"/>
                      <a:pt x="54" y="102"/>
                      <a:pt x="17" y="84"/>
                    </a:cubicBezTo>
                    <a:cubicBezTo>
                      <a:pt x="12" y="82"/>
                      <a:pt x="9" y="76"/>
                      <a:pt x="0" y="67"/>
                    </a:cubicBezTo>
                    <a:cubicBezTo>
                      <a:pt x="20" y="67"/>
                      <a:pt x="34" y="67"/>
                      <a:pt x="47" y="67"/>
                    </a:cubicBezTo>
                    <a:cubicBezTo>
                      <a:pt x="48" y="66"/>
                      <a:pt x="48" y="64"/>
                      <a:pt x="49" y="62"/>
                    </a:cubicBezTo>
                    <a:cubicBezTo>
                      <a:pt x="37" y="53"/>
                      <a:pt x="25" y="44"/>
                      <a:pt x="12" y="34"/>
                    </a:cubicBezTo>
                    <a:cubicBezTo>
                      <a:pt x="15" y="24"/>
                      <a:pt x="18" y="15"/>
                      <a:pt x="24" y="0"/>
                    </a:cubicBezTo>
                    <a:cubicBezTo>
                      <a:pt x="47" y="47"/>
                      <a:pt x="91" y="37"/>
                      <a:pt x="127" y="45"/>
                    </a:cubicBezTo>
                    <a:cubicBezTo>
                      <a:pt x="137" y="47"/>
                      <a:pt x="151" y="37"/>
                      <a:pt x="161" y="31"/>
                    </a:cubicBezTo>
                    <a:cubicBezTo>
                      <a:pt x="174" y="22"/>
                      <a:pt x="184" y="20"/>
                      <a:pt x="197" y="30"/>
                    </a:cubicBezTo>
                    <a:cubicBezTo>
                      <a:pt x="201" y="34"/>
                      <a:pt x="207" y="36"/>
                      <a:pt x="213" y="39"/>
                    </a:cubicBezTo>
                    <a:cubicBezTo>
                      <a:pt x="239" y="51"/>
                      <a:pt x="254" y="69"/>
                      <a:pt x="255" y="99"/>
                    </a:cubicBezTo>
                    <a:cubicBezTo>
                      <a:pt x="256" y="108"/>
                      <a:pt x="264" y="118"/>
                      <a:pt x="269" y="127"/>
                    </a:cubicBezTo>
                    <a:cubicBezTo>
                      <a:pt x="276" y="119"/>
                      <a:pt x="283" y="112"/>
                      <a:pt x="292" y="103"/>
                    </a:cubicBezTo>
                    <a:cubicBezTo>
                      <a:pt x="318" y="105"/>
                      <a:pt x="318" y="126"/>
                      <a:pt x="311" y="151"/>
                    </a:cubicBezTo>
                    <a:cubicBezTo>
                      <a:pt x="342" y="141"/>
                      <a:pt x="334" y="116"/>
                      <a:pt x="338" y="88"/>
                    </a:cubicBezTo>
                    <a:cubicBezTo>
                      <a:pt x="345" y="99"/>
                      <a:pt x="353" y="105"/>
                      <a:pt x="352" y="108"/>
                    </a:cubicBezTo>
                    <a:cubicBezTo>
                      <a:pt x="343" y="137"/>
                      <a:pt x="341" y="171"/>
                      <a:pt x="301" y="181"/>
                    </a:cubicBezTo>
                    <a:cubicBezTo>
                      <a:pt x="314" y="185"/>
                      <a:pt x="327" y="189"/>
                      <a:pt x="346" y="196"/>
                    </a:cubicBezTo>
                    <a:cubicBezTo>
                      <a:pt x="328" y="223"/>
                      <a:pt x="311" y="247"/>
                      <a:pt x="294" y="271"/>
                    </a:cubicBezTo>
                    <a:cubicBezTo>
                      <a:pt x="291" y="270"/>
                      <a:pt x="288" y="269"/>
                      <a:pt x="285" y="268"/>
                    </a:cubicBezTo>
                    <a:cubicBezTo>
                      <a:pt x="284" y="258"/>
                      <a:pt x="284" y="247"/>
                      <a:pt x="282" y="231"/>
                    </a:cubicBezTo>
                    <a:close/>
                    <a:moveTo>
                      <a:pt x="105" y="108"/>
                    </a:moveTo>
                    <a:cubicBezTo>
                      <a:pt x="104" y="105"/>
                      <a:pt x="102" y="103"/>
                      <a:pt x="101" y="100"/>
                    </a:cubicBezTo>
                    <a:cubicBezTo>
                      <a:pt x="113" y="90"/>
                      <a:pt x="125" y="80"/>
                      <a:pt x="138" y="69"/>
                    </a:cubicBezTo>
                    <a:cubicBezTo>
                      <a:pt x="116" y="63"/>
                      <a:pt x="72" y="75"/>
                      <a:pt x="75" y="86"/>
                    </a:cubicBezTo>
                    <a:cubicBezTo>
                      <a:pt x="78" y="102"/>
                      <a:pt x="89" y="118"/>
                      <a:pt x="101" y="128"/>
                    </a:cubicBezTo>
                    <a:cubicBezTo>
                      <a:pt x="120" y="143"/>
                      <a:pt x="134" y="127"/>
                      <a:pt x="154" y="108"/>
                    </a:cubicBezTo>
                    <a:cubicBezTo>
                      <a:pt x="132" y="108"/>
                      <a:pt x="119" y="108"/>
                      <a:pt x="105" y="1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Shape 58">
                <a:extLst>
                  <a:ext uri="{FF2B5EF4-FFF2-40B4-BE49-F238E27FC236}">
                    <a16:creationId xmlns:a16="http://schemas.microsoft.com/office/drawing/2014/main" id="{1E4D23BB-D2DE-475A-B832-3019FDE3B58F}"/>
                  </a:ext>
                </a:extLst>
              </p:cNvPr>
              <p:cNvSpPr>
                <a:spLocks noEditPoints="1"/>
              </p:cNvSpPr>
              <p:nvPr/>
            </p:nvSpPr>
            <p:spPr bwMode="auto">
              <a:xfrm>
                <a:off x="5683251" y="4889500"/>
                <a:ext cx="422275" cy="296863"/>
              </a:xfrm>
              <a:custGeom>
                <a:avLst/>
                <a:gdLst>
                  <a:gd name="T0" fmla="*/ 439 w 443"/>
                  <a:gd name="T1" fmla="*/ 217 h 313"/>
                  <a:gd name="T2" fmla="*/ 404 w 443"/>
                  <a:gd name="T3" fmla="*/ 199 h 313"/>
                  <a:gd name="T4" fmla="*/ 366 w 443"/>
                  <a:gd name="T5" fmla="*/ 209 h 313"/>
                  <a:gd name="T6" fmla="*/ 361 w 443"/>
                  <a:gd name="T7" fmla="*/ 221 h 313"/>
                  <a:gd name="T8" fmla="*/ 369 w 443"/>
                  <a:gd name="T9" fmla="*/ 293 h 313"/>
                  <a:gd name="T10" fmla="*/ 247 w 443"/>
                  <a:gd name="T11" fmla="*/ 266 h 313"/>
                  <a:gd name="T12" fmla="*/ 124 w 443"/>
                  <a:gd name="T13" fmla="*/ 233 h 313"/>
                  <a:gd name="T14" fmla="*/ 177 w 443"/>
                  <a:gd name="T15" fmla="*/ 310 h 313"/>
                  <a:gd name="T16" fmla="*/ 161 w 443"/>
                  <a:gd name="T17" fmla="*/ 310 h 313"/>
                  <a:gd name="T18" fmla="*/ 96 w 443"/>
                  <a:gd name="T19" fmla="*/ 250 h 313"/>
                  <a:gd name="T20" fmla="*/ 0 w 443"/>
                  <a:gd name="T21" fmla="*/ 86 h 313"/>
                  <a:gd name="T22" fmla="*/ 6 w 443"/>
                  <a:gd name="T23" fmla="*/ 82 h 313"/>
                  <a:gd name="T24" fmla="*/ 44 w 443"/>
                  <a:gd name="T25" fmla="*/ 128 h 313"/>
                  <a:gd name="T26" fmla="*/ 121 w 443"/>
                  <a:gd name="T27" fmla="*/ 127 h 313"/>
                  <a:gd name="T28" fmla="*/ 118 w 443"/>
                  <a:gd name="T29" fmla="*/ 113 h 313"/>
                  <a:gd name="T30" fmla="*/ 73 w 443"/>
                  <a:gd name="T31" fmla="*/ 63 h 313"/>
                  <a:gd name="T32" fmla="*/ 46 w 443"/>
                  <a:gd name="T33" fmla="*/ 0 h 313"/>
                  <a:gd name="T34" fmla="*/ 84 w 443"/>
                  <a:gd name="T35" fmla="*/ 48 h 313"/>
                  <a:gd name="T36" fmla="*/ 106 w 443"/>
                  <a:gd name="T37" fmla="*/ 78 h 313"/>
                  <a:gd name="T38" fmla="*/ 212 w 443"/>
                  <a:gd name="T39" fmla="*/ 96 h 313"/>
                  <a:gd name="T40" fmla="*/ 277 w 443"/>
                  <a:gd name="T41" fmla="*/ 84 h 313"/>
                  <a:gd name="T42" fmla="*/ 305 w 443"/>
                  <a:gd name="T43" fmla="*/ 80 h 313"/>
                  <a:gd name="T44" fmla="*/ 341 w 443"/>
                  <a:gd name="T45" fmla="*/ 88 h 313"/>
                  <a:gd name="T46" fmla="*/ 381 w 443"/>
                  <a:gd name="T47" fmla="*/ 98 h 313"/>
                  <a:gd name="T48" fmla="*/ 432 w 443"/>
                  <a:gd name="T49" fmla="*/ 142 h 313"/>
                  <a:gd name="T50" fmla="*/ 430 w 443"/>
                  <a:gd name="T51" fmla="*/ 178 h 313"/>
                  <a:gd name="T52" fmla="*/ 443 w 443"/>
                  <a:gd name="T53" fmla="*/ 211 h 313"/>
                  <a:gd name="T54" fmla="*/ 439 w 443"/>
                  <a:gd name="T55" fmla="*/ 217 h 313"/>
                  <a:gd name="T56" fmla="*/ 339 w 443"/>
                  <a:gd name="T57" fmla="*/ 148 h 313"/>
                  <a:gd name="T58" fmla="*/ 302 w 443"/>
                  <a:gd name="T59" fmla="*/ 111 h 313"/>
                  <a:gd name="T60" fmla="*/ 277 w 443"/>
                  <a:gd name="T61" fmla="*/ 141 h 313"/>
                  <a:gd name="T62" fmla="*/ 309 w 443"/>
                  <a:gd name="T63" fmla="*/ 173 h 313"/>
                  <a:gd name="T64" fmla="*/ 339 w 443"/>
                  <a:gd name="T65" fmla="*/ 148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43" h="313">
                    <a:moveTo>
                      <a:pt x="439" y="217"/>
                    </a:moveTo>
                    <a:cubicBezTo>
                      <a:pt x="427" y="211"/>
                      <a:pt x="414" y="207"/>
                      <a:pt x="404" y="199"/>
                    </a:cubicBezTo>
                    <a:cubicBezTo>
                      <a:pt x="386" y="186"/>
                      <a:pt x="374" y="186"/>
                      <a:pt x="366" y="209"/>
                    </a:cubicBezTo>
                    <a:cubicBezTo>
                      <a:pt x="365" y="213"/>
                      <a:pt x="363" y="217"/>
                      <a:pt x="361" y="221"/>
                    </a:cubicBezTo>
                    <a:cubicBezTo>
                      <a:pt x="341" y="251"/>
                      <a:pt x="343" y="265"/>
                      <a:pt x="369" y="293"/>
                    </a:cubicBezTo>
                    <a:cubicBezTo>
                      <a:pt x="329" y="283"/>
                      <a:pt x="287" y="261"/>
                      <a:pt x="247" y="266"/>
                    </a:cubicBezTo>
                    <a:cubicBezTo>
                      <a:pt x="199" y="271"/>
                      <a:pt x="169" y="240"/>
                      <a:pt x="124" y="233"/>
                    </a:cubicBezTo>
                    <a:cubicBezTo>
                      <a:pt x="141" y="258"/>
                      <a:pt x="159" y="284"/>
                      <a:pt x="177" y="310"/>
                    </a:cubicBezTo>
                    <a:cubicBezTo>
                      <a:pt x="173" y="310"/>
                      <a:pt x="165" y="313"/>
                      <a:pt x="161" y="310"/>
                    </a:cubicBezTo>
                    <a:cubicBezTo>
                      <a:pt x="139" y="291"/>
                      <a:pt x="112" y="274"/>
                      <a:pt x="96" y="250"/>
                    </a:cubicBezTo>
                    <a:cubicBezTo>
                      <a:pt x="61" y="198"/>
                      <a:pt x="32" y="141"/>
                      <a:pt x="0" y="86"/>
                    </a:cubicBezTo>
                    <a:cubicBezTo>
                      <a:pt x="2" y="85"/>
                      <a:pt x="4" y="83"/>
                      <a:pt x="6" y="82"/>
                    </a:cubicBezTo>
                    <a:cubicBezTo>
                      <a:pt x="19" y="97"/>
                      <a:pt x="31" y="112"/>
                      <a:pt x="44" y="128"/>
                    </a:cubicBezTo>
                    <a:cubicBezTo>
                      <a:pt x="57" y="144"/>
                      <a:pt x="109" y="144"/>
                      <a:pt x="121" y="127"/>
                    </a:cubicBezTo>
                    <a:cubicBezTo>
                      <a:pt x="123" y="125"/>
                      <a:pt x="119" y="113"/>
                      <a:pt x="118" y="113"/>
                    </a:cubicBezTo>
                    <a:cubicBezTo>
                      <a:pt x="85" y="112"/>
                      <a:pt x="86" y="80"/>
                      <a:pt x="73" y="63"/>
                    </a:cubicBezTo>
                    <a:cubicBezTo>
                      <a:pt x="59" y="45"/>
                      <a:pt x="54" y="20"/>
                      <a:pt x="46" y="0"/>
                    </a:cubicBezTo>
                    <a:cubicBezTo>
                      <a:pt x="63" y="8"/>
                      <a:pt x="86" y="14"/>
                      <a:pt x="84" y="48"/>
                    </a:cubicBezTo>
                    <a:cubicBezTo>
                      <a:pt x="83" y="57"/>
                      <a:pt x="97" y="69"/>
                      <a:pt x="106" y="78"/>
                    </a:cubicBezTo>
                    <a:cubicBezTo>
                      <a:pt x="147" y="120"/>
                      <a:pt x="157" y="120"/>
                      <a:pt x="212" y="96"/>
                    </a:cubicBezTo>
                    <a:cubicBezTo>
                      <a:pt x="232" y="87"/>
                      <a:pt x="255" y="88"/>
                      <a:pt x="277" y="84"/>
                    </a:cubicBezTo>
                    <a:cubicBezTo>
                      <a:pt x="286" y="83"/>
                      <a:pt x="296" y="80"/>
                      <a:pt x="305" y="80"/>
                    </a:cubicBezTo>
                    <a:cubicBezTo>
                      <a:pt x="317" y="81"/>
                      <a:pt x="329" y="85"/>
                      <a:pt x="341" y="88"/>
                    </a:cubicBezTo>
                    <a:cubicBezTo>
                      <a:pt x="355" y="91"/>
                      <a:pt x="369" y="101"/>
                      <a:pt x="381" y="98"/>
                    </a:cubicBezTo>
                    <a:cubicBezTo>
                      <a:pt x="437" y="85"/>
                      <a:pt x="425" y="93"/>
                      <a:pt x="432" y="142"/>
                    </a:cubicBezTo>
                    <a:cubicBezTo>
                      <a:pt x="434" y="153"/>
                      <a:pt x="428" y="166"/>
                      <a:pt x="430" y="178"/>
                    </a:cubicBezTo>
                    <a:cubicBezTo>
                      <a:pt x="431" y="189"/>
                      <a:pt x="439" y="200"/>
                      <a:pt x="443" y="211"/>
                    </a:cubicBezTo>
                    <a:cubicBezTo>
                      <a:pt x="442" y="213"/>
                      <a:pt x="441" y="215"/>
                      <a:pt x="439" y="217"/>
                    </a:cubicBezTo>
                    <a:close/>
                    <a:moveTo>
                      <a:pt x="339" y="148"/>
                    </a:moveTo>
                    <a:cubicBezTo>
                      <a:pt x="324" y="133"/>
                      <a:pt x="313" y="122"/>
                      <a:pt x="302" y="111"/>
                    </a:cubicBezTo>
                    <a:cubicBezTo>
                      <a:pt x="293" y="121"/>
                      <a:pt x="275" y="135"/>
                      <a:pt x="277" y="141"/>
                    </a:cubicBezTo>
                    <a:cubicBezTo>
                      <a:pt x="282" y="154"/>
                      <a:pt x="296" y="165"/>
                      <a:pt x="309" y="173"/>
                    </a:cubicBezTo>
                    <a:cubicBezTo>
                      <a:pt x="312" y="174"/>
                      <a:pt x="324" y="160"/>
                      <a:pt x="339" y="1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Shape 59">
                <a:extLst>
                  <a:ext uri="{FF2B5EF4-FFF2-40B4-BE49-F238E27FC236}">
                    <a16:creationId xmlns:a16="http://schemas.microsoft.com/office/drawing/2014/main" id="{888D5E4D-A073-4ECE-A1FA-06E62AC747F6}"/>
                  </a:ext>
                </a:extLst>
              </p:cNvPr>
              <p:cNvSpPr>
                <a:spLocks/>
              </p:cNvSpPr>
              <p:nvPr/>
            </p:nvSpPr>
            <p:spPr bwMode="auto">
              <a:xfrm>
                <a:off x="5880101" y="4621213"/>
                <a:ext cx="458788" cy="204788"/>
              </a:xfrm>
              <a:custGeom>
                <a:avLst/>
                <a:gdLst>
                  <a:gd name="T0" fmla="*/ 478 w 481"/>
                  <a:gd name="T1" fmla="*/ 147 h 215"/>
                  <a:gd name="T2" fmla="*/ 449 w 481"/>
                  <a:gd name="T3" fmla="*/ 137 h 215"/>
                  <a:gd name="T4" fmla="*/ 445 w 481"/>
                  <a:gd name="T5" fmla="*/ 144 h 215"/>
                  <a:gd name="T6" fmla="*/ 475 w 481"/>
                  <a:gd name="T7" fmla="*/ 163 h 215"/>
                  <a:gd name="T8" fmla="*/ 444 w 481"/>
                  <a:gd name="T9" fmla="*/ 190 h 215"/>
                  <a:gd name="T10" fmla="*/ 424 w 481"/>
                  <a:gd name="T11" fmla="*/ 201 h 215"/>
                  <a:gd name="T12" fmla="*/ 296 w 481"/>
                  <a:gd name="T13" fmla="*/ 198 h 215"/>
                  <a:gd name="T14" fmla="*/ 266 w 481"/>
                  <a:gd name="T15" fmla="*/ 163 h 215"/>
                  <a:gd name="T16" fmla="*/ 258 w 481"/>
                  <a:gd name="T17" fmla="*/ 169 h 215"/>
                  <a:gd name="T18" fmla="*/ 243 w 481"/>
                  <a:gd name="T19" fmla="*/ 134 h 215"/>
                  <a:gd name="T20" fmla="*/ 235 w 481"/>
                  <a:gd name="T21" fmla="*/ 136 h 215"/>
                  <a:gd name="T22" fmla="*/ 235 w 481"/>
                  <a:gd name="T23" fmla="*/ 191 h 215"/>
                  <a:gd name="T24" fmla="*/ 120 w 481"/>
                  <a:gd name="T25" fmla="*/ 191 h 215"/>
                  <a:gd name="T26" fmla="*/ 35 w 481"/>
                  <a:gd name="T27" fmla="*/ 167 h 215"/>
                  <a:gd name="T28" fmla="*/ 16 w 481"/>
                  <a:gd name="T29" fmla="*/ 120 h 215"/>
                  <a:gd name="T30" fmla="*/ 62 w 481"/>
                  <a:gd name="T31" fmla="*/ 145 h 215"/>
                  <a:gd name="T32" fmla="*/ 67 w 481"/>
                  <a:gd name="T33" fmla="*/ 162 h 215"/>
                  <a:gd name="T34" fmla="*/ 89 w 481"/>
                  <a:gd name="T35" fmla="*/ 170 h 215"/>
                  <a:gd name="T36" fmla="*/ 98 w 481"/>
                  <a:gd name="T37" fmla="*/ 154 h 215"/>
                  <a:gd name="T38" fmla="*/ 86 w 481"/>
                  <a:gd name="T39" fmla="*/ 71 h 215"/>
                  <a:gd name="T40" fmla="*/ 111 w 481"/>
                  <a:gd name="T41" fmla="*/ 38 h 215"/>
                  <a:gd name="T42" fmla="*/ 436 w 481"/>
                  <a:gd name="T43" fmla="*/ 111 h 215"/>
                  <a:gd name="T44" fmla="*/ 481 w 481"/>
                  <a:gd name="T45" fmla="*/ 141 h 215"/>
                  <a:gd name="T46" fmla="*/ 478 w 481"/>
                  <a:gd name="T47" fmla="*/ 147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81" h="215">
                    <a:moveTo>
                      <a:pt x="478" y="147"/>
                    </a:moveTo>
                    <a:cubicBezTo>
                      <a:pt x="468" y="143"/>
                      <a:pt x="458" y="140"/>
                      <a:pt x="449" y="137"/>
                    </a:cubicBezTo>
                    <a:cubicBezTo>
                      <a:pt x="447" y="139"/>
                      <a:pt x="446" y="142"/>
                      <a:pt x="445" y="144"/>
                    </a:cubicBezTo>
                    <a:cubicBezTo>
                      <a:pt x="456" y="151"/>
                      <a:pt x="466" y="158"/>
                      <a:pt x="475" y="163"/>
                    </a:cubicBezTo>
                    <a:cubicBezTo>
                      <a:pt x="465" y="172"/>
                      <a:pt x="455" y="181"/>
                      <a:pt x="444" y="190"/>
                    </a:cubicBezTo>
                    <a:cubicBezTo>
                      <a:pt x="438" y="195"/>
                      <a:pt x="431" y="201"/>
                      <a:pt x="424" y="201"/>
                    </a:cubicBezTo>
                    <a:cubicBezTo>
                      <a:pt x="381" y="201"/>
                      <a:pt x="338" y="202"/>
                      <a:pt x="296" y="198"/>
                    </a:cubicBezTo>
                    <a:cubicBezTo>
                      <a:pt x="286" y="197"/>
                      <a:pt x="277" y="176"/>
                      <a:pt x="266" y="163"/>
                    </a:cubicBezTo>
                    <a:cubicBezTo>
                      <a:pt x="267" y="162"/>
                      <a:pt x="263" y="166"/>
                      <a:pt x="258" y="169"/>
                    </a:cubicBezTo>
                    <a:cubicBezTo>
                      <a:pt x="253" y="157"/>
                      <a:pt x="248" y="146"/>
                      <a:pt x="243" y="134"/>
                    </a:cubicBezTo>
                    <a:cubicBezTo>
                      <a:pt x="240" y="135"/>
                      <a:pt x="238" y="135"/>
                      <a:pt x="235" y="136"/>
                    </a:cubicBezTo>
                    <a:cubicBezTo>
                      <a:pt x="235" y="153"/>
                      <a:pt x="235" y="169"/>
                      <a:pt x="235" y="191"/>
                    </a:cubicBezTo>
                    <a:cubicBezTo>
                      <a:pt x="196" y="181"/>
                      <a:pt x="161" y="215"/>
                      <a:pt x="120" y="191"/>
                    </a:cubicBezTo>
                    <a:cubicBezTo>
                      <a:pt x="95" y="177"/>
                      <a:pt x="63" y="176"/>
                      <a:pt x="35" y="167"/>
                    </a:cubicBezTo>
                    <a:cubicBezTo>
                      <a:pt x="5" y="159"/>
                      <a:pt x="0" y="145"/>
                      <a:pt x="16" y="120"/>
                    </a:cubicBezTo>
                    <a:cubicBezTo>
                      <a:pt x="38" y="114"/>
                      <a:pt x="33" y="158"/>
                      <a:pt x="62" y="145"/>
                    </a:cubicBezTo>
                    <a:cubicBezTo>
                      <a:pt x="63" y="150"/>
                      <a:pt x="63" y="159"/>
                      <a:pt x="67" y="162"/>
                    </a:cubicBezTo>
                    <a:cubicBezTo>
                      <a:pt x="73" y="167"/>
                      <a:pt x="82" y="170"/>
                      <a:pt x="89" y="170"/>
                    </a:cubicBezTo>
                    <a:cubicBezTo>
                      <a:pt x="93" y="170"/>
                      <a:pt x="98" y="159"/>
                      <a:pt x="98" y="154"/>
                    </a:cubicBezTo>
                    <a:cubicBezTo>
                      <a:pt x="95" y="126"/>
                      <a:pt x="90" y="99"/>
                      <a:pt x="86" y="71"/>
                    </a:cubicBezTo>
                    <a:cubicBezTo>
                      <a:pt x="82" y="50"/>
                      <a:pt x="91" y="44"/>
                      <a:pt x="111" y="38"/>
                    </a:cubicBezTo>
                    <a:cubicBezTo>
                      <a:pt x="234" y="0"/>
                      <a:pt x="336" y="48"/>
                      <a:pt x="436" y="111"/>
                    </a:cubicBezTo>
                    <a:cubicBezTo>
                      <a:pt x="451" y="121"/>
                      <a:pt x="466" y="131"/>
                      <a:pt x="481" y="141"/>
                    </a:cubicBezTo>
                    <a:cubicBezTo>
                      <a:pt x="480" y="143"/>
                      <a:pt x="479" y="145"/>
                      <a:pt x="478" y="14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Shape 60">
                <a:extLst>
                  <a:ext uri="{FF2B5EF4-FFF2-40B4-BE49-F238E27FC236}">
                    <a16:creationId xmlns:a16="http://schemas.microsoft.com/office/drawing/2014/main" id="{04FE1A68-E183-40AA-BDBE-EF4EEB867CC7}"/>
                  </a:ext>
                </a:extLst>
              </p:cNvPr>
              <p:cNvSpPr>
                <a:spLocks/>
              </p:cNvSpPr>
              <p:nvPr/>
            </p:nvSpPr>
            <p:spPr bwMode="auto">
              <a:xfrm>
                <a:off x="7789863" y="4635500"/>
                <a:ext cx="220663" cy="995363"/>
              </a:xfrm>
              <a:custGeom>
                <a:avLst/>
                <a:gdLst>
                  <a:gd name="T0" fmla="*/ 195 w 233"/>
                  <a:gd name="T1" fmla="*/ 124 h 1045"/>
                  <a:gd name="T2" fmla="*/ 233 w 233"/>
                  <a:gd name="T3" fmla="*/ 141 h 1045"/>
                  <a:gd name="T4" fmla="*/ 207 w 233"/>
                  <a:gd name="T5" fmla="*/ 167 h 1045"/>
                  <a:gd name="T6" fmla="*/ 181 w 233"/>
                  <a:gd name="T7" fmla="*/ 309 h 1045"/>
                  <a:gd name="T8" fmla="*/ 175 w 233"/>
                  <a:gd name="T9" fmla="*/ 334 h 1045"/>
                  <a:gd name="T10" fmla="*/ 128 w 233"/>
                  <a:gd name="T11" fmla="*/ 555 h 1045"/>
                  <a:gd name="T12" fmla="*/ 72 w 233"/>
                  <a:gd name="T13" fmla="*/ 796 h 1045"/>
                  <a:gd name="T14" fmla="*/ 49 w 233"/>
                  <a:gd name="T15" fmla="*/ 1037 h 1045"/>
                  <a:gd name="T16" fmla="*/ 42 w 233"/>
                  <a:gd name="T17" fmla="*/ 1045 h 1045"/>
                  <a:gd name="T18" fmla="*/ 0 w 233"/>
                  <a:gd name="T19" fmla="*/ 858 h 1045"/>
                  <a:gd name="T20" fmla="*/ 32 w 233"/>
                  <a:gd name="T21" fmla="*/ 773 h 1045"/>
                  <a:gd name="T22" fmla="*/ 36 w 233"/>
                  <a:gd name="T23" fmla="*/ 719 h 1045"/>
                  <a:gd name="T24" fmla="*/ 55 w 233"/>
                  <a:gd name="T25" fmla="*/ 644 h 1045"/>
                  <a:gd name="T26" fmla="*/ 102 w 233"/>
                  <a:gd name="T27" fmla="*/ 472 h 1045"/>
                  <a:gd name="T28" fmla="*/ 134 w 233"/>
                  <a:gd name="T29" fmla="*/ 285 h 1045"/>
                  <a:gd name="T30" fmla="*/ 137 w 233"/>
                  <a:gd name="T31" fmla="*/ 269 h 1045"/>
                  <a:gd name="T32" fmla="*/ 144 w 233"/>
                  <a:gd name="T33" fmla="*/ 108 h 1045"/>
                  <a:gd name="T34" fmla="*/ 65 w 233"/>
                  <a:gd name="T35" fmla="*/ 90 h 1045"/>
                  <a:gd name="T36" fmla="*/ 22 w 233"/>
                  <a:gd name="T37" fmla="*/ 154 h 1045"/>
                  <a:gd name="T38" fmla="*/ 1 w 233"/>
                  <a:gd name="T39" fmla="*/ 161 h 1045"/>
                  <a:gd name="T40" fmla="*/ 62 w 233"/>
                  <a:gd name="T41" fmla="*/ 0 h 1045"/>
                  <a:gd name="T42" fmla="*/ 151 w 233"/>
                  <a:gd name="T43" fmla="*/ 9 h 1045"/>
                  <a:gd name="T44" fmla="*/ 147 w 233"/>
                  <a:gd name="T45" fmla="*/ 58 h 1045"/>
                  <a:gd name="T46" fmla="*/ 195 w 233"/>
                  <a:gd name="T47" fmla="*/ 124 h 10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33" h="1045">
                    <a:moveTo>
                      <a:pt x="195" y="124"/>
                    </a:moveTo>
                    <a:cubicBezTo>
                      <a:pt x="213" y="106"/>
                      <a:pt x="219" y="126"/>
                      <a:pt x="233" y="141"/>
                    </a:cubicBezTo>
                    <a:cubicBezTo>
                      <a:pt x="205" y="136"/>
                      <a:pt x="205" y="150"/>
                      <a:pt x="207" y="167"/>
                    </a:cubicBezTo>
                    <a:cubicBezTo>
                      <a:pt x="214" y="217"/>
                      <a:pt x="194" y="262"/>
                      <a:pt x="181" y="309"/>
                    </a:cubicBezTo>
                    <a:cubicBezTo>
                      <a:pt x="179" y="317"/>
                      <a:pt x="175" y="326"/>
                      <a:pt x="175" y="334"/>
                    </a:cubicBezTo>
                    <a:cubicBezTo>
                      <a:pt x="175" y="411"/>
                      <a:pt x="145" y="482"/>
                      <a:pt x="128" y="555"/>
                    </a:cubicBezTo>
                    <a:cubicBezTo>
                      <a:pt x="109" y="635"/>
                      <a:pt x="86" y="715"/>
                      <a:pt x="72" y="796"/>
                    </a:cubicBezTo>
                    <a:cubicBezTo>
                      <a:pt x="59" y="876"/>
                      <a:pt x="57" y="957"/>
                      <a:pt x="49" y="1037"/>
                    </a:cubicBezTo>
                    <a:cubicBezTo>
                      <a:pt x="49" y="1040"/>
                      <a:pt x="48" y="1042"/>
                      <a:pt x="42" y="1045"/>
                    </a:cubicBezTo>
                    <a:cubicBezTo>
                      <a:pt x="28" y="983"/>
                      <a:pt x="14" y="921"/>
                      <a:pt x="0" y="858"/>
                    </a:cubicBezTo>
                    <a:cubicBezTo>
                      <a:pt x="27" y="845"/>
                      <a:pt x="37" y="817"/>
                      <a:pt x="32" y="773"/>
                    </a:cubicBezTo>
                    <a:cubicBezTo>
                      <a:pt x="30" y="755"/>
                      <a:pt x="33" y="737"/>
                      <a:pt x="36" y="719"/>
                    </a:cubicBezTo>
                    <a:cubicBezTo>
                      <a:pt x="41" y="694"/>
                      <a:pt x="48" y="669"/>
                      <a:pt x="55" y="644"/>
                    </a:cubicBezTo>
                    <a:cubicBezTo>
                      <a:pt x="70" y="587"/>
                      <a:pt x="85" y="529"/>
                      <a:pt x="102" y="472"/>
                    </a:cubicBezTo>
                    <a:cubicBezTo>
                      <a:pt x="121" y="411"/>
                      <a:pt x="140" y="350"/>
                      <a:pt x="134" y="285"/>
                    </a:cubicBezTo>
                    <a:cubicBezTo>
                      <a:pt x="133" y="280"/>
                      <a:pt x="134" y="273"/>
                      <a:pt x="137" y="269"/>
                    </a:cubicBezTo>
                    <a:cubicBezTo>
                      <a:pt x="176" y="217"/>
                      <a:pt x="166" y="163"/>
                      <a:pt x="144" y="108"/>
                    </a:cubicBezTo>
                    <a:cubicBezTo>
                      <a:pt x="119" y="46"/>
                      <a:pt x="111" y="44"/>
                      <a:pt x="65" y="90"/>
                    </a:cubicBezTo>
                    <a:cubicBezTo>
                      <a:pt x="46" y="108"/>
                      <a:pt x="24" y="124"/>
                      <a:pt x="22" y="154"/>
                    </a:cubicBezTo>
                    <a:cubicBezTo>
                      <a:pt x="22" y="158"/>
                      <a:pt x="10" y="162"/>
                      <a:pt x="1" y="161"/>
                    </a:cubicBezTo>
                    <a:cubicBezTo>
                      <a:pt x="22" y="106"/>
                      <a:pt x="43" y="50"/>
                      <a:pt x="62" y="0"/>
                    </a:cubicBezTo>
                    <a:cubicBezTo>
                      <a:pt x="91" y="3"/>
                      <a:pt x="119" y="6"/>
                      <a:pt x="151" y="9"/>
                    </a:cubicBezTo>
                    <a:cubicBezTo>
                      <a:pt x="114" y="25"/>
                      <a:pt x="139" y="43"/>
                      <a:pt x="147" y="58"/>
                    </a:cubicBezTo>
                    <a:cubicBezTo>
                      <a:pt x="161" y="80"/>
                      <a:pt x="178" y="100"/>
                      <a:pt x="195" y="12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Shape 61">
                <a:extLst>
                  <a:ext uri="{FF2B5EF4-FFF2-40B4-BE49-F238E27FC236}">
                    <a16:creationId xmlns:a16="http://schemas.microsoft.com/office/drawing/2014/main" id="{1CA2C629-BD7F-4220-90DE-93D55ABB8A20}"/>
                  </a:ext>
                </a:extLst>
              </p:cNvPr>
              <p:cNvSpPr>
                <a:spLocks noEditPoints="1"/>
              </p:cNvSpPr>
              <p:nvPr/>
            </p:nvSpPr>
            <p:spPr bwMode="auto">
              <a:xfrm>
                <a:off x="4914901" y="4292600"/>
                <a:ext cx="296863" cy="366713"/>
              </a:xfrm>
              <a:custGeom>
                <a:avLst/>
                <a:gdLst>
                  <a:gd name="T0" fmla="*/ 69 w 312"/>
                  <a:gd name="T1" fmla="*/ 181 h 385"/>
                  <a:gd name="T2" fmla="*/ 24 w 312"/>
                  <a:gd name="T3" fmla="*/ 190 h 385"/>
                  <a:gd name="T4" fmla="*/ 110 w 312"/>
                  <a:gd name="T5" fmla="*/ 189 h 385"/>
                  <a:gd name="T6" fmla="*/ 97 w 312"/>
                  <a:gd name="T7" fmla="*/ 154 h 385"/>
                  <a:gd name="T8" fmla="*/ 47 w 312"/>
                  <a:gd name="T9" fmla="*/ 139 h 385"/>
                  <a:gd name="T10" fmla="*/ 80 w 312"/>
                  <a:gd name="T11" fmla="*/ 113 h 385"/>
                  <a:gd name="T12" fmla="*/ 129 w 312"/>
                  <a:gd name="T13" fmla="*/ 48 h 385"/>
                  <a:gd name="T14" fmla="*/ 136 w 312"/>
                  <a:gd name="T15" fmla="*/ 20 h 385"/>
                  <a:gd name="T16" fmla="*/ 153 w 312"/>
                  <a:gd name="T17" fmla="*/ 0 h 385"/>
                  <a:gd name="T18" fmla="*/ 174 w 312"/>
                  <a:gd name="T19" fmla="*/ 16 h 385"/>
                  <a:gd name="T20" fmla="*/ 181 w 312"/>
                  <a:gd name="T21" fmla="*/ 59 h 385"/>
                  <a:gd name="T22" fmla="*/ 178 w 312"/>
                  <a:gd name="T23" fmla="*/ 95 h 385"/>
                  <a:gd name="T24" fmla="*/ 227 w 312"/>
                  <a:gd name="T25" fmla="*/ 77 h 385"/>
                  <a:gd name="T26" fmla="*/ 249 w 312"/>
                  <a:gd name="T27" fmla="*/ 90 h 385"/>
                  <a:gd name="T28" fmla="*/ 282 w 312"/>
                  <a:gd name="T29" fmla="*/ 211 h 385"/>
                  <a:gd name="T30" fmla="*/ 303 w 312"/>
                  <a:gd name="T31" fmla="*/ 241 h 385"/>
                  <a:gd name="T32" fmla="*/ 312 w 312"/>
                  <a:gd name="T33" fmla="*/ 256 h 385"/>
                  <a:gd name="T34" fmla="*/ 301 w 312"/>
                  <a:gd name="T35" fmla="*/ 267 h 385"/>
                  <a:gd name="T36" fmla="*/ 265 w 312"/>
                  <a:gd name="T37" fmla="*/ 292 h 385"/>
                  <a:gd name="T38" fmla="*/ 251 w 312"/>
                  <a:gd name="T39" fmla="*/ 314 h 385"/>
                  <a:gd name="T40" fmla="*/ 83 w 312"/>
                  <a:gd name="T41" fmla="*/ 327 h 385"/>
                  <a:gd name="T42" fmla="*/ 69 w 312"/>
                  <a:gd name="T43" fmla="*/ 317 h 385"/>
                  <a:gd name="T44" fmla="*/ 21 w 312"/>
                  <a:gd name="T45" fmla="*/ 264 h 385"/>
                  <a:gd name="T46" fmla="*/ 8 w 312"/>
                  <a:gd name="T47" fmla="*/ 221 h 385"/>
                  <a:gd name="T48" fmla="*/ 7 w 312"/>
                  <a:gd name="T49" fmla="*/ 178 h 385"/>
                  <a:gd name="T50" fmla="*/ 46 w 312"/>
                  <a:gd name="T51" fmla="*/ 167 h 385"/>
                  <a:gd name="T52" fmla="*/ 68 w 312"/>
                  <a:gd name="T53" fmla="*/ 172 h 385"/>
                  <a:gd name="T54" fmla="*/ 69 w 312"/>
                  <a:gd name="T55" fmla="*/ 181 h 385"/>
                  <a:gd name="T56" fmla="*/ 231 w 312"/>
                  <a:gd name="T57" fmla="*/ 107 h 385"/>
                  <a:gd name="T58" fmla="*/ 159 w 312"/>
                  <a:gd name="T59" fmla="*/ 196 h 385"/>
                  <a:gd name="T60" fmla="*/ 168 w 312"/>
                  <a:gd name="T61" fmla="*/ 252 h 385"/>
                  <a:gd name="T62" fmla="*/ 188 w 312"/>
                  <a:gd name="T63" fmla="*/ 267 h 385"/>
                  <a:gd name="T64" fmla="*/ 203 w 312"/>
                  <a:gd name="T65" fmla="*/ 228 h 385"/>
                  <a:gd name="T66" fmla="*/ 188 w 312"/>
                  <a:gd name="T67" fmla="*/ 206 h 385"/>
                  <a:gd name="T68" fmla="*/ 201 w 312"/>
                  <a:gd name="T69" fmla="*/ 177 h 385"/>
                  <a:gd name="T70" fmla="*/ 240 w 312"/>
                  <a:gd name="T71" fmla="*/ 140 h 385"/>
                  <a:gd name="T72" fmla="*/ 202 w 312"/>
                  <a:gd name="T73" fmla="*/ 151 h 385"/>
                  <a:gd name="T74" fmla="*/ 198 w 312"/>
                  <a:gd name="T75" fmla="*/ 145 h 385"/>
                  <a:gd name="T76" fmla="*/ 231 w 312"/>
                  <a:gd name="T77" fmla="*/ 107 h 385"/>
                  <a:gd name="T78" fmla="*/ 204 w 312"/>
                  <a:gd name="T79" fmla="*/ 297 h 385"/>
                  <a:gd name="T80" fmla="*/ 201 w 312"/>
                  <a:gd name="T81" fmla="*/ 285 h 385"/>
                  <a:gd name="T82" fmla="*/ 114 w 312"/>
                  <a:gd name="T83" fmla="*/ 303 h 385"/>
                  <a:gd name="T84" fmla="*/ 116 w 312"/>
                  <a:gd name="T85" fmla="*/ 315 h 385"/>
                  <a:gd name="T86" fmla="*/ 204 w 312"/>
                  <a:gd name="T87" fmla="*/ 297 h 385"/>
                  <a:gd name="T88" fmla="*/ 153 w 312"/>
                  <a:gd name="T89" fmla="*/ 285 h 385"/>
                  <a:gd name="T90" fmla="*/ 160 w 312"/>
                  <a:gd name="T91" fmla="*/ 274 h 385"/>
                  <a:gd name="T92" fmla="*/ 113 w 312"/>
                  <a:gd name="T93" fmla="*/ 237 h 385"/>
                  <a:gd name="T94" fmla="*/ 108 w 312"/>
                  <a:gd name="T95" fmla="*/ 257 h 385"/>
                  <a:gd name="T96" fmla="*/ 153 w 312"/>
                  <a:gd name="T97" fmla="*/ 285 h 385"/>
                  <a:gd name="T98" fmla="*/ 161 w 312"/>
                  <a:gd name="T99" fmla="*/ 329 h 385"/>
                  <a:gd name="T100" fmla="*/ 209 w 312"/>
                  <a:gd name="T101" fmla="*/ 312 h 385"/>
                  <a:gd name="T102" fmla="*/ 161 w 312"/>
                  <a:gd name="T103" fmla="*/ 329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12" h="385">
                    <a:moveTo>
                      <a:pt x="69" y="181"/>
                    </a:moveTo>
                    <a:cubicBezTo>
                      <a:pt x="55" y="183"/>
                      <a:pt x="41" y="186"/>
                      <a:pt x="24" y="190"/>
                    </a:cubicBezTo>
                    <a:cubicBezTo>
                      <a:pt x="50" y="207"/>
                      <a:pt x="100" y="205"/>
                      <a:pt x="110" y="189"/>
                    </a:cubicBezTo>
                    <a:cubicBezTo>
                      <a:pt x="120" y="171"/>
                      <a:pt x="115" y="160"/>
                      <a:pt x="97" y="154"/>
                    </a:cubicBezTo>
                    <a:cubicBezTo>
                      <a:pt x="84" y="148"/>
                      <a:pt x="69" y="145"/>
                      <a:pt x="47" y="139"/>
                    </a:cubicBezTo>
                    <a:cubicBezTo>
                      <a:pt x="61" y="128"/>
                      <a:pt x="69" y="117"/>
                      <a:pt x="80" y="113"/>
                    </a:cubicBezTo>
                    <a:cubicBezTo>
                      <a:pt x="110" y="101"/>
                      <a:pt x="126" y="81"/>
                      <a:pt x="129" y="48"/>
                    </a:cubicBezTo>
                    <a:cubicBezTo>
                      <a:pt x="130" y="39"/>
                      <a:pt x="132" y="29"/>
                      <a:pt x="136" y="20"/>
                    </a:cubicBezTo>
                    <a:cubicBezTo>
                      <a:pt x="140" y="12"/>
                      <a:pt x="147" y="0"/>
                      <a:pt x="153" y="0"/>
                    </a:cubicBezTo>
                    <a:cubicBezTo>
                      <a:pt x="160" y="0"/>
                      <a:pt x="171" y="9"/>
                      <a:pt x="174" y="16"/>
                    </a:cubicBezTo>
                    <a:cubicBezTo>
                      <a:pt x="179" y="29"/>
                      <a:pt x="180" y="45"/>
                      <a:pt x="181" y="59"/>
                    </a:cubicBezTo>
                    <a:cubicBezTo>
                      <a:pt x="182" y="71"/>
                      <a:pt x="179" y="83"/>
                      <a:pt x="178" y="95"/>
                    </a:cubicBezTo>
                    <a:cubicBezTo>
                      <a:pt x="196" y="88"/>
                      <a:pt x="211" y="80"/>
                      <a:pt x="227" y="77"/>
                    </a:cubicBezTo>
                    <a:cubicBezTo>
                      <a:pt x="234" y="76"/>
                      <a:pt x="247" y="84"/>
                      <a:pt x="249" y="90"/>
                    </a:cubicBezTo>
                    <a:cubicBezTo>
                      <a:pt x="261" y="130"/>
                      <a:pt x="272" y="171"/>
                      <a:pt x="282" y="211"/>
                    </a:cubicBezTo>
                    <a:cubicBezTo>
                      <a:pt x="285" y="225"/>
                      <a:pt x="281" y="241"/>
                      <a:pt x="303" y="241"/>
                    </a:cubicBezTo>
                    <a:cubicBezTo>
                      <a:pt x="306" y="241"/>
                      <a:pt x="312" y="251"/>
                      <a:pt x="312" y="256"/>
                    </a:cubicBezTo>
                    <a:cubicBezTo>
                      <a:pt x="312" y="260"/>
                      <a:pt x="304" y="267"/>
                      <a:pt x="301" y="267"/>
                    </a:cubicBezTo>
                    <a:cubicBezTo>
                      <a:pt x="281" y="265"/>
                      <a:pt x="273" y="277"/>
                      <a:pt x="265" y="292"/>
                    </a:cubicBezTo>
                    <a:cubicBezTo>
                      <a:pt x="261" y="299"/>
                      <a:pt x="256" y="306"/>
                      <a:pt x="251" y="314"/>
                    </a:cubicBezTo>
                    <a:cubicBezTo>
                      <a:pt x="209" y="379"/>
                      <a:pt x="137" y="385"/>
                      <a:pt x="83" y="327"/>
                    </a:cubicBezTo>
                    <a:cubicBezTo>
                      <a:pt x="79" y="323"/>
                      <a:pt x="74" y="318"/>
                      <a:pt x="69" y="317"/>
                    </a:cubicBezTo>
                    <a:cubicBezTo>
                      <a:pt x="38" y="313"/>
                      <a:pt x="29" y="289"/>
                      <a:pt x="21" y="264"/>
                    </a:cubicBezTo>
                    <a:cubicBezTo>
                      <a:pt x="17" y="250"/>
                      <a:pt x="10" y="236"/>
                      <a:pt x="8" y="221"/>
                    </a:cubicBezTo>
                    <a:cubicBezTo>
                      <a:pt x="5" y="207"/>
                      <a:pt x="0" y="188"/>
                      <a:pt x="7" y="178"/>
                    </a:cubicBezTo>
                    <a:cubicBezTo>
                      <a:pt x="13" y="169"/>
                      <a:pt x="33" y="169"/>
                      <a:pt x="46" y="167"/>
                    </a:cubicBezTo>
                    <a:cubicBezTo>
                      <a:pt x="53" y="166"/>
                      <a:pt x="61" y="170"/>
                      <a:pt x="68" y="172"/>
                    </a:cubicBezTo>
                    <a:cubicBezTo>
                      <a:pt x="68" y="175"/>
                      <a:pt x="68" y="178"/>
                      <a:pt x="69" y="181"/>
                    </a:cubicBezTo>
                    <a:close/>
                    <a:moveTo>
                      <a:pt x="231" y="107"/>
                    </a:moveTo>
                    <a:cubicBezTo>
                      <a:pt x="186" y="105"/>
                      <a:pt x="138" y="144"/>
                      <a:pt x="159" y="196"/>
                    </a:cubicBezTo>
                    <a:cubicBezTo>
                      <a:pt x="166" y="213"/>
                      <a:pt x="167" y="233"/>
                      <a:pt x="168" y="252"/>
                    </a:cubicBezTo>
                    <a:cubicBezTo>
                      <a:pt x="169" y="267"/>
                      <a:pt x="175" y="270"/>
                      <a:pt x="188" y="267"/>
                    </a:cubicBezTo>
                    <a:cubicBezTo>
                      <a:pt x="210" y="261"/>
                      <a:pt x="215" y="247"/>
                      <a:pt x="203" y="228"/>
                    </a:cubicBezTo>
                    <a:cubicBezTo>
                      <a:pt x="199" y="220"/>
                      <a:pt x="193" y="213"/>
                      <a:pt x="188" y="206"/>
                    </a:cubicBezTo>
                    <a:cubicBezTo>
                      <a:pt x="174" y="185"/>
                      <a:pt x="175" y="182"/>
                      <a:pt x="201" y="177"/>
                    </a:cubicBezTo>
                    <a:cubicBezTo>
                      <a:pt x="224" y="173"/>
                      <a:pt x="238" y="161"/>
                      <a:pt x="240" y="140"/>
                    </a:cubicBezTo>
                    <a:cubicBezTo>
                      <a:pt x="227" y="144"/>
                      <a:pt x="214" y="147"/>
                      <a:pt x="202" y="151"/>
                    </a:cubicBezTo>
                    <a:cubicBezTo>
                      <a:pt x="201" y="149"/>
                      <a:pt x="199" y="147"/>
                      <a:pt x="198" y="145"/>
                    </a:cubicBezTo>
                    <a:cubicBezTo>
                      <a:pt x="208" y="134"/>
                      <a:pt x="218" y="122"/>
                      <a:pt x="231" y="107"/>
                    </a:cubicBezTo>
                    <a:close/>
                    <a:moveTo>
                      <a:pt x="204" y="297"/>
                    </a:moveTo>
                    <a:cubicBezTo>
                      <a:pt x="203" y="293"/>
                      <a:pt x="202" y="289"/>
                      <a:pt x="201" y="285"/>
                    </a:cubicBezTo>
                    <a:cubicBezTo>
                      <a:pt x="173" y="293"/>
                      <a:pt x="141" y="290"/>
                      <a:pt x="114" y="303"/>
                    </a:cubicBezTo>
                    <a:cubicBezTo>
                      <a:pt x="115" y="307"/>
                      <a:pt x="115" y="311"/>
                      <a:pt x="116" y="315"/>
                    </a:cubicBezTo>
                    <a:cubicBezTo>
                      <a:pt x="146" y="309"/>
                      <a:pt x="175" y="303"/>
                      <a:pt x="204" y="297"/>
                    </a:cubicBezTo>
                    <a:close/>
                    <a:moveTo>
                      <a:pt x="153" y="285"/>
                    </a:moveTo>
                    <a:cubicBezTo>
                      <a:pt x="156" y="281"/>
                      <a:pt x="158" y="278"/>
                      <a:pt x="160" y="274"/>
                    </a:cubicBezTo>
                    <a:cubicBezTo>
                      <a:pt x="146" y="262"/>
                      <a:pt x="131" y="251"/>
                      <a:pt x="113" y="237"/>
                    </a:cubicBezTo>
                    <a:cubicBezTo>
                      <a:pt x="111" y="244"/>
                      <a:pt x="106" y="256"/>
                      <a:pt x="108" y="257"/>
                    </a:cubicBezTo>
                    <a:cubicBezTo>
                      <a:pt x="122" y="268"/>
                      <a:pt x="138" y="276"/>
                      <a:pt x="153" y="285"/>
                    </a:cubicBezTo>
                    <a:close/>
                    <a:moveTo>
                      <a:pt x="161" y="329"/>
                    </a:moveTo>
                    <a:cubicBezTo>
                      <a:pt x="183" y="345"/>
                      <a:pt x="196" y="340"/>
                      <a:pt x="209" y="312"/>
                    </a:cubicBezTo>
                    <a:cubicBezTo>
                      <a:pt x="192" y="318"/>
                      <a:pt x="178" y="323"/>
                      <a:pt x="161" y="3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Shape 62">
                <a:extLst>
                  <a:ext uri="{FF2B5EF4-FFF2-40B4-BE49-F238E27FC236}">
                    <a16:creationId xmlns:a16="http://schemas.microsoft.com/office/drawing/2014/main" id="{10FDC7E9-0279-441C-9D18-4FEB590EC2FC}"/>
                  </a:ext>
                </a:extLst>
              </p:cNvPr>
              <p:cNvSpPr>
                <a:spLocks/>
              </p:cNvSpPr>
              <p:nvPr/>
            </p:nvSpPr>
            <p:spPr bwMode="auto">
              <a:xfrm>
                <a:off x="4465638" y="4513263"/>
                <a:ext cx="323850" cy="317500"/>
              </a:xfrm>
              <a:custGeom>
                <a:avLst/>
                <a:gdLst>
                  <a:gd name="T0" fmla="*/ 0 w 340"/>
                  <a:gd name="T1" fmla="*/ 202 h 333"/>
                  <a:gd name="T2" fmla="*/ 23 w 340"/>
                  <a:gd name="T3" fmla="*/ 219 h 333"/>
                  <a:gd name="T4" fmla="*/ 23 w 340"/>
                  <a:gd name="T5" fmla="*/ 213 h 333"/>
                  <a:gd name="T6" fmla="*/ 80 w 340"/>
                  <a:gd name="T7" fmla="*/ 201 h 333"/>
                  <a:gd name="T8" fmla="*/ 106 w 340"/>
                  <a:gd name="T9" fmla="*/ 177 h 333"/>
                  <a:gd name="T10" fmla="*/ 141 w 340"/>
                  <a:gd name="T11" fmla="*/ 144 h 333"/>
                  <a:gd name="T12" fmla="*/ 163 w 340"/>
                  <a:gd name="T13" fmla="*/ 130 h 333"/>
                  <a:gd name="T14" fmla="*/ 187 w 340"/>
                  <a:gd name="T15" fmla="*/ 111 h 333"/>
                  <a:gd name="T16" fmla="*/ 183 w 340"/>
                  <a:gd name="T17" fmla="*/ 136 h 333"/>
                  <a:gd name="T18" fmla="*/ 190 w 340"/>
                  <a:gd name="T19" fmla="*/ 139 h 333"/>
                  <a:gd name="T20" fmla="*/ 205 w 340"/>
                  <a:gd name="T21" fmla="*/ 105 h 333"/>
                  <a:gd name="T22" fmla="*/ 286 w 340"/>
                  <a:gd name="T23" fmla="*/ 9 h 333"/>
                  <a:gd name="T24" fmla="*/ 310 w 340"/>
                  <a:gd name="T25" fmla="*/ 0 h 333"/>
                  <a:gd name="T26" fmla="*/ 316 w 340"/>
                  <a:gd name="T27" fmla="*/ 5 h 333"/>
                  <a:gd name="T28" fmla="*/ 278 w 340"/>
                  <a:gd name="T29" fmla="*/ 45 h 333"/>
                  <a:gd name="T30" fmla="*/ 330 w 340"/>
                  <a:gd name="T31" fmla="*/ 36 h 333"/>
                  <a:gd name="T32" fmla="*/ 279 w 340"/>
                  <a:gd name="T33" fmla="*/ 84 h 333"/>
                  <a:gd name="T34" fmla="*/ 299 w 340"/>
                  <a:gd name="T35" fmla="*/ 97 h 333"/>
                  <a:gd name="T36" fmla="*/ 265 w 340"/>
                  <a:gd name="T37" fmla="*/ 116 h 333"/>
                  <a:gd name="T38" fmla="*/ 299 w 340"/>
                  <a:gd name="T39" fmla="*/ 134 h 333"/>
                  <a:gd name="T40" fmla="*/ 337 w 340"/>
                  <a:gd name="T41" fmla="*/ 179 h 333"/>
                  <a:gd name="T42" fmla="*/ 325 w 340"/>
                  <a:gd name="T43" fmla="*/ 192 h 333"/>
                  <a:gd name="T44" fmla="*/ 284 w 340"/>
                  <a:gd name="T45" fmla="*/ 199 h 333"/>
                  <a:gd name="T46" fmla="*/ 292 w 340"/>
                  <a:gd name="T47" fmla="*/ 211 h 333"/>
                  <a:gd name="T48" fmla="*/ 302 w 340"/>
                  <a:gd name="T49" fmla="*/ 226 h 333"/>
                  <a:gd name="T50" fmla="*/ 283 w 340"/>
                  <a:gd name="T51" fmla="*/ 233 h 333"/>
                  <a:gd name="T52" fmla="*/ 253 w 340"/>
                  <a:gd name="T53" fmla="*/ 239 h 333"/>
                  <a:gd name="T54" fmla="*/ 280 w 340"/>
                  <a:gd name="T55" fmla="*/ 275 h 333"/>
                  <a:gd name="T56" fmla="*/ 217 w 340"/>
                  <a:gd name="T57" fmla="*/ 320 h 333"/>
                  <a:gd name="T58" fmla="*/ 165 w 340"/>
                  <a:gd name="T59" fmla="*/ 291 h 333"/>
                  <a:gd name="T60" fmla="*/ 141 w 340"/>
                  <a:gd name="T61" fmla="*/ 277 h 333"/>
                  <a:gd name="T62" fmla="*/ 124 w 340"/>
                  <a:gd name="T63" fmla="*/ 314 h 333"/>
                  <a:gd name="T64" fmla="*/ 73 w 340"/>
                  <a:gd name="T65" fmla="*/ 290 h 333"/>
                  <a:gd name="T66" fmla="*/ 83 w 340"/>
                  <a:gd name="T67" fmla="*/ 333 h 333"/>
                  <a:gd name="T68" fmla="*/ 80 w 340"/>
                  <a:gd name="T69" fmla="*/ 333 h 333"/>
                  <a:gd name="T70" fmla="*/ 0 w 340"/>
                  <a:gd name="T71" fmla="*/ 202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40" h="333">
                    <a:moveTo>
                      <a:pt x="0" y="202"/>
                    </a:moveTo>
                    <a:cubicBezTo>
                      <a:pt x="9" y="209"/>
                      <a:pt x="16" y="214"/>
                      <a:pt x="23" y="219"/>
                    </a:cubicBezTo>
                    <a:cubicBezTo>
                      <a:pt x="23" y="217"/>
                      <a:pt x="23" y="215"/>
                      <a:pt x="23" y="213"/>
                    </a:cubicBezTo>
                    <a:cubicBezTo>
                      <a:pt x="42" y="209"/>
                      <a:pt x="60" y="202"/>
                      <a:pt x="80" y="201"/>
                    </a:cubicBezTo>
                    <a:cubicBezTo>
                      <a:pt x="97" y="199"/>
                      <a:pt x="104" y="195"/>
                      <a:pt x="106" y="177"/>
                    </a:cubicBezTo>
                    <a:cubicBezTo>
                      <a:pt x="108" y="159"/>
                      <a:pt x="115" y="141"/>
                      <a:pt x="141" y="144"/>
                    </a:cubicBezTo>
                    <a:cubicBezTo>
                      <a:pt x="148" y="145"/>
                      <a:pt x="157" y="136"/>
                      <a:pt x="163" y="130"/>
                    </a:cubicBezTo>
                    <a:cubicBezTo>
                      <a:pt x="170" y="124"/>
                      <a:pt x="176" y="116"/>
                      <a:pt x="187" y="111"/>
                    </a:cubicBezTo>
                    <a:cubicBezTo>
                      <a:pt x="186" y="119"/>
                      <a:pt x="184" y="127"/>
                      <a:pt x="183" y="136"/>
                    </a:cubicBezTo>
                    <a:cubicBezTo>
                      <a:pt x="185" y="137"/>
                      <a:pt x="188" y="138"/>
                      <a:pt x="190" y="139"/>
                    </a:cubicBezTo>
                    <a:cubicBezTo>
                      <a:pt x="195" y="128"/>
                      <a:pt x="204" y="116"/>
                      <a:pt x="205" y="105"/>
                    </a:cubicBezTo>
                    <a:cubicBezTo>
                      <a:pt x="208" y="51"/>
                      <a:pt x="246" y="30"/>
                      <a:pt x="286" y="9"/>
                    </a:cubicBezTo>
                    <a:cubicBezTo>
                      <a:pt x="294" y="6"/>
                      <a:pt x="302" y="3"/>
                      <a:pt x="310" y="0"/>
                    </a:cubicBezTo>
                    <a:cubicBezTo>
                      <a:pt x="312" y="1"/>
                      <a:pt x="314" y="3"/>
                      <a:pt x="316" y="5"/>
                    </a:cubicBezTo>
                    <a:cubicBezTo>
                      <a:pt x="305" y="16"/>
                      <a:pt x="294" y="28"/>
                      <a:pt x="278" y="45"/>
                    </a:cubicBezTo>
                    <a:cubicBezTo>
                      <a:pt x="300" y="41"/>
                      <a:pt x="314" y="38"/>
                      <a:pt x="330" y="36"/>
                    </a:cubicBezTo>
                    <a:cubicBezTo>
                      <a:pt x="340" y="80"/>
                      <a:pt x="297" y="67"/>
                      <a:pt x="279" y="84"/>
                    </a:cubicBezTo>
                    <a:cubicBezTo>
                      <a:pt x="287" y="89"/>
                      <a:pt x="293" y="93"/>
                      <a:pt x="299" y="97"/>
                    </a:cubicBezTo>
                    <a:cubicBezTo>
                      <a:pt x="290" y="103"/>
                      <a:pt x="280" y="108"/>
                      <a:pt x="265" y="116"/>
                    </a:cubicBezTo>
                    <a:cubicBezTo>
                      <a:pt x="280" y="124"/>
                      <a:pt x="289" y="132"/>
                      <a:pt x="299" y="134"/>
                    </a:cubicBezTo>
                    <a:cubicBezTo>
                      <a:pt x="319" y="140"/>
                      <a:pt x="338" y="159"/>
                      <a:pt x="337" y="179"/>
                    </a:cubicBezTo>
                    <a:cubicBezTo>
                      <a:pt x="336" y="183"/>
                      <a:pt x="330" y="190"/>
                      <a:pt x="325" y="192"/>
                    </a:cubicBezTo>
                    <a:cubicBezTo>
                      <a:pt x="312" y="195"/>
                      <a:pt x="299" y="196"/>
                      <a:pt x="284" y="199"/>
                    </a:cubicBezTo>
                    <a:cubicBezTo>
                      <a:pt x="288" y="204"/>
                      <a:pt x="290" y="207"/>
                      <a:pt x="292" y="211"/>
                    </a:cubicBezTo>
                    <a:cubicBezTo>
                      <a:pt x="295" y="216"/>
                      <a:pt x="299" y="221"/>
                      <a:pt x="302" y="226"/>
                    </a:cubicBezTo>
                    <a:cubicBezTo>
                      <a:pt x="296" y="229"/>
                      <a:pt x="290" y="232"/>
                      <a:pt x="283" y="233"/>
                    </a:cubicBezTo>
                    <a:cubicBezTo>
                      <a:pt x="275" y="235"/>
                      <a:pt x="266" y="237"/>
                      <a:pt x="253" y="239"/>
                    </a:cubicBezTo>
                    <a:cubicBezTo>
                      <a:pt x="265" y="255"/>
                      <a:pt x="293" y="249"/>
                      <a:pt x="280" y="275"/>
                    </a:cubicBezTo>
                    <a:cubicBezTo>
                      <a:pt x="261" y="313"/>
                      <a:pt x="241" y="330"/>
                      <a:pt x="217" y="320"/>
                    </a:cubicBezTo>
                    <a:cubicBezTo>
                      <a:pt x="199" y="312"/>
                      <a:pt x="182" y="301"/>
                      <a:pt x="165" y="291"/>
                    </a:cubicBezTo>
                    <a:cubicBezTo>
                      <a:pt x="157" y="286"/>
                      <a:pt x="149" y="282"/>
                      <a:pt x="141" y="277"/>
                    </a:cubicBezTo>
                    <a:cubicBezTo>
                      <a:pt x="135" y="291"/>
                      <a:pt x="129" y="303"/>
                      <a:pt x="124" y="314"/>
                    </a:cubicBezTo>
                    <a:cubicBezTo>
                      <a:pt x="107" y="307"/>
                      <a:pt x="94" y="300"/>
                      <a:pt x="73" y="290"/>
                    </a:cubicBezTo>
                    <a:cubicBezTo>
                      <a:pt x="78" y="309"/>
                      <a:pt x="80" y="321"/>
                      <a:pt x="83" y="333"/>
                    </a:cubicBezTo>
                    <a:cubicBezTo>
                      <a:pt x="82" y="333"/>
                      <a:pt x="81" y="333"/>
                      <a:pt x="80" y="333"/>
                    </a:cubicBezTo>
                    <a:cubicBezTo>
                      <a:pt x="54" y="291"/>
                      <a:pt x="28" y="248"/>
                      <a:pt x="0" y="2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Shape 63">
                <a:extLst>
                  <a:ext uri="{FF2B5EF4-FFF2-40B4-BE49-F238E27FC236}">
                    <a16:creationId xmlns:a16="http://schemas.microsoft.com/office/drawing/2014/main" id="{ACE988CE-01FE-4F07-B7DD-65B21B24BC08}"/>
                  </a:ext>
                </a:extLst>
              </p:cNvPr>
              <p:cNvSpPr>
                <a:spLocks/>
              </p:cNvSpPr>
              <p:nvPr/>
            </p:nvSpPr>
            <p:spPr bwMode="auto">
              <a:xfrm>
                <a:off x="6934201" y="3698875"/>
                <a:ext cx="846138" cy="812800"/>
              </a:xfrm>
              <a:custGeom>
                <a:avLst/>
                <a:gdLst>
                  <a:gd name="T0" fmla="*/ 160 w 889"/>
                  <a:gd name="T1" fmla="*/ 853 h 853"/>
                  <a:gd name="T2" fmla="*/ 122 w 889"/>
                  <a:gd name="T3" fmla="*/ 847 h 853"/>
                  <a:gd name="T4" fmla="*/ 38 w 889"/>
                  <a:gd name="T5" fmla="*/ 799 h 853"/>
                  <a:gd name="T6" fmla="*/ 10 w 889"/>
                  <a:gd name="T7" fmla="*/ 689 h 853"/>
                  <a:gd name="T8" fmla="*/ 37 w 889"/>
                  <a:gd name="T9" fmla="*/ 597 h 853"/>
                  <a:gd name="T10" fmla="*/ 90 w 889"/>
                  <a:gd name="T11" fmla="*/ 523 h 853"/>
                  <a:gd name="T12" fmla="*/ 140 w 889"/>
                  <a:gd name="T13" fmla="*/ 485 h 853"/>
                  <a:gd name="T14" fmla="*/ 174 w 889"/>
                  <a:gd name="T15" fmla="*/ 458 h 853"/>
                  <a:gd name="T16" fmla="*/ 189 w 889"/>
                  <a:gd name="T17" fmla="*/ 447 h 853"/>
                  <a:gd name="T18" fmla="*/ 319 w 889"/>
                  <a:gd name="T19" fmla="*/ 323 h 853"/>
                  <a:gd name="T20" fmla="*/ 343 w 889"/>
                  <a:gd name="T21" fmla="*/ 315 h 853"/>
                  <a:gd name="T22" fmla="*/ 447 w 889"/>
                  <a:gd name="T23" fmla="*/ 303 h 853"/>
                  <a:gd name="T24" fmla="*/ 513 w 889"/>
                  <a:gd name="T25" fmla="*/ 237 h 853"/>
                  <a:gd name="T26" fmla="*/ 539 w 889"/>
                  <a:gd name="T27" fmla="*/ 125 h 853"/>
                  <a:gd name="T28" fmla="*/ 560 w 889"/>
                  <a:gd name="T29" fmla="*/ 99 h 853"/>
                  <a:gd name="T30" fmla="*/ 620 w 889"/>
                  <a:gd name="T31" fmla="*/ 39 h 853"/>
                  <a:gd name="T32" fmla="*/ 664 w 889"/>
                  <a:gd name="T33" fmla="*/ 11 h 853"/>
                  <a:gd name="T34" fmla="*/ 862 w 889"/>
                  <a:gd name="T35" fmla="*/ 44 h 853"/>
                  <a:gd name="T36" fmla="*/ 885 w 889"/>
                  <a:gd name="T37" fmla="*/ 92 h 853"/>
                  <a:gd name="T38" fmla="*/ 688 w 889"/>
                  <a:gd name="T39" fmla="*/ 34 h 853"/>
                  <a:gd name="T40" fmla="*/ 647 w 889"/>
                  <a:gd name="T41" fmla="*/ 61 h 853"/>
                  <a:gd name="T42" fmla="*/ 592 w 889"/>
                  <a:gd name="T43" fmla="*/ 114 h 853"/>
                  <a:gd name="T44" fmla="*/ 550 w 889"/>
                  <a:gd name="T45" fmla="*/ 190 h 853"/>
                  <a:gd name="T46" fmla="*/ 559 w 889"/>
                  <a:gd name="T47" fmla="*/ 301 h 853"/>
                  <a:gd name="T48" fmla="*/ 456 w 889"/>
                  <a:gd name="T49" fmla="*/ 334 h 853"/>
                  <a:gd name="T50" fmla="*/ 443 w 889"/>
                  <a:gd name="T51" fmla="*/ 335 h 853"/>
                  <a:gd name="T52" fmla="*/ 247 w 889"/>
                  <a:gd name="T53" fmla="*/ 432 h 853"/>
                  <a:gd name="T54" fmla="*/ 102 w 889"/>
                  <a:gd name="T55" fmla="*/ 561 h 853"/>
                  <a:gd name="T56" fmla="*/ 74 w 889"/>
                  <a:gd name="T57" fmla="*/ 602 h 853"/>
                  <a:gd name="T58" fmla="*/ 42 w 889"/>
                  <a:gd name="T59" fmla="*/ 699 h 853"/>
                  <a:gd name="T60" fmla="*/ 44 w 889"/>
                  <a:gd name="T61" fmla="*/ 735 h 853"/>
                  <a:gd name="T62" fmla="*/ 58 w 889"/>
                  <a:gd name="T63" fmla="*/ 779 h 853"/>
                  <a:gd name="T64" fmla="*/ 76 w 889"/>
                  <a:gd name="T65" fmla="*/ 807 h 853"/>
                  <a:gd name="T66" fmla="*/ 119 w 889"/>
                  <a:gd name="T67" fmla="*/ 836 h 853"/>
                  <a:gd name="T68" fmla="*/ 161 w 889"/>
                  <a:gd name="T69" fmla="*/ 847 h 853"/>
                  <a:gd name="T70" fmla="*/ 160 w 889"/>
                  <a:gd name="T71" fmla="*/ 853 h 8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89" h="853">
                    <a:moveTo>
                      <a:pt x="160" y="853"/>
                    </a:moveTo>
                    <a:cubicBezTo>
                      <a:pt x="147" y="851"/>
                      <a:pt x="133" y="853"/>
                      <a:pt x="122" y="847"/>
                    </a:cubicBezTo>
                    <a:cubicBezTo>
                      <a:pt x="93" y="833"/>
                      <a:pt x="65" y="817"/>
                      <a:pt x="38" y="799"/>
                    </a:cubicBezTo>
                    <a:cubicBezTo>
                      <a:pt x="13" y="782"/>
                      <a:pt x="0" y="718"/>
                      <a:pt x="10" y="689"/>
                    </a:cubicBezTo>
                    <a:cubicBezTo>
                      <a:pt x="21" y="659"/>
                      <a:pt x="30" y="628"/>
                      <a:pt x="37" y="597"/>
                    </a:cubicBezTo>
                    <a:cubicBezTo>
                      <a:pt x="44" y="563"/>
                      <a:pt x="60" y="540"/>
                      <a:pt x="90" y="523"/>
                    </a:cubicBezTo>
                    <a:cubicBezTo>
                      <a:pt x="108" y="514"/>
                      <a:pt x="123" y="498"/>
                      <a:pt x="140" y="485"/>
                    </a:cubicBezTo>
                    <a:cubicBezTo>
                      <a:pt x="151" y="476"/>
                      <a:pt x="162" y="467"/>
                      <a:pt x="174" y="458"/>
                    </a:cubicBezTo>
                    <a:cubicBezTo>
                      <a:pt x="179" y="454"/>
                      <a:pt x="184" y="451"/>
                      <a:pt x="189" y="447"/>
                    </a:cubicBezTo>
                    <a:cubicBezTo>
                      <a:pt x="232" y="406"/>
                      <a:pt x="275" y="364"/>
                      <a:pt x="319" y="323"/>
                    </a:cubicBezTo>
                    <a:cubicBezTo>
                      <a:pt x="325" y="318"/>
                      <a:pt x="335" y="316"/>
                      <a:pt x="343" y="315"/>
                    </a:cubicBezTo>
                    <a:cubicBezTo>
                      <a:pt x="378" y="311"/>
                      <a:pt x="412" y="308"/>
                      <a:pt x="447" y="303"/>
                    </a:cubicBezTo>
                    <a:cubicBezTo>
                      <a:pt x="490" y="298"/>
                      <a:pt x="506" y="279"/>
                      <a:pt x="513" y="237"/>
                    </a:cubicBezTo>
                    <a:cubicBezTo>
                      <a:pt x="519" y="199"/>
                      <a:pt x="529" y="162"/>
                      <a:pt x="539" y="125"/>
                    </a:cubicBezTo>
                    <a:cubicBezTo>
                      <a:pt x="542" y="115"/>
                      <a:pt x="551" y="104"/>
                      <a:pt x="560" y="99"/>
                    </a:cubicBezTo>
                    <a:cubicBezTo>
                      <a:pt x="587" y="85"/>
                      <a:pt x="604" y="65"/>
                      <a:pt x="620" y="39"/>
                    </a:cubicBezTo>
                    <a:cubicBezTo>
                      <a:pt x="628" y="26"/>
                      <a:pt x="648" y="13"/>
                      <a:pt x="664" y="11"/>
                    </a:cubicBezTo>
                    <a:cubicBezTo>
                      <a:pt x="733" y="0"/>
                      <a:pt x="799" y="13"/>
                      <a:pt x="862" y="44"/>
                    </a:cubicBezTo>
                    <a:cubicBezTo>
                      <a:pt x="878" y="52"/>
                      <a:pt x="889" y="66"/>
                      <a:pt x="885" y="92"/>
                    </a:cubicBezTo>
                    <a:cubicBezTo>
                      <a:pt x="831" y="24"/>
                      <a:pt x="756" y="40"/>
                      <a:pt x="688" y="34"/>
                    </a:cubicBezTo>
                    <a:cubicBezTo>
                      <a:pt x="675" y="33"/>
                      <a:pt x="655" y="48"/>
                      <a:pt x="647" y="61"/>
                    </a:cubicBezTo>
                    <a:cubicBezTo>
                      <a:pt x="632" y="84"/>
                      <a:pt x="617" y="102"/>
                      <a:pt x="592" y="114"/>
                    </a:cubicBezTo>
                    <a:cubicBezTo>
                      <a:pt x="563" y="129"/>
                      <a:pt x="557" y="161"/>
                      <a:pt x="550" y="190"/>
                    </a:cubicBezTo>
                    <a:cubicBezTo>
                      <a:pt x="541" y="226"/>
                      <a:pt x="539" y="263"/>
                      <a:pt x="559" y="301"/>
                    </a:cubicBezTo>
                    <a:cubicBezTo>
                      <a:pt x="523" y="313"/>
                      <a:pt x="490" y="323"/>
                      <a:pt x="456" y="334"/>
                    </a:cubicBezTo>
                    <a:cubicBezTo>
                      <a:pt x="452" y="335"/>
                      <a:pt x="448" y="335"/>
                      <a:pt x="443" y="335"/>
                    </a:cubicBezTo>
                    <a:cubicBezTo>
                      <a:pt x="358" y="326"/>
                      <a:pt x="304" y="382"/>
                      <a:pt x="247" y="432"/>
                    </a:cubicBezTo>
                    <a:cubicBezTo>
                      <a:pt x="199" y="475"/>
                      <a:pt x="151" y="519"/>
                      <a:pt x="102" y="561"/>
                    </a:cubicBezTo>
                    <a:cubicBezTo>
                      <a:pt x="88" y="572"/>
                      <a:pt x="79" y="583"/>
                      <a:pt x="74" y="602"/>
                    </a:cubicBezTo>
                    <a:cubicBezTo>
                      <a:pt x="66" y="635"/>
                      <a:pt x="52" y="667"/>
                      <a:pt x="42" y="699"/>
                    </a:cubicBezTo>
                    <a:cubicBezTo>
                      <a:pt x="39" y="710"/>
                      <a:pt x="41" y="723"/>
                      <a:pt x="44" y="735"/>
                    </a:cubicBezTo>
                    <a:cubicBezTo>
                      <a:pt x="47" y="750"/>
                      <a:pt x="52" y="765"/>
                      <a:pt x="58" y="779"/>
                    </a:cubicBezTo>
                    <a:cubicBezTo>
                      <a:pt x="62" y="790"/>
                      <a:pt x="68" y="800"/>
                      <a:pt x="76" y="807"/>
                    </a:cubicBezTo>
                    <a:cubicBezTo>
                      <a:pt x="89" y="818"/>
                      <a:pt x="103" y="829"/>
                      <a:pt x="119" y="836"/>
                    </a:cubicBezTo>
                    <a:cubicBezTo>
                      <a:pt x="132" y="842"/>
                      <a:pt x="147" y="843"/>
                      <a:pt x="161" y="847"/>
                    </a:cubicBezTo>
                    <a:cubicBezTo>
                      <a:pt x="160" y="849"/>
                      <a:pt x="160" y="851"/>
                      <a:pt x="160" y="8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Shape 64">
                <a:extLst>
                  <a:ext uri="{FF2B5EF4-FFF2-40B4-BE49-F238E27FC236}">
                    <a16:creationId xmlns:a16="http://schemas.microsoft.com/office/drawing/2014/main" id="{292DB02D-BFBD-40DA-BF6F-1430648E455E}"/>
                  </a:ext>
                </a:extLst>
              </p:cNvPr>
              <p:cNvSpPr>
                <a:spLocks/>
              </p:cNvSpPr>
              <p:nvPr/>
            </p:nvSpPr>
            <p:spPr bwMode="auto">
              <a:xfrm>
                <a:off x="6132513" y="5330825"/>
                <a:ext cx="239713" cy="273050"/>
              </a:xfrm>
              <a:custGeom>
                <a:avLst/>
                <a:gdLst>
                  <a:gd name="T0" fmla="*/ 154 w 251"/>
                  <a:gd name="T1" fmla="*/ 272 h 286"/>
                  <a:gd name="T2" fmla="*/ 130 w 251"/>
                  <a:gd name="T3" fmla="*/ 261 h 286"/>
                  <a:gd name="T4" fmla="*/ 58 w 251"/>
                  <a:gd name="T5" fmla="*/ 218 h 286"/>
                  <a:gd name="T6" fmla="*/ 35 w 251"/>
                  <a:gd name="T7" fmla="*/ 192 h 286"/>
                  <a:gd name="T8" fmla="*/ 2 w 251"/>
                  <a:gd name="T9" fmla="*/ 100 h 286"/>
                  <a:gd name="T10" fmla="*/ 8 w 251"/>
                  <a:gd name="T11" fmla="*/ 82 h 286"/>
                  <a:gd name="T12" fmla="*/ 39 w 251"/>
                  <a:gd name="T13" fmla="*/ 40 h 286"/>
                  <a:gd name="T14" fmla="*/ 51 w 251"/>
                  <a:gd name="T15" fmla="*/ 4 h 286"/>
                  <a:gd name="T16" fmla="*/ 215 w 251"/>
                  <a:gd name="T17" fmla="*/ 127 h 286"/>
                  <a:gd name="T18" fmla="*/ 188 w 251"/>
                  <a:gd name="T19" fmla="*/ 109 h 286"/>
                  <a:gd name="T20" fmla="*/ 180 w 251"/>
                  <a:gd name="T21" fmla="*/ 114 h 286"/>
                  <a:gd name="T22" fmla="*/ 223 w 251"/>
                  <a:gd name="T23" fmla="*/ 194 h 286"/>
                  <a:gd name="T24" fmla="*/ 248 w 251"/>
                  <a:gd name="T25" fmla="*/ 286 h 286"/>
                  <a:gd name="T26" fmla="*/ 172 w 251"/>
                  <a:gd name="T27" fmla="*/ 194 h 286"/>
                  <a:gd name="T28" fmla="*/ 165 w 251"/>
                  <a:gd name="T29" fmla="*/ 197 h 286"/>
                  <a:gd name="T30" fmla="*/ 188 w 251"/>
                  <a:gd name="T31" fmla="*/ 246 h 286"/>
                  <a:gd name="T32" fmla="*/ 193 w 251"/>
                  <a:gd name="T33" fmla="*/ 271 h 286"/>
                  <a:gd name="T34" fmla="*/ 171 w 251"/>
                  <a:gd name="T35" fmla="*/ 257 h 286"/>
                  <a:gd name="T36" fmla="*/ 155 w 251"/>
                  <a:gd name="T37" fmla="*/ 225 h 286"/>
                  <a:gd name="T38" fmla="*/ 136 w 251"/>
                  <a:gd name="T39" fmla="*/ 210 h 286"/>
                  <a:gd name="T40" fmla="*/ 136 w 251"/>
                  <a:gd name="T41" fmla="*/ 233 h 286"/>
                  <a:gd name="T42" fmla="*/ 154 w 251"/>
                  <a:gd name="T43" fmla="*/ 272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51" h="286">
                    <a:moveTo>
                      <a:pt x="154" y="272"/>
                    </a:moveTo>
                    <a:cubicBezTo>
                      <a:pt x="141" y="266"/>
                      <a:pt x="135" y="264"/>
                      <a:pt x="130" y="261"/>
                    </a:cubicBezTo>
                    <a:cubicBezTo>
                      <a:pt x="108" y="244"/>
                      <a:pt x="90" y="221"/>
                      <a:pt x="58" y="218"/>
                    </a:cubicBezTo>
                    <a:cubicBezTo>
                      <a:pt x="49" y="217"/>
                      <a:pt x="39" y="202"/>
                      <a:pt x="35" y="192"/>
                    </a:cubicBezTo>
                    <a:cubicBezTo>
                      <a:pt x="22" y="162"/>
                      <a:pt x="12" y="131"/>
                      <a:pt x="2" y="100"/>
                    </a:cubicBezTo>
                    <a:cubicBezTo>
                      <a:pt x="0" y="95"/>
                      <a:pt x="4" y="87"/>
                      <a:pt x="8" y="82"/>
                    </a:cubicBezTo>
                    <a:cubicBezTo>
                      <a:pt x="18" y="68"/>
                      <a:pt x="30" y="55"/>
                      <a:pt x="39" y="40"/>
                    </a:cubicBezTo>
                    <a:cubicBezTo>
                      <a:pt x="45" y="30"/>
                      <a:pt x="47" y="18"/>
                      <a:pt x="51" y="4"/>
                    </a:cubicBezTo>
                    <a:cubicBezTo>
                      <a:pt x="91" y="0"/>
                      <a:pt x="218" y="89"/>
                      <a:pt x="215" y="127"/>
                    </a:cubicBezTo>
                    <a:cubicBezTo>
                      <a:pt x="206" y="120"/>
                      <a:pt x="197" y="115"/>
                      <a:pt x="188" y="109"/>
                    </a:cubicBezTo>
                    <a:cubicBezTo>
                      <a:pt x="185" y="110"/>
                      <a:pt x="183" y="112"/>
                      <a:pt x="180" y="114"/>
                    </a:cubicBezTo>
                    <a:cubicBezTo>
                      <a:pt x="194" y="140"/>
                      <a:pt x="209" y="167"/>
                      <a:pt x="223" y="194"/>
                    </a:cubicBezTo>
                    <a:cubicBezTo>
                      <a:pt x="237" y="221"/>
                      <a:pt x="251" y="248"/>
                      <a:pt x="248" y="286"/>
                    </a:cubicBezTo>
                    <a:cubicBezTo>
                      <a:pt x="207" y="265"/>
                      <a:pt x="200" y="220"/>
                      <a:pt x="172" y="194"/>
                    </a:cubicBezTo>
                    <a:cubicBezTo>
                      <a:pt x="170" y="195"/>
                      <a:pt x="167" y="196"/>
                      <a:pt x="165" y="197"/>
                    </a:cubicBezTo>
                    <a:cubicBezTo>
                      <a:pt x="173" y="213"/>
                      <a:pt x="182" y="229"/>
                      <a:pt x="188" y="246"/>
                    </a:cubicBezTo>
                    <a:cubicBezTo>
                      <a:pt x="192" y="253"/>
                      <a:pt x="192" y="263"/>
                      <a:pt x="193" y="271"/>
                    </a:cubicBezTo>
                    <a:cubicBezTo>
                      <a:pt x="186" y="267"/>
                      <a:pt x="176" y="264"/>
                      <a:pt x="171" y="257"/>
                    </a:cubicBezTo>
                    <a:cubicBezTo>
                      <a:pt x="164" y="248"/>
                      <a:pt x="162" y="235"/>
                      <a:pt x="155" y="225"/>
                    </a:cubicBezTo>
                    <a:cubicBezTo>
                      <a:pt x="151" y="218"/>
                      <a:pt x="142" y="215"/>
                      <a:pt x="136" y="210"/>
                    </a:cubicBezTo>
                    <a:cubicBezTo>
                      <a:pt x="136" y="218"/>
                      <a:pt x="133" y="226"/>
                      <a:pt x="136" y="233"/>
                    </a:cubicBezTo>
                    <a:cubicBezTo>
                      <a:pt x="139" y="244"/>
                      <a:pt x="146" y="255"/>
                      <a:pt x="154" y="2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Shape 65">
                <a:extLst>
                  <a:ext uri="{FF2B5EF4-FFF2-40B4-BE49-F238E27FC236}">
                    <a16:creationId xmlns:a16="http://schemas.microsoft.com/office/drawing/2014/main" id="{F6833089-DDCF-46F2-9CB8-0ED08AF71F1D}"/>
                  </a:ext>
                </a:extLst>
              </p:cNvPr>
              <p:cNvSpPr>
                <a:spLocks/>
              </p:cNvSpPr>
              <p:nvPr/>
            </p:nvSpPr>
            <p:spPr bwMode="auto">
              <a:xfrm>
                <a:off x="5376863" y="3908425"/>
                <a:ext cx="328613" cy="265113"/>
              </a:xfrm>
              <a:custGeom>
                <a:avLst/>
                <a:gdLst>
                  <a:gd name="T0" fmla="*/ 190 w 346"/>
                  <a:gd name="T1" fmla="*/ 95 h 279"/>
                  <a:gd name="T2" fmla="*/ 165 w 346"/>
                  <a:gd name="T3" fmla="*/ 118 h 279"/>
                  <a:gd name="T4" fmla="*/ 208 w 346"/>
                  <a:gd name="T5" fmla="*/ 167 h 279"/>
                  <a:gd name="T6" fmla="*/ 203 w 346"/>
                  <a:gd name="T7" fmla="*/ 175 h 279"/>
                  <a:gd name="T8" fmla="*/ 3 w 346"/>
                  <a:gd name="T9" fmla="*/ 114 h 279"/>
                  <a:gd name="T10" fmla="*/ 83 w 346"/>
                  <a:gd name="T11" fmla="*/ 92 h 279"/>
                  <a:gd name="T12" fmla="*/ 12 w 346"/>
                  <a:gd name="T13" fmla="*/ 73 h 279"/>
                  <a:gd name="T14" fmla="*/ 16 w 346"/>
                  <a:gd name="T15" fmla="*/ 44 h 279"/>
                  <a:gd name="T16" fmla="*/ 119 w 346"/>
                  <a:gd name="T17" fmla="*/ 4 h 279"/>
                  <a:gd name="T18" fmla="*/ 137 w 346"/>
                  <a:gd name="T19" fmla="*/ 1 h 279"/>
                  <a:gd name="T20" fmla="*/ 236 w 346"/>
                  <a:gd name="T21" fmla="*/ 29 h 279"/>
                  <a:gd name="T22" fmla="*/ 263 w 346"/>
                  <a:gd name="T23" fmla="*/ 59 h 279"/>
                  <a:gd name="T24" fmla="*/ 267 w 346"/>
                  <a:gd name="T25" fmla="*/ 68 h 279"/>
                  <a:gd name="T26" fmla="*/ 338 w 346"/>
                  <a:gd name="T27" fmla="*/ 183 h 279"/>
                  <a:gd name="T28" fmla="*/ 339 w 346"/>
                  <a:gd name="T29" fmla="*/ 234 h 279"/>
                  <a:gd name="T30" fmla="*/ 333 w 346"/>
                  <a:gd name="T31" fmla="*/ 261 h 279"/>
                  <a:gd name="T32" fmla="*/ 310 w 346"/>
                  <a:gd name="T33" fmla="*/ 279 h 279"/>
                  <a:gd name="T34" fmla="*/ 304 w 346"/>
                  <a:gd name="T35" fmla="*/ 275 h 279"/>
                  <a:gd name="T36" fmla="*/ 263 w 346"/>
                  <a:gd name="T37" fmla="*/ 210 h 279"/>
                  <a:gd name="T38" fmla="*/ 237 w 346"/>
                  <a:gd name="T39" fmla="*/ 176 h 279"/>
                  <a:gd name="T40" fmla="*/ 190 w 346"/>
                  <a:gd name="T41" fmla="*/ 95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46" h="279">
                    <a:moveTo>
                      <a:pt x="190" y="95"/>
                    </a:moveTo>
                    <a:cubicBezTo>
                      <a:pt x="182" y="103"/>
                      <a:pt x="174" y="110"/>
                      <a:pt x="165" y="118"/>
                    </a:cubicBezTo>
                    <a:cubicBezTo>
                      <a:pt x="181" y="136"/>
                      <a:pt x="194" y="151"/>
                      <a:pt x="208" y="167"/>
                    </a:cubicBezTo>
                    <a:cubicBezTo>
                      <a:pt x="206" y="170"/>
                      <a:pt x="205" y="172"/>
                      <a:pt x="203" y="175"/>
                    </a:cubicBezTo>
                    <a:cubicBezTo>
                      <a:pt x="149" y="115"/>
                      <a:pt x="80" y="110"/>
                      <a:pt x="3" y="114"/>
                    </a:cubicBezTo>
                    <a:cubicBezTo>
                      <a:pt x="27" y="81"/>
                      <a:pt x="60" y="104"/>
                      <a:pt x="83" y="92"/>
                    </a:cubicBezTo>
                    <a:cubicBezTo>
                      <a:pt x="64" y="66"/>
                      <a:pt x="37" y="59"/>
                      <a:pt x="12" y="73"/>
                    </a:cubicBezTo>
                    <a:cubicBezTo>
                      <a:pt x="2" y="61"/>
                      <a:pt x="0" y="51"/>
                      <a:pt x="16" y="44"/>
                    </a:cubicBezTo>
                    <a:cubicBezTo>
                      <a:pt x="50" y="30"/>
                      <a:pt x="85" y="17"/>
                      <a:pt x="119" y="4"/>
                    </a:cubicBezTo>
                    <a:cubicBezTo>
                      <a:pt x="125" y="2"/>
                      <a:pt x="131" y="0"/>
                      <a:pt x="137" y="1"/>
                    </a:cubicBezTo>
                    <a:cubicBezTo>
                      <a:pt x="170" y="10"/>
                      <a:pt x="203" y="20"/>
                      <a:pt x="236" y="29"/>
                    </a:cubicBezTo>
                    <a:cubicBezTo>
                      <a:pt x="251" y="34"/>
                      <a:pt x="264" y="39"/>
                      <a:pt x="263" y="59"/>
                    </a:cubicBezTo>
                    <a:cubicBezTo>
                      <a:pt x="262" y="62"/>
                      <a:pt x="264" y="67"/>
                      <a:pt x="267" y="68"/>
                    </a:cubicBezTo>
                    <a:cubicBezTo>
                      <a:pt x="308" y="95"/>
                      <a:pt x="314" y="145"/>
                      <a:pt x="338" y="183"/>
                    </a:cubicBezTo>
                    <a:cubicBezTo>
                      <a:pt x="346" y="195"/>
                      <a:pt x="339" y="217"/>
                      <a:pt x="339" y="234"/>
                    </a:cubicBezTo>
                    <a:cubicBezTo>
                      <a:pt x="338" y="242"/>
                      <a:pt x="336" y="250"/>
                      <a:pt x="333" y="261"/>
                    </a:cubicBezTo>
                    <a:cubicBezTo>
                      <a:pt x="328" y="266"/>
                      <a:pt x="318" y="272"/>
                      <a:pt x="310" y="279"/>
                    </a:cubicBezTo>
                    <a:cubicBezTo>
                      <a:pt x="307" y="277"/>
                      <a:pt x="304" y="276"/>
                      <a:pt x="304" y="275"/>
                    </a:cubicBezTo>
                    <a:cubicBezTo>
                      <a:pt x="305" y="244"/>
                      <a:pt x="296" y="221"/>
                      <a:pt x="263" y="210"/>
                    </a:cubicBezTo>
                    <a:cubicBezTo>
                      <a:pt x="252" y="206"/>
                      <a:pt x="244" y="188"/>
                      <a:pt x="237" y="176"/>
                    </a:cubicBezTo>
                    <a:cubicBezTo>
                      <a:pt x="221" y="151"/>
                      <a:pt x="207" y="125"/>
                      <a:pt x="190"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Shape 66">
                <a:extLst>
                  <a:ext uri="{FF2B5EF4-FFF2-40B4-BE49-F238E27FC236}">
                    <a16:creationId xmlns:a16="http://schemas.microsoft.com/office/drawing/2014/main" id="{7F110F9F-19A5-4A6B-9412-4D4F4729D8A7}"/>
                  </a:ext>
                </a:extLst>
              </p:cNvPr>
              <p:cNvSpPr>
                <a:spLocks/>
              </p:cNvSpPr>
              <p:nvPr/>
            </p:nvSpPr>
            <p:spPr bwMode="auto">
              <a:xfrm>
                <a:off x="3863976" y="5908675"/>
                <a:ext cx="407988" cy="504825"/>
              </a:xfrm>
              <a:custGeom>
                <a:avLst/>
                <a:gdLst>
                  <a:gd name="T0" fmla="*/ 87 w 428"/>
                  <a:gd name="T1" fmla="*/ 530 h 531"/>
                  <a:gd name="T2" fmla="*/ 87 w 428"/>
                  <a:gd name="T3" fmla="*/ 497 h 531"/>
                  <a:gd name="T4" fmla="*/ 76 w 428"/>
                  <a:gd name="T5" fmla="*/ 450 h 531"/>
                  <a:gd name="T6" fmla="*/ 72 w 428"/>
                  <a:gd name="T7" fmla="*/ 414 h 531"/>
                  <a:gd name="T8" fmla="*/ 79 w 428"/>
                  <a:gd name="T9" fmla="*/ 306 h 531"/>
                  <a:gd name="T10" fmla="*/ 76 w 428"/>
                  <a:gd name="T11" fmla="*/ 272 h 531"/>
                  <a:gd name="T12" fmla="*/ 31 w 428"/>
                  <a:gd name="T13" fmla="*/ 435 h 531"/>
                  <a:gd name="T14" fmla="*/ 19 w 428"/>
                  <a:gd name="T15" fmla="*/ 432 h 531"/>
                  <a:gd name="T16" fmla="*/ 29 w 428"/>
                  <a:gd name="T17" fmla="*/ 363 h 531"/>
                  <a:gd name="T18" fmla="*/ 30 w 428"/>
                  <a:gd name="T19" fmla="*/ 307 h 531"/>
                  <a:gd name="T20" fmla="*/ 26 w 428"/>
                  <a:gd name="T21" fmla="*/ 145 h 531"/>
                  <a:gd name="T22" fmla="*/ 52 w 428"/>
                  <a:gd name="T23" fmla="*/ 124 h 531"/>
                  <a:gd name="T24" fmla="*/ 71 w 428"/>
                  <a:gd name="T25" fmla="*/ 143 h 531"/>
                  <a:gd name="T26" fmla="*/ 74 w 428"/>
                  <a:gd name="T27" fmla="*/ 189 h 531"/>
                  <a:gd name="T28" fmla="*/ 76 w 428"/>
                  <a:gd name="T29" fmla="*/ 235 h 531"/>
                  <a:gd name="T30" fmla="*/ 161 w 428"/>
                  <a:gd name="T31" fmla="*/ 90 h 531"/>
                  <a:gd name="T32" fmla="*/ 81 w 428"/>
                  <a:gd name="T33" fmla="*/ 98 h 531"/>
                  <a:gd name="T34" fmla="*/ 77 w 428"/>
                  <a:gd name="T35" fmla="*/ 91 h 531"/>
                  <a:gd name="T36" fmla="*/ 103 w 428"/>
                  <a:gd name="T37" fmla="*/ 74 h 531"/>
                  <a:gd name="T38" fmla="*/ 235 w 428"/>
                  <a:gd name="T39" fmla="*/ 44 h 531"/>
                  <a:gd name="T40" fmla="*/ 415 w 428"/>
                  <a:gd name="T41" fmla="*/ 0 h 531"/>
                  <a:gd name="T42" fmla="*/ 428 w 428"/>
                  <a:gd name="T43" fmla="*/ 6 h 531"/>
                  <a:gd name="T44" fmla="*/ 350 w 428"/>
                  <a:gd name="T45" fmla="*/ 42 h 531"/>
                  <a:gd name="T46" fmla="*/ 171 w 428"/>
                  <a:gd name="T47" fmla="*/ 108 h 531"/>
                  <a:gd name="T48" fmla="*/ 113 w 428"/>
                  <a:gd name="T49" fmla="*/ 182 h 531"/>
                  <a:gd name="T50" fmla="*/ 119 w 428"/>
                  <a:gd name="T51" fmla="*/ 328 h 531"/>
                  <a:gd name="T52" fmla="*/ 126 w 428"/>
                  <a:gd name="T53" fmla="*/ 389 h 531"/>
                  <a:gd name="T54" fmla="*/ 109 w 428"/>
                  <a:gd name="T55" fmla="*/ 421 h 531"/>
                  <a:gd name="T56" fmla="*/ 100 w 428"/>
                  <a:gd name="T57" fmla="*/ 501 h 531"/>
                  <a:gd name="T58" fmla="*/ 97 w 428"/>
                  <a:gd name="T59" fmla="*/ 531 h 531"/>
                  <a:gd name="T60" fmla="*/ 87 w 428"/>
                  <a:gd name="T61" fmla="*/ 530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28" h="531">
                    <a:moveTo>
                      <a:pt x="87" y="530"/>
                    </a:moveTo>
                    <a:cubicBezTo>
                      <a:pt x="87" y="519"/>
                      <a:pt x="88" y="508"/>
                      <a:pt x="87" y="497"/>
                    </a:cubicBezTo>
                    <a:cubicBezTo>
                      <a:pt x="84" y="481"/>
                      <a:pt x="79" y="466"/>
                      <a:pt x="76" y="450"/>
                    </a:cubicBezTo>
                    <a:cubicBezTo>
                      <a:pt x="74" y="438"/>
                      <a:pt x="71" y="426"/>
                      <a:pt x="72" y="414"/>
                    </a:cubicBezTo>
                    <a:cubicBezTo>
                      <a:pt x="74" y="378"/>
                      <a:pt x="77" y="342"/>
                      <a:pt x="79" y="306"/>
                    </a:cubicBezTo>
                    <a:cubicBezTo>
                      <a:pt x="80" y="296"/>
                      <a:pt x="78" y="286"/>
                      <a:pt x="76" y="272"/>
                    </a:cubicBezTo>
                    <a:cubicBezTo>
                      <a:pt x="61" y="329"/>
                      <a:pt x="46" y="382"/>
                      <a:pt x="31" y="435"/>
                    </a:cubicBezTo>
                    <a:cubicBezTo>
                      <a:pt x="27" y="434"/>
                      <a:pt x="23" y="433"/>
                      <a:pt x="19" y="432"/>
                    </a:cubicBezTo>
                    <a:cubicBezTo>
                      <a:pt x="22" y="409"/>
                      <a:pt x="26" y="386"/>
                      <a:pt x="29" y="363"/>
                    </a:cubicBezTo>
                    <a:cubicBezTo>
                      <a:pt x="31" y="344"/>
                      <a:pt x="32" y="325"/>
                      <a:pt x="30" y="307"/>
                    </a:cubicBezTo>
                    <a:cubicBezTo>
                      <a:pt x="24" y="253"/>
                      <a:pt x="0" y="199"/>
                      <a:pt x="26" y="145"/>
                    </a:cubicBezTo>
                    <a:cubicBezTo>
                      <a:pt x="30" y="135"/>
                      <a:pt x="42" y="127"/>
                      <a:pt x="52" y="124"/>
                    </a:cubicBezTo>
                    <a:cubicBezTo>
                      <a:pt x="55" y="122"/>
                      <a:pt x="64" y="136"/>
                      <a:pt x="71" y="143"/>
                    </a:cubicBezTo>
                    <a:cubicBezTo>
                      <a:pt x="84" y="158"/>
                      <a:pt x="80" y="172"/>
                      <a:pt x="74" y="189"/>
                    </a:cubicBezTo>
                    <a:cubicBezTo>
                      <a:pt x="70" y="203"/>
                      <a:pt x="73" y="219"/>
                      <a:pt x="76" y="235"/>
                    </a:cubicBezTo>
                    <a:cubicBezTo>
                      <a:pt x="106" y="187"/>
                      <a:pt x="86" y="112"/>
                      <a:pt x="161" y="90"/>
                    </a:cubicBezTo>
                    <a:cubicBezTo>
                      <a:pt x="133" y="82"/>
                      <a:pt x="106" y="82"/>
                      <a:pt x="81" y="98"/>
                    </a:cubicBezTo>
                    <a:cubicBezTo>
                      <a:pt x="80" y="95"/>
                      <a:pt x="78" y="93"/>
                      <a:pt x="77" y="91"/>
                    </a:cubicBezTo>
                    <a:cubicBezTo>
                      <a:pt x="86" y="85"/>
                      <a:pt x="94" y="76"/>
                      <a:pt x="103" y="74"/>
                    </a:cubicBezTo>
                    <a:cubicBezTo>
                      <a:pt x="147" y="62"/>
                      <a:pt x="191" y="43"/>
                      <a:pt x="235" y="44"/>
                    </a:cubicBezTo>
                    <a:cubicBezTo>
                      <a:pt x="301" y="45"/>
                      <a:pt x="354" y="9"/>
                      <a:pt x="415" y="0"/>
                    </a:cubicBezTo>
                    <a:cubicBezTo>
                      <a:pt x="418" y="0"/>
                      <a:pt x="422" y="0"/>
                      <a:pt x="428" y="6"/>
                    </a:cubicBezTo>
                    <a:cubicBezTo>
                      <a:pt x="402" y="18"/>
                      <a:pt x="377" y="31"/>
                      <a:pt x="350" y="42"/>
                    </a:cubicBezTo>
                    <a:cubicBezTo>
                      <a:pt x="291" y="65"/>
                      <a:pt x="231" y="87"/>
                      <a:pt x="171" y="108"/>
                    </a:cubicBezTo>
                    <a:cubicBezTo>
                      <a:pt x="137" y="121"/>
                      <a:pt x="116" y="144"/>
                      <a:pt x="113" y="182"/>
                    </a:cubicBezTo>
                    <a:cubicBezTo>
                      <a:pt x="109" y="231"/>
                      <a:pt x="98" y="281"/>
                      <a:pt x="119" y="328"/>
                    </a:cubicBezTo>
                    <a:cubicBezTo>
                      <a:pt x="128" y="349"/>
                      <a:pt x="130" y="368"/>
                      <a:pt x="126" y="389"/>
                    </a:cubicBezTo>
                    <a:cubicBezTo>
                      <a:pt x="123" y="400"/>
                      <a:pt x="111" y="409"/>
                      <a:pt x="109" y="421"/>
                    </a:cubicBezTo>
                    <a:cubicBezTo>
                      <a:pt x="104" y="447"/>
                      <a:pt x="103" y="474"/>
                      <a:pt x="100" y="501"/>
                    </a:cubicBezTo>
                    <a:cubicBezTo>
                      <a:pt x="99" y="511"/>
                      <a:pt x="98" y="521"/>
                      <a:pt x="97" y="531"/>
                    </a:cubicBezTo>
                    <a:cubicBezTo>
                      <a:pt x="94" y="531"/>
                      <a:pt x="90" y="530"/>
                      <a:pt x="87" y="5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Shape 67">
                <a:extLst>
                  <a:ext uri="{FF2B5EF4-FFF2-40B4-BE49-F238E27FC236}">
                    <a16:creationId xmlns:a16="http://schemas.microsoft.com/office/drawing/2014/main" id="{57B7E14B-871D-4026-A0D8-D1777841BF71}"/>
                  </a:ext>
                </a:extLst>
              </p:cNvPr>
              <p:cNvSpPr>
                <a:spLocks/>
              </p:cNvSpPr>
              <p:nvPr/>
            </p:nvSpPr>
            <p:spPr bwMode="auto">
              <a:xfrm>
                <a:off x="4895851" y="5081588"/>
                <a:ext cx="584200" cy="219075"/>
              </a:xfrm>
              <a:custGeom>
                <a:avLst/>
                <a:gdLst>
                  <a:gd name="T0" fmla="*/ 282 w 615"/>
                  <a:gd name="T1" fmla="*/ 199 h 231"/>
                  <a:gd name="T2" fmla="*/ 252 w 615"/>
                  <a:gd name="T3" fmla="*/ 212 h 231"/>
                  <a:gd name="T4" fmla="*/ 227 w 615"/>
                  <a:gd name="T5" fmla="*/ 217 h 231"/>
                  <a:gd name="T6" fmla="*/ 138 w 615"/>
                  <a:gd name="T7" fmla="*/ 195 h 231"/>
                  <a:gd name="T8" fmla="*/ 181 w 615"/>
                  <a:gd name="T9" fmla="*/ 194 h 231"/>
                  <a:gd name="T10" fmla="*/ 202 w 615"/>
                  <a:gd name="T11" fmla="*/ 181 h 231"/>
                  <a:gd name="T12" fmla="*/ 176 w 615"/>
                  <a:gd name="T13" fmla="*/ 173 h 231"/>
                  <a:gd name="T14" fmla="*/ 119 w 615"/>
                  <a:gd name="T15" fmla="*/ 180 h 231"/>
                  <a:gd name="T16" fmla="*/ 88 w 615"/>
                  <a:gd name="T17" fmla="*/ 198 h 231"/>
                  <a:gd name="T18" fmla="*/ 0 w 615"/>
                  <a:gd name="T19" fmla="*/ 229 h 231"/>
                  <a:gd name="T20" fmla="*/ 0 w 615"/>
                  <a:gd name="T21" fmla="*/ 179 h 231"/>
                  <a:gd name="T22" fmla="*/ 87 w 615"/>
                  <a:gd name="T23" fmla="*/ 150 h 231"/>
                  <a:gd name="T24" fmla="*/ 190 w 615"/>
                  <a:gd name="T25" fmla="*/ 87 h 231"/>
                  <a:gd name="T26" fmla="*/ 194 w 615"/>
                  <a:gd name="T27" fmla="*/ 94 h 231"/>
                  <a:gd name="T28" fmla="*/ 157 w 615"/>
                  <a:gd name="T29" fmla="*/ 118 h 231"/>
                  <a:gd name="T30" fmla="*/ 143 w 615"/>
                  <a:gd name="T31" fmla="*/ 135 h 231"/>
                  <a:gd name="T32" fmla="*/ 165 w 615"/>
                  <a:gd name="T33" fmla="*/ 150 h 231"/>
                  <a:gd name="T34" fmla="*/ 175 w 615"/>
                  <a:gd name="T35" fmla="*/ 149 h 231"/>
                  <a:gd name="T36" fmla="*/ 293 w 615"/>
                  <a:gd name="T37" fmla="*/ 166 h 231"/>
                  <a:gd name="T38" fmla="*/ 356 w 615"/>
                  <a:gd name="T39" fmla="*/ 154 h 231"/>
                  <a:gd name="T40" fmla="*/ 450 w 615"/>
                  <a:gd name="T41" fmla="*/ 91 h 231"/>
                  <a:gd name="T42" fmla="*/ 562 w 615"/>
                  <a:gd name="T43" fmla="*/ 71 h 231"/>
                  <a:gd name="T44" fmla="*/ 584 w 615"/>
                  <a:gd name="T45" fmla="*/ 47 h 231"/>
                  <a:gd name="T46" fmla="*/ 584 w 615"/>
                  <a:gd name="T47" fmla="*/ 13 h 231"/>
                  <a:gd name="T48" fmla="*/ 598 w 615"/>
                  <a:gd name="T49" fmla="*/ 0 h 231"/>
                  <a:gd name="T50" fmla="*/ 609 w 615"/>
                  <a:gd name="T51" fmla="*/ 15 h 231"/>
                  <a:gd name="T52" fmla="*/ 615 w 615"/>
                  <a:gd name="T53" fmla="*/ 88 h 231"/>
                  <a:gd name="T54" fmla="*/ 602 w 615"/>
                  <a:gd name="T55" fmla="*/ 106 h 231"/>
                  <a:gd name="T56" fmla="*/ 553 w 615"/>
                  <a:gd name="T57" fmla="*/ 112 h 231"/>
                  <a:gd name="T58" fmla="*/ 506 w 615"/>
                  <a:gd name="T59" fmla="*/ 133 h 231"/>
                  <a:gd name="T60" fmla="*/ 465 w 615"/>
                  <a:gd name="T61" fmla="*/ 146 h 231"/>
                  <a:gd name="T62" fmla="*/ 428 w 615"/>
                  <a:gd name="T63" fmla="*/ 157 h 231"/>
                  <a:gd name="T64" fmla="*/ 322 w 615"/>
                  <a:gd name="T65" fmla="*/ 210 h 231"/>
                  <a:gd name="T66" fmla="*/ 282 w 615"/>
                  <a:gd name="T67" fmla="*/ 199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5" h="231">
                    <a:moveTo>
                      <a:pt x="282" y="199"/>
                    </a:moveTo>
                    <a:cubicBezTo>
                      <a:pt x="271" y="204"/>
                      <a:pt x="262" y="209"/>
                      <a:pt x="252" y="212"/>
                    </a:cubicBezTo>
                    <a:cubicBezTo>
                      <a:pt x="244" y="215"/>
                      <a:pt x="234" y="219"/>
                      <a:pt x="227" y="217"/>
                    </a:cubicBezTo>
                    <a:cubicBezTo>
                      <a:pt x="197" y="212"/>
                      <a:pt x="169" y="204"/>
                      <a:pt x="138" y="195"/>
                    </a:cubicBezTo>
                    <a:cubicBezTo>
                      <a:pt x="152" y="195"/>
                      <a:pt x="167" y="196"/>
                      <a:pt x="181" y="194"/>
                    </a:cubicBezTo>
                    <a:cubicBezTo>
                      <a:pt x="188" y="193"/>
                      <a:pt x="195" y="186"/>
                      <a:pt x="202" y="181"/>
                    </a:cubicBezTo>
                    <a:cubicBezTo>
                      <a:pt x="193" y="178"/>
                      <a:pt x="185" y="173"/>
                      <a:pt x="176" y="173"/>
                    </a:cubicBezTo>
                    <a:cubicBezTo>
                      <a:pt x="157" y="174"/>
                      <a:pt x="138" y="175"/>
                      <a:pt x="119" y="180"/>
                    </a:cubicBezTo>
                    <a:cubicBezTo>
                      <a:pt x="108" y="183"/>
                      <a:pt x="95" y="189"/>
                      <a:pt x="88" y="198"/>
                    </a:cubicBezTo>
                    <a:cubicBezTo>
                      <a:pt x="65" y="229"/>
                      <a:pt x="34" y="231"/>
                      <a:pt x="0" y="229"/>
                    </a:cubicBezTo>
                    <a:cubicBezTo>
                      <a:pt x="0" y="212"/>
                      <a:pt x="0" y="195"/>
                      <a:pt x="0" y="179"/>
                    </a:cubicBezTo>
                    <a:cubicBezTo>
                      <a:pt x="31" y="193"/>
                      <a:pt x="52" y="181"/>
                      <a:pt x="87" y="150"/>
                    </a:cubicBezTo>
                    <a:cubicBezTo>
                      <a:pt x="117" y="123"/>
                      <a:pt x="150" y="97"/>
                      <a:pt x="190" y="87"/>
                    </a:cubicBezTo>
                    <a:cubicBezTo>
                      <a:pt x="192" y="89"/>
                      <a:pt x="193" y="91"/>
                      <a:pt x="194" y="94"/>
                    </a:cubicBezTo>
                    <a:cubicBezTo>
                      <a:pt x="182" y="102"/>
                      <a:pt x="169" y="109"/>
                      <a:pt x="157" y="118"/>
                    </a:cubicBezTo>
                    <a:cubicBezTo>
                      <a:pt x="151" y="122"/>
                      <a:pt x="147" y="129"/>
                      <a:pt x="143" y="135"/>
                    </a:cubicBezTo>
                    <a:cubicBezTo>
                      <a:pt x="150" y="140"/>
                      <a:pt x="157" y="145"/>
                      <a:pt x="165" y="150"/>
                    </a:cubicBezTo>
                    <a:cubicBezTo>
                      <a:pt x="168" y="151"/>
                      <a:pt x="172" y="150"/>
                      <a:pt x="175" y="149"/>
                    </a:cubicBezTo>
                    <a:cubicBezTo>
                      <a:pt x="218" y="130"/>
                      <a:pt x="255" y="147"/>
                      <a:pt x="293" y="166"/>
                    </a:cubicBezTo>
                    <a:cubicBezTo>
                      <a:pt x="313" y="175"/>
                      <a:pt x="344" y="172"/>
                      <a:pt x="356" y="154"/>
                    </a:cubicBezTo>
                    <a:cubicBezTo>
                      <a:pt x="379" y="120"/>
                      <a:pt x="414" y="104"/>
                      <a:pt x="450" y="91"/>
                    </a:cubicBezTo>
                    <a:cubicBezTo>
                      <a:pt x="486" y="79"/>
                      <a:pt x="521" y="62"/>
                      <a:pt x="562" y="71"/>
                    </a:cubicBezTo>
                    <a:cubicBezTo>
                      <a:pt x="579" y="75"/>
                      <a:pt x="587" y="66"/>
                      <a:pt x="584" y="47"/>
                    </a:cubicBezTo>
                    <a:cubicBezTo>
                      <a:pt x="582" y="36"/>
                      <a:pt x="582" y="24"/>
                      <a:pt x="584" y="13"/>
                    </a:cubicBezTo>
                    <a:cubicBezTo>
                      <a:pt x="585" y="8"/>
                      <a:pt x="593" y="4"/>
                      <a:pt x="598" y="0"/>
                    </a:cubicBezTo>
                    <a:cubicBezTo>
                      <a:pt x="602" y="5"/>
                      <a:pt x="609" y="9"/>
                      <a:pt x="609" y="15"/>
                    </a:cubicBezTo>
                    <a:cubicBezTo>
                      <a:pt x="612" y="39"/>
                      <a:pt x="615" y="63"/>
                      <a:pt x="615" y="88"/>
                    </a:cubicBezTo>
                    <a:cubicBezTo>
                      <a:pt x="615" y="94"/>
                      <a:pt x="607" y="105"/>
                      <a:pt x="602" y="106"/>
                    </a:cubicBezTo>
                    <a:cubicBezTo>
                      <a:pt x="586" y="109"/>
                      <a:pt x="572" y="116"/>
                      <a:pt x="553" y="112"/>
                    </a:cubicBezTo>
                    <a:cubicBezTo>
                      <a:pt x="540" y="108"/>
                      <a:pt x="522" y="126"/>
                      <a:pt x="506" y="133"/>
                    </a:cubicBezTo>
                    <a:cubicBezTo>
                      <a:pt x="493" y="138"/>
                      <a:pt x="479" y="142"/>
                      <a:pt x="465" y="146"/>
                    </a:cubicBezTo>
                    <a:cubicBezTo>
                      <a:pt x="453" y="150"/>
                      <a:pt x="439" y="151"/>
                      <a:pt x="428" y="157"/>
                    </a:cubicBezTo>
                    <a:cubicBezTo>
                      <a:pt x="392" y="174"/>
                      <a:pt x="358" y="193"/>
                      <a:pt x="322" y="210"/>
                    </a:cubicBezTo>
                    <a:cubicBezTo>
                      <a:pt x="303" y="220"/>
                      <a:pt x="290" y="216"/>
                      <a:pt x="282" y="19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Shape 68">
                <a:extLst>
                  <a:ext uri="{FF2B5EF4-FFF2-40B4-BE49-F238E27FC236}">
                    <a16:creationId xmlns:a16="http://schemas.microsoft.com/office/drawing/2014/main" id="{7596EB64-4A58-49A7-B803-387CE123FAD8}"/>
                  </a:ext>
                </a:extLst>
              </p:cNvPr>
              <p:cNvSpPr>
                <a:spLocks noEditPoints="1"/>
              </p:cNvSpPr>
              <p:nvPr/>
            </p:nvSpPr>
            <p:spPr bwMode="auto">
              <a:xfrm>
                <a:off x="5360988" y="4086225"/>
                <a:ext cx="266700" cy="260350"/>
              </a:xfrm>
              <a:custGeom>
                <a:avLst/>
                <a:gdLst>
                  <a:gd name="T0" fmla="*/ 120 w 280"/>
                  <a:gd name="T1" fmla="*/ 256 h 274"/>
                  <a:gd name="T2" fmla="*/ 121 w 280"/>
                  <a:gd name="T3" fmla="*/ 252 h 274"/>
                  <a:gd name="T4" fmla="*/ 147 w 280"/>
                  <a:gd name="T5" fmla="*/ 225 h 274"/>
                  <a:gd name="T6" fmla="*/ 106 w 280"/>
                  <a:gd name="T7" fmla="*/ 216 h 274"/>
                  <a:gd name="T8" fmla="*/ 94 w 280"/>
                  <a:gd name="T9" fmla="*/ 215 h 274"/>
                  <a:gd name="T10" fmla="*/ 89 w 280"/>
                  <a:gd name="T11" fmla="*/ 208 h 274"/>
                  <a:gd name="T12" fmla="*/ 120 w 280"/>
                  <a:gd name="T13" fmla="*/ 194 h 274"/>
                  <a:gd name="T14" fmla="*/ 112 w 280"/>
                  <a:gd name="T15" fmla="*/ 182 h 274"/>
                  <a:gd name="T16" fmla="*/ 92 w 280"/>
                  <a:gd name="T17" fmla="*/ 188 h 274"/>
                  <a:gd name="T18" fmla="*/ 67 w 280"/>
                  <a:gd name="T19" fmla="*/ 173 h 274"/>
                  <a:gd name="T20" fmla="*/ 67 w 280"/>
                  <a:gd name="T21" fmla="*/ 168 h 274"/>
                  <a:gd name="T22" fmla="*/ 28 w 280"/>
                  <a:gd name="T23" fmla="*/ 87 h 274"/>
                  <a:gd name="T24" fmla="*/ 0 w 280"/>
                  <a:gd name="T25" fmla="*/ 41 h 274"/>
                  <a:gd name="T26" fmla="*/ 18 w 280"/>
                  <a:gd name="T27" fmla="*/ 33 h 274"/>
                  <a:gd name="T28" fmla="*/ 65 w 280"/>
                  <a:gd name="T29" fmla="*/ 39 h 274"/>
                  <a:gd name="T30" fmla="*/ 99 w 280"/>
                  <a:gd name="T31" fmla="*/ 62 h 274"/>
                  <a:gd name="T32" fmla="*/ 105 w 280"/>
                  <a:gd name="T33" fmla="*/ 54 h 274"/>
                  <a:gd name="T34" fmla="*/ 79 w 280"/>
                  <a:gd name="T35" fmla="*/ 13 h 274"/>
                  <a:gd name="T36" fmla="*/ 124 w 280"/>
                  <a:gd name="T37" fmla="*/ 9 h 274"/>
                  <a:gd name="T38" fmla="*/ 146 w 280"/>
                  <a:gd name="T39" fmla="*/ 18 h 274"/>
                  <a:gd name="T40" fmla="*/ 227 w 280"/>
                  <a:gd name="T41" fmla="*/ 111 h 274"/>
                  <a:gd name="T42" fmla="*/ 242 w 280"/>
                  <a:gd name="T43" fmla="*/ 118 h 274"/>
                  <a:gd name="T44" fmla="*/ 280 w 280"/>
                  <a:gd name="T45" fmla="*/ 136 h 274"/>
                  <a:gd name="T46" fmla="*/ 220 w 280"/>
                  <a:gd name="T47" fmla="*/ 215 h 274"/>
                  <a:gd name="T48" fmla="*/ 156 w 280"/>
                  <a:gd name="T49" fmla="*/ 266 h 274"/>
                  <a:gd name="T50" fmla="*/ 120 w 280"/>
                  <a:gd name="T51" fmla="*/ 256 h 274"/>
                  <a:gd name="T52" fmla="*/ 147 w 280"/>
                  <a:gd name="T53" fmla="*/ 126 h 274"/>
                  <a:gd name="T54" fmla="*/ 141 w 280"/>
                  <a:gd name="T55" fmla="*/ 130 h 274"/>
                  <a:gd name="T56" fmla="*/ 114 w 280"/>
                  <a:gd name="T57" fmla="*/ 142 h 274"/>
                  <a:gd name="T58" fmla="*/ 145 w 280"/>
                  <a:gd name="T59" fmla="*/ 152 h 274"/>
                  <a:gd name="T60" fmla="*/ 157 w 280"/>
                  <a:gd name="T61" fmla="*/ 150 h 274"/>
                  <a:gd name="T62" fmla="*/ 165 w 280"/>
                  <a:gd name="T63" fmla="*/ 114 h 274"/>
                  <a:gd name="T64" fmla="*/ 88 w 280"/>
                  <a:gd name="T65" fmla="*/ 105 h 274"/>
                  <a:gd name="T66" fmla="*/ 147 w 280"/>
                  <a:gd name="T67" fmla="*/ 12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0" h="274">
                    <a:moveTo>
                      <a:pt x="120" y="256"/>
                    </a:moveTo>
                    <a:cubicBezTo>
                      <a:pt x="120" y="254"/>
                      <a:pt x="121" y="253"/>
                      <a:pt x="121" y="252"/>
                    </a:cubicBezTo>
                    <a:cubicBezTo>
                      <a:pt x="130" y="243"/>
                      <a:pt x="138" y="234"/>
                      <a:pt x="147" y="225"/>
                    </a:cubicBezTo>
                    <a:cubicBezTo>
                      <a:pt x="133" y="222"/>
                      <a:pt x="120" y="218"/>
                      <a:pt x="106" y="216"/>
                    </a:cubicBezTo>
                    <a:cubicBezTo>
                      <a:pt x="102" y="215"/>
                      <a:pt x="98" y="215"/>
                      <a:pt x="94" y="215"/>
                    </a:cubicBezTo>
                    <a:cubicBezTo>
                      <a:pt x="92" y="212"/>
                      <a:pt x="91" y="210"/>
                      <a:pt x="89" y="208"/>
                    </a:cubicBezTo>
                    <a:cubicBezTo>
                      <a:pt x="99" y="203"/>
                      <a:pt x="109" y="198"/>
                      <a:pt x="120" y="194"/>
                    </a:cubicBezTo>
                    <a:cubicBezTo>
                      <a:pt x="117" y="190"/>
                      <a:pt x="115" y="186"/>
                      <a:pt x="112" y="182"/>
                    </a:cubicBezTo>
                    <a:cubicBezTo>
                      <a:pt x="106" y="184"/>
                      <a:pt x="98" y="184"/>
                      <a:pt x="92" y="188"/>
                    </a:cubicBezTo>
                    <a:cubicBezTo>
                      <a:pt x="75" y="198"/>
                      <a:pt x="68" y="191"/>
                      <a:pt x="67" y="173"/>
                    </a:cubicBezTo>
                    <a:cubicBezTo>
                      <a:pt x="67" y="172"/>
                      <a:pt x="67" y="170"/>
                      <a:pt x="67" y="168"/>
                    </a:cubicBezTo>
                    <a:cubicBezTo>
                      <a:pt x="82" y="127"/>
                      <a:pt x="57" y="108"/>
                      <a:pt x="28" y="87"/>
                    </a:cubicBezTo>
                    <a:cubicBezTo>
                      <a:pt x="16" y="78"/>
                      <a:pt x="10" y="58"/>
                      <a:pt x="0" y="41"/>
                    </a:cubicBezTo>
                    <a:cubicBezTo>
                      <a:pt x="9" y="37"/>
                      <a:pt x="15" y="36"/>
                      <a:pt x="18" y="33"/>
                    </a:cubicBezTo>
                    <a:cubicBezTo>
                      <a:pt x="38" y="0"/>
                      <a:pt x="50" y="22"/>
                      <a:pt x="65" y="39"/>
                    </a:cubicBezTo>
                    <a:cubicBezTo>
                      <a:pt x="74" y="49"/>
                      <a:pt x="88" y="54"/>
                      <a:pt x="99" y="62"/>
                    </a:cubicBezTo>
                    <a:cubicBezTo>
                      <a:pt x="101" y="59"/>
                      <a:pt x="103" y="57"/>
                      <a:pt x="105" y="54"/>
                    </a:cubicBezTo>
                    <a:cubicBezTo>
                      <a:pt x="97" y="41"/>
                      <a:pt x="88" y="27"/>
                      <a:pt x="79" y="13"/>
                    </a:cubicBezTo>
                    <a:cubicBezTo>
                      <a:pt x="96" y="12"/>
                      <a:pt x="110" y="9"/>
                      <a:pt x="124" y="9"/>
                    </a:cubicBezTo>
                    <a:cubicBezTo>
                      <a:pt x="132" y="9"/>
                      <a:pt x="141" y="13"/>
                      <a:pt x="146" y="18"/>
                    </a:cubicBezTo>
                    <a:cubicBezTo>
                      <a:pt x="174" y="49"/>
                      <a:pt x="200" y="80"/>
                      <a:pt x="227" y="111"/>
                    </a:cubicBezTo>
                    <a:cubicBezTo>
                      <a:pt x="231" y="115"/>
                      <a:pt x="239" y="120"/>
                      <a:pt x="242" y="118"/>
                    </a:cubicBezTo>
                    <a:cubicBezTo>
                      <a:pt x="267" y="107"/>
                      <a:pt x="273" y="128"/>
                      <a:pt x="280" y="136"/>
                    </a:cubicBezTo>
                    <a:cubicBezTo>
                      <a:pt x="259" y="164"/>
                      <a:pt x="242" y="191"/>
                      <a:pt x="220" y="215"/>
                    </a:cubicBezTo>
                    <a:cubicBezTo>
                      <a:pt x="201" y="234"/>
                      <a:pt x="179" y="251"/>
                      <a:pt x="156" y="266"/>
                    </a:cubicBezTo>
                    <a:cubicBezTo>
                      <a:pt x="144" y="274"/>
                      <a:pt x="127" y="273"/>
                      <a:pt x="120" y="256"/>
                    </a:cubicBezTo>
                    <a:close/>
                    <a:moveTo>
                      <a:pt x="147" y="126"/>
                    </a:moveTo>
                    <a:cubicBezTo>
                      <a:pt x="144" y="128"/>
                      <a:pt x="142" y="129"/>
                      <a:pt x="141" y="130"/>
                    </a:cubicBezTo>
                    <a:cubicBezTo>
                      <a:pt x="131" y="133"/>
                      <a:pt x="113" y="121"/>
                      <a:pt x="114" y="142"/>
                    </a:cubicBezTo>
                    <a:cubicBezTo>
                      <a:pt x="114" y="146"/>
                      <a:pt x="134" y="149"/>
                      <a:pt x="145" y="152"/>
                    </a:cubicBezTo>
                    <a:cubicBezTo>
                      <a:pt x="149" y="153"/>
                      <a:pt x="153" y="152"/>
                      <a:pt x="157" y="150"/>
                    </a:cubicBezTo>
                    <a:cubicBezTo>
                      <a:pt x="174" y="144"/>
                      <a:pt x="177" y="127"/>
                      <a:pt x="165" y="114"/>
                    </a:cubicBezTo>
                    <a:cubicBezTo>
                      <a:pt x="151" y="100"/>
                      <a:pt x="110" y="95"/>
                      <a:pt x="88" y="105"/>
                    </a:cubicBezTo>
                    <a:cubicBezTo>
                      <a:pt x="101" y="131"/>
                      <a:pt x="128" y="112"/>
                      <a:pt x="147" y="12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Shape 69">
                <a:extLst>
                  <a:ext uri="{FF2B5EF4-FFF2-40B4-BE49-F238E27FC236}">
                    <a16:creationId xmlns:a16="http://schemas.microsoft.com/office/drawing/2014/main" id="{C34F70C7-A98F-48B1-B19E-6412C5EB5C33}"/>
                  </a:ext>
                </a:extLst>
              </p:cNvPr>
              <p:cNvSpPr>
                <a:spLocks/>
              </p:cNvSpPr>
              <p:nvPr/>
            </p:nvSpPr>
            <p:spPr bwMode="auto">
              <a:xfrm>
                <a:off x="5776913" y="4791075"/>
                <a:ext cx="342900" cy="166688"/>
              </a:xfrm>
              <a:custGeom>
                <a:avLst/>
                <a:gdLst>
                  <a:gd name="T0" fmla="*/ 113 w 359"/>
                  <a:gd name="T1" fmla="*/ 95 h 176"/>
                  <a:gd name="T2" fmla="*/ 66 w 359"/>
                  <a:gd name="T3" fmla="*/ 109 h 176"/>
                  <a:gd name="T4" fmla="*/ 35 w 359"/>
                  <a:gd name="T5" fmla="*/ 150 h 176"/>
                  <a:gd name="T6" fmla="*/ 27 w 359"/>
                  <a:gd name="T7" fmla="*/ 147 h 176"/>
                  <a:gd name="T8" fmla="*/ 42 w 359"/>
                  <a:gd name="T9" fmla="*/ 110 h 176"/>
                  <a:gd name="T10" fmla="*/ 77 w 359"/>
                  <a:gd name="T11" fmla="*/ 84 h 176"/>
                  <a:gd name="T12" fmla="*/ 109 w 359"/>
                  <a:gd name="T13" fmla="*/ 62 h 176"/>
                  <a:gd name="T14" fmla="*/ 13 w 359"/>
                  <a:gd name="T15" fmla="*/ 130 h 176"/>
                  <a:gd name="T16" fmla="*/ 46 w 359"/>
                  <a:gd name="T17" fmla="*/ 58 h 176"/>
                  <a:gd name="T18" fmla="*/ 132 w 359"/>
                  <a:gd name="T19" fmla="*/ 42 h 176"/>
                  <a:gd name="T20" fmla="*/ 99 w 359"/>
                  <a:gd name="T21" fmla="*/ 7 h 176"/>
                  <a:gd name="T22" fmla="*/ 101 w 359"/>
                  <a:gd name="T23" fmla="*/ 0 h 176"/>
                  <a:gd name="T24" fmla="*/ 167 w 359"/>
                  <a:gd name="T25" fmla="*/ 15 h 176"/>
                  <a:gd name="T26" fmla="*/ 282 w 359"/>
                  <a:gd name="T27" fmla="*/ 46 h 176"/>
                  <a:gd name="T28" fmla="*/ 354 w 359"/>
                  <a:gd name="T29" fmla="*/ 146 h 176"/>
                  <a:gd name="T30" fmla="*/ 342 w 359"/>
                  <a:gd name="T31" fmla="*/ 161 h 176"/>
                  <a:gd name="T32" fmla="*/ 332 w 359"/>
                  <a:gd name="T33" fmla="*/ 148 h 176"/>
                  <a:gd name="T34" fmla="*/ 311 w 359"/>
                  <a:gd name="T35" fmla="*/ 124 h 176"/>
                  <a:gd name="T36" fmla="*/ 283 w 359"/>
                  <a:gd name="T37" fmla="*/ 156 h 176"/>
                  <a:gd name="T38" fmla="*/ 160 w 359"/>
                  <a:gd name="T39" fmla="*/ 148 h 176"/>
                  <a:gd name="T40" fmla="*/ 68 w 359"/>
                  <a:gd name="T41" fmla="*/ 161 h 176"/>
                  <a:gd name="T42" fmla="*/ 58 w 359"/>
                  <a:gd name="T43" fmla="*/ 169 h 176"/>
                  <a:gd name="T44" fmla="*/ 52 w 359"/>
                  <a:gd name="T45" fmla="*/ 168 h 176"/>
                  <a:gd name="T46" fmla="*/ 72 w 359"/>
                  <a:gd name="T47" fmla="*/ 127 h 176"/>
                  <a:gd name="T48" fmla="*/ 116 w 359"/>
                  <a:gd name="T49" fmla="*/ 103 h 176"/>
                  <a:gd name="T50" fmla="*/ 113 w 359"/>
                  <a:gd name="T51" fmla="*/ 95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59" h="176">
                    <a:moveTo>
                      <a:pt x="113" y="95"/>
                    </a:moveTo>
                    <a:cubicBezTo>
                      <a:pt x="95" y="89"/>
                      <a:pt x="78" y="95"/>
                      <a:pt x="66" y="109"/>
                    </a:cubicBezTo>
                    <a:cubicBezTo>
                      <a:pt x="54" y="122"/>
                      <a:pt x="45" y="136"/>
                      <a:pt x="35" y="150"/>
                    </a:cubicBezTo>
                    <a:cubicBezTo>
                      <a:pt x="32" y="149"/>
                      <a:pt x="30" y="148"/>
                      <a:pt x="27" y="147"/>
                    </a:cubicBezTo>
                    <a:cubicBezTo>
                      <a:pt x="32" y="134"/>
                      <a:pt x="34" y="120"/>
                      <a:pt x="42" y="110"/>
                    </a:cubicBezTo>
                    <a:cubicBezTo>
                      <a:pt x="51" y="99"/>
                      <a:pt x="64" y="92"/>
                      <a:pt x="77" y="84"/>
                    </a:cubicBezTo>
                    <a:cubicBezTo>
                      <a:pt x="88" y="78"/>
                      <a:pt x="100" y="73"/>
                      <a:pt x="109" y="62"/>
                    </a:cubicBezTo>
                    <a:cubicBezTo>
                      <a:pt x="67" y="69"/>
                      <a:pt x="25" y="75"/>
                      <a:pt x="13" y="130"/>
                    </a:cubicBezTo>
                    <a:cubicBezTo>
                      <a:pt x="0" y="105"/>
                      <a:pt x="16" y="82"/>
                      <a:pt x="46" y="58"/>
                    </a:cubicBezTo>
                    <a:cubicBezTo>
                      <a:pt x="70" y="37"/>
                      <a:pt x="97" y="42"/>
                      <a:pt x="132" y="42"/>
                    </a:cubicBezTo>
                    <a:cubicBezTo>
                      <a:pt x="117" y="26"/>
                      <a:pt x="108" y="17"/>
                      <a:pt x="99" y="7"/>
                    </a:cubicBezTo>
                    <a:cubicBezTo>
                      <a:pt x="100" y="5"/>
                      <a:pt x="100" y="3"/>
                      <a:pt x="101" y="0"/>
                    </a:cubicBezTo>
                    <a:cubicBezTo>
                      <a:pt x="123" y="5"/>
                      <a:pt x="145" y="10"/>
                      <a:pt x="167" y="15"/>
                    </a:cubicBezTo>
                    <a:cubicBezTo>
                      <a:pt x="205" y="25"/>
                      <a:pt x="244" y="36"/>
                      <a:pt x="282" y="46"/>
                    </a:cubicBezTo>
                    <a:cubicBezTo>
                      <a:pt x="326" y="57"/>
                      <a:pt x="359" y="102"/>
                      <a:pt x="354" y="146"/>
                    </a:cubicBezTo>
                    <a:cubicBezTo>
                      <a:pt x="353" y="151"/>
                      <a:pt x="346" y="156"/>
                      <a:pt x="342" y="161"/>
                    </a:cubicBezTo>
                    <a:cubicBezTo>
                      <a:pt x="339" y="157"/>
                      <a:pt x="332" y="153"/>
                      <a:pt x="332" y="148"/>
                    </a:cubicBezTo>
                    <a:cubicBezTo>
                      <a:pt x="331" y="135"/>
                      <a:pt x="330" y="119"/>
                      <a:pt x="311" y="124"/>
                    </a:cubicBezTo>
                    <a:cubicBezTo>
                      <a:pt x="297" y="128"/>
                      <a:pt x="274" y="131"/>
                      <a:pt x="283" y="156"/>
                    </a:cubicBezTo>
                    <a:cubicBezTo>
                      <a:pt x="240" y="176"/>
                      <a:pt x="200" y="171"/>
                      <a:pt x="160" y="148"/>
                    </a:cubicBezTo>
                    <a:cubicBezTo>
                      <a:pt x="127" y="129"/>
                      <a:pt x="96" y="141"/>
                      <a:pt x="68" y="161"/>
                    </a:cubicBezTo>
                    <a:cubicBezTo>
                      <a:pt x="64" y="164"/>
                      <a:pt x="61" y="166"/>
                      <a:pt x="58" y="169"/>
                    </a:cubicBezTo>
                    <a:cubicBezTo>
                      <a:pt x="57" y="169"/>
                      <a:pt x="56" y="169"/>
                      <a:pt x="52" y="168"/>
                    </a:cubicBezTo>
                    <a:cubicBezTo>
                      <a:pt x="55" y="152"/>
                      <a:pt x="52" y="136"/>
                      <a:pt x="72" y="127"/>
                    </a:cubicBezTo>
                    <a:cubicBezTo>
                      <a:pt x="87" y="120"/>
                      <a:pt x="102" y="111"/>
                      <a:pt x="116" y="103"/>
                    </a:cubicBezTo>
                    <a:cubicBezTo>
                      <a:pt x="115" y="100"/>
                      <a:pt x="114" y="97"/>
                      <a:pt x="113" y="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Shape 70">
                <a:extLst>
                  <a:ext uri="{FF2B5EF4-FFF2-40B4-BE49-F238E27FC236}">
                    <a16:creationId xmlns:a16="http://schemas.microsoft.com/office/drawing/2014/main" id="{F14B03A6-223D-4E99-B787-CF2E52BEF603}"/>
                  </a:ext>
                </a:extLst>
              </p:cNvPr>
              <p:cNvSpPr>
                <a:spLocks/>
              </p:cNvSpPr>
              <p:nvPr/>
            </p:nvSpPr>
            <p:spPr bwMode="auto">
              <a:xfrm>
                <a:off x="7327901" y="4311650"/>
                <a:ext cx="214313" cy="265113"/>
              </a:xfrm>
              <a:custGeom>
                <a:avLst/>
                <a:gdLst>
                  <a:gd name="T0" fmla="*/ 59 w 225"/>
                  <a:gd name="T1" fmla="*/ 233 h 278"/>
                  <a:gd name="T2" fmla="*/ 83 w 225"/>
                  <a:gd name="T3" fmla="*/ 244 h 278"/>
                  <a:gd name="T4" fmla="*/ 89 w 225"/>
                  <a:gd name="T5" fmla="*/ 238 h 278"/>
                  <a:gd name="T6" fmla="*/ 62 w 225"/>
                  <a:gd name="T7" fmla="*/ 211 h 278"/>
                  <a:gd name="T8" fmla="*/ 0 w 225"/>
                  <a:gd name="T9" fmla="*/ 237 h 278"/>
                  <a:gd name="T10" fmla="*/ 11 w 225"/>
                  <a:gd name="T11" fmla="*/ 201 h 278"/>
                  <a:gd name="T12" fmla="*/ 108 w 225"/>
                  <a:gd name="T13" fmla="*/ 39 h 278"/>
                  <a:gd name="T14" fmla="*/ 138 w 225"/>
                  <a:gd name="T15" fmla="*/ 11 h 278"/>
                  <a:gd name="T16" fmla="*/ 168 w 225"/>
                  <a:gd name="T17" fmla="*/ 22 h 278"/>
                  <a:gd name="T18" fmla="*/ 222 w 225"/>
                  <a:gd name="T19" fmla="*/ 225 h 278"/>
                  <a:gd name="T20" fmla="*/ 215 w 225"/>
                  <a:gd name="T21" fmla="*/ 268 h 278"/>
                  <a:gd name="T22" fmla="*/ 201 w 225"/>
                  <a:gd name="T23" fmla="*/ 273 h 278"/>
                  <a:gd name="T24" fmla="*/ 190 w 225"/>
                  <a:gd name="T25" fmla="*/ 252 h 278"/>
                  <a:gd name="T26" fmla="*/ 173 w 225"/>
                  <a:gd name="T27" fmla="*/ 248 h 278"/>
                  <a:gd name="T28" fmla="*/ 143 w 225"/>
                  <a:gd name="T29" fmla="*/ 251 h 278"/>
                  <a:gd name="T30" fmla="*/ 123 w 225"/>
                  <a:gd name="T31" fmla="*/ 259 h 278"/>
                  <a:gd name="T32" fmla="*/ 87 w 225"/>
                  <a:gd name="T33" fmla="*/ 271 h 278"/>
                  <a:gd name="T34" fmla="*/ 51 w 225"/>
                  <a:gd name="T35" fmla="*/ 240 h 278"/>
                  <a:gd name="T36" fmla="*/ 59 w 225"/>
                  <a:gd name="T37" fmla="*/ 233 h 2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5" h="278">
                    <a:moveTo>
                      <a:pt x="59" y="233"/>
                    </a:moveTo>
                    <a:cubicBezTo>
                      <a:pt x="67" y="237"/>
                      <a:pt x="75" y="240"/>
                      <a:pt x="83" y="244"/>
                    </a:cubicBezTo>
                    <a:cubicBezTo>
                      <a:pt x="85" y="242"/>
                      <a:pt x="87" y="240"/>
                      <a:pt x="89" y="238"/>
                    </a:cubicBezTo>
                    <a:cubicBezTo>
                      <a:pt x="80" y="229"/>
                      <a:pt x="69" y="210"/>
                      <a:pt x="62" y="211"/>
                    </a:cubicBezTo>
                    <a:cubicBezTo>
                      <a:pt x="41" y="215"/>
                      <a:pt x="22" y="227"/>
                      <a:pt x="0" y="237"/>
                    </a:cubicBezTo>
                    <a:cubicBezTo>
                      <a:pt x="3" y="227"/>
                      <a:pt x="5" y="213"/>
                      <a:pt x="11" y="201"/>
                    </a:cubicBezTo>
                    <a:cubicBezTo>
                      <a:pt x="43" y="146"/>
                      <a:pt x="75" y="93"/>
                      <a:pt x="108" y="39"/>
                    </a:cubicBezTo>
                    <a:cubicBezTo>
                      <a:pt x="115" y="28"/>
                      <a:pt x="127" y="19"/>
                      <a:pt x="138" y="11"/>
                    </a:cubicBezTo>
                    <a:cubicBezTo>
                      <a:pt x="152" y="0"/>
                      <a:pt x="163" y="6"/>
                      <a:pt x="168" y="22"/>
                    </a:cubicBezTo>
                    <a:cubicBezTo>
                      <a:pt x="186" y="89"/>
                      <a:pt x="205" y="157"/>
                      <a:pt x="222" y="225"/>
                    </a:cubicBezTo>
                    <a:cubicBezTo>
                      <a:pt x="225" y="238"/>
                      <a:pt x="217" y="253"/>
                      <a:pt x="215" y="268"/>
                    </a:cubicBezTo>
                    <a:cubicBezTo>
                      <a:pt x="211" y="269"/>
                      <a:pt x="206" y="271"/>
                      <a:pt x="201" y="273"/>
                    </a:cubicBezTo>
                    <a:cubicBezTo>
                      <a:pt x="198" y="266"/>
                      <a:pt x="195" y="258"/>
                      <a:pt x="190" y="252"/>
                    </a:cubicBezTo>
                    <a:cubicBezTo>
                      <a:pt x="186" y="249"/>
                      <a:pt x="179" y="248"/>
                      <a:pt x="173" y="248"/>
                    </a:cubicBezTo>
                    <a:cubicBezTo>
                      <a:pt x="163" y="248"/>
                      <a:pt x="153" y="249"/>
                      <a:pt x="143" y="251"/>
                    </a:cubicBezTo>
                    <a:cubicBezTo>
                      <a:pt x="136" y="253"/>
                      <a:pt x="125" y="254"/>
                      <a:pt x="123" y="259"/>
                    </a:cubicBezTo>
                    <a:cubicBezTo>
                      <a:pt x="115" y="278"/>
                      <a:pt x="99" y="277"/>
                      <a:pt x="87" y="271"/>
                    </a:cubicBezTo>
                    <a:cubicBezTo>
                      <a:pt x="73" y="264"/>
                      <a:pt x="63" y="251"/>
                      <a:pt x="51" y="240"/>
                    </a:cubicBezTo>
                    <a:cubicBezTo>
                      <a:pt x="54" y="238"/>
                      <a:pt x="57" y="235"/>
                      <a:pt x="59" y="23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Shape 71">
                <a:extLst>
                  <a:ext uri="{FF2B5EF4-FFF2-40B4-BE49-F238E27FC236}">
                    <a16:creationId xmlns:a16="http://schemas.microsoft.com/office/drawing/2014/main" id="{3FBF78F5-DC31-41FF-9428-6D6555E64E62}"/>
                  </a:ext>
                </a:extLst>
              </p:cNvPr>
              <p:cNvSpPr>
                <a:spLocks noEditPoints="1"/>
              </p:cNvSpPr>
              <p:nvPr/>
            </p:nvSpPr>
            <p:spPr bwMode="auto">
              <a:xfrm>
                <a:off x="7718426" y="3898900"/>
                <a:ext cx="338138" cy="369888"/>
              </a:xfrm>
              <a:custGeom>
                <a:avLst/>
                <a:gdLst>
                  <a:gd name="T0" fmla="*/ 152 w 356"/>
                  <a:gd name="T1" fmla="*/ 76 h 389"/>
                  <a:gd name="T2" fmla="*/ 179 w 356"/>
                  <a:gd name="T3" fmla="*/ 42 h 389"/>
                  <a:gd name="T4" fmla="*/ 172 w 356"/>
                  <a:gd name="T5" fmla="*/ 25 h 389"/>
                  <a:gd name="T6" fmla="*/ 176 w 356"/>
                  <a:gd name="T7" fmla="*/ 0 h 389"/>
                  <a:gd name="T8" fmla="*/ 197 w 356"/>
                  <a:gd name="T9" fmla="*/ 14 h 389"/>
                  <a:gd name="T10" fmla="*/ 239 w 356"/>
                  <a:gd name="T11" fmla="*/ 83 h 389"/>
                  <a:gd name="T12" fmla="*/ 208 w 356"/>
                  <a:gd name="T13" fmla="*/ 8 h 389"/>
                  <a:gd name="T14" fmla="*/ 229 w 356"/>
                  <a:gd name="T15" fmla="*/ 3 h 389"/>
                  <a:gd name="T16" fmla="*/ 250 w 356"/>
                  <a:gd name="T17" fmla="*/ 38 h 389"/>
                  <a:gd name="T18" fmla="*/ 262 w 356"/>
                  <a:gd name="T19" fmla="*/ 81 h 389"/>
                  <a:gd name="T20" fmla="*/ 270 w 356"/>
                  <a:gd name="T21" fmla="*/ 80 h 389"/>
                  <a:gd name="T22" fmla="*/ 276 w 356"/>
                  <a:gd name="T23" fmla="*/ 46 h 389"/>
                  <a:gd name="T24" fmla="*/ 356 w 356"/>
                  <a:gd name="T25" fmla="*/ 56 h 389"/>
                  <a:gd name="T26" fmla="*/ 300 w 356"/>
                  <a:gd name="T27" fmla="*/ 106 h 389"/>
                  <a:gd name="T28" fmla="*/ 282 w 356"/>
                  <a:gd name="T29" fmla="*/ 87 h 389"/>
                  <a:gd name="T30" fmla="*/ 277 w 356"/>
                  <a:gd name="T31" fmla="*/ 120 h 389"/>
                  <a:gd name="T32" fmla="*/ 223 w 356"/>
                  <a:gd name="T33" fmla="*/ 250 h 389"/>
                  <a:gd name="T34" fmla="*/ 192 w 356"/>
                  <a:gd name="T35" fmla="*/ 256 h 389"/>
                  <a:gd name="T36" fmla="*/ 118 w 356"/>
                  <a:gd name="T37" fmla="*/ 289 h 389"/>
                  <a:gd name="T38" fmla="*/ 121 w 356"/>
                  <a:gd name="T39" fmla="*/ 300 h 389"/>
                  <a:gd name="T40" fmla="*/ 133 w 356"/>
                  <a:gd name="T41" fmla="*/ 299 h 389"/>
                  <a:gd name="T42" fmla="*/ 156 w 356"/>
                  <a:gd name="T43" fmla="*/ 274 h 389"/>
                  <a:gd name="T44" fmla="*/ 149 w 356"/>
                  <a:gd name="T45" fmla="*/ 315 h 389"/>
                  <a:gd name="T46" fmla="*/ 158 w 356"/>
                  <a:gd name="T47" fmla="*/ 359 h 389"/>
                  <a:gd name="T48" fmla="*/ 161 w 356"/>
                  <a:gd name="T49" fmla="*/ 387 h 389"/>
                  <a:gd name="T50" fmla="*/ 152 w 356"/>
                  <a:gd name="T51" fmla="*/ 389 h 389"/>
                  <a:gd name="T52" fmla="*/ 113 w 356"/>
                  <a:gd name="T53" fmla="*/ 323 h 389"/>
                  <a:gd name="T54" fmla="*/ 54 w 356"/>
                  <a:gd name="T55" fmla="*/ 257 h 389"/>
                  <a:gd name="T56" fmla="*/ 0 w 356"/>
                  <a:gd name="T57" fmla="*/ 191 h 389"/>
                  <a:gd name="T58" fmla="*/ 5 w 356"/>
                  <a:gd name="T59" fmla="*/ 185 h 389"/>
                  <a:gd name="T60" fmla="*/ 22 w 356"/>
                  <a:gd name="T61" fmla="*/ 195 h 389"/>
                  <a:gd name="T62" fmla="*/ 79 w 356"/>
                  <a:gd name="T63" fmla="*/ 198 h 389"/>
                  <a:gd name="T64" fmla="*/ 188 w 356"/>
                  <a:gd name="T65" fmla="*/ 192 h 389"/>
                  <a:gd name="T66" fmla="*/ 220 w 356"/>
                  <a:gd name="T67" fmla="*/ 192 h 389"/>
                  <a:gd name="T68" fmla="*/ 209 w 356"/>
                  <a:gd name="T69" fmla="*/ 163 h 389"/>
                  <a:gd name="T70" fmla="*/ 152 w 356"/>
                  <a:gd name="T71" fmla="*/ 76 h 389"/>
                  <a:gd name="T72" fmla="*/ 112 w 356"/>
                  <a:gd name="T73" fmla="*/ 259 h 389"/>
                  <a:gd name="T74" fmla="*/ 176 w 356"/>
                  <a:gd name="T75" fmla="*/ 213 h 389"/>
                  <a:gd name="T76" fmla="*/ 171 w 356"/>
                  <a:gd name="T77" fmla="*/ 205 h 389"/>
                  <a:gd name="T78" fmla="*/ 150 w 356"/>
                  <a:gd name="T79" fmla="*/ 213 h 389"/>
                  <a:gd name="T80" fmla="*/ 149 w 356"/>
                  <a:gd name="T81" fmla="*/ 192 h 389"/>
                  <a:gd name="T82" fmla="*/ 86 w 356"/>
                  <a:gd name="T83" fmla="*/ 230 h 389"/>
                  <a:gd name="T84" fmla="*/ 91 w 356"/>
                  <a:gd name="T85" fmla="*/ 237 h 389"/>
                  <a:gd name="T86" fmla="*/ 112 w 356"/>
                  <a:gd name="T87" fmla="*/ 233 h 389"/>
                  <a:gd name="T88" fmla="*/ 112 w 356"/>
                  <a:gd name="T89" fmla="*/ 259 h 3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56" h="389">
                    <a:moveTo>
                      <a:pt x="152" y="76"/>
                    </a:moveTo>
                    <a:cubicBezTo>
                      <a:pt x="187" y="73"/>
                      <a:pt x="186" y="59"/>
                      <a:pt x="179" y="42"/>
                    </a:cubicBezTo>
                    <a:cubicBezTo>
                      <a:pt x="177" y="36"/>
                      <a:pt x="173" y="30"/>
                      <a:pt x="172" y="25"/>
                    </a:cubicBezTo>
                    <a:cubicBezTo>
                      <a:pt x="172" y="16"/>
                      <a:pt x="175" y="8"/>
                      <a:pt x="176" y="0"/>
                    </a:cubicBezTo>
                    <a:cubicBezTo>
                      <a:pt x="183" y="4"/>
                      <a:pt x="193" y="7"/>
                      <a:pt x="197" y="14"/>
                    </a:cubicBezTo>
                    <a:cubicBezTo>
                      <a:pt x="212" y="36"/>
                      <a:pt x="225" y="59"/>
                      <a:pt x="239" y="83"/>
                    </a:cubicBezTo>
                    <a:cubicBezTo>
                      <a:pt x="250" y="48"/>
                      <a:pt x="242" y="25"/>
                      <a:pt x="208" y="8"/>
                    </a:cubicBezTo>
                    <a:cubicBezTo>
                      <a:pt x="219" y="6"/>
                      <a:pt x="228" y="2"/>
                      <a:pt x="229" y="3"/>
                    </a:cubicBezTo>
                    <a:cubicBezTo>
                      <a:pt x="237" y="14"/>
                      <a:pt x="245" y="25"/>
                      <a:pt x="250" y="38"/>
                    </a:cubicBezTo>
                    <a:cubicBezTo>
                      <a:pt x="255" y="52"/>
                      <a:pt x="258" y="66"/>
                      <a:pt x="262" y="81"/>
                    </a:cubicBezTo>
                    <a:cubicBezTo>
                      <a:pt x="265" y="81"/>
                      <a:pt x="268" y="81"/>
                      <a:pt x="270" y="80"/>
                    </a:cubicBezTo>
                    <a:cubicBezTo>
                      <a:pt x="273" y="69"/>
                      <a:pt x="275" y="57"/>
                      <a:pt x="276" y="46"/>
                    </a:cubicBezTo>
                    <a:cubicBezTo>
                      <a:pt x="303" y="49"/>
                      <a:pt x="327" y="52"/>
                      <a:pt x="356" y="56"/>
                    </a:cubicBezTo>
                    <a:cubicBezTo>
                      <a:pt x="337" y="73"/>
                      <a:pt x="319" y="89"/>
                      <a:pt x="300" y="106"/>
                    </a:cubicBezTo>
                    <a:cubicBezTo>
                      <a:pt x="295" y="102"/>
                      <a:pt x="291" y="97"/>
                      <a:pt x="282" y="87"/>
                    </a:cubicBezTo>
                    <a:cubicBezTo>
                      <a:pt x="280" y="101"/>
                      <a:pt x="277" y="111"/>
                      <a:pt x="277" y="120"/>
                    </a:cubicBezTo>
                    <a:cubicBezTo>
                      <a:pt x="273" y="170"/>
                      <a:pt x="254" y="213"/>
                      <a:pt x="223" y="250"/>
                    </a:cubicBezTo>
                    <a:cubicBezTo>
                      <a:pt x="217" y="256"/>
                      <a:pt x="200" y="259"/>
                      <a:pt x="192" y="256"/>
                    </a:cubicBezTo>
                    <a:cubicBezTo>
                      <a:pt x="164" y="245"/>
                      <a:pt x="125" y="261"/>
                      <a:pt x="118" y="289"/>
                    </a:cubicBezTo>
                    <a:cubicBezTo>
                      <a:pt x="117" y="293"/>
                      <a:pt x="119" y="299"/>
                      <a:pt x="121" y="300"/>
                    </a:cubicBezTo>
                    <a:cubicBezTo>
                      <a:pt x="124" y="302"/>
                      <a:pt x="130" y="302"/>
                      <a:pt x="133" y="299"/>
                    </a:cubicBezTo>
                    <a:cubicBezTo>
                      <a:pt x="140" y="293"/>
                      <a:pt x="146" y="286"/>
                      <a:pt x="156" y="274"/>
                    </a:cubicBezTo>
                    <a:cubicBezTo>
                      <a:pt x="153" y="292"/>
                      <a:pt x="152" y="304"/>
                      <a:pt x="149" y="315"/>
                    </a:cubicBezTo>
                    <a:cubicBezTo>
                      <a:pt x="144" y="332"/>
                      <a:pt x="147" y="345"/>
                      <a:pt x="158" y="359"/>
                    </a:cubicBezTo>
                    <a:cubicBezTo>
                      <a:pt x="162" y="366"/>
                      <a:pt x="160" y="378"/>
                      <a:pt x="161" y="387"/>
                    </a:cubicBezTo>
                    <a:cubicBezTo>
                      <a:pt x="158" y="388"/>
                      <a:pt x="155" y="389"/>
                      <a:pt x="152" y="389"/>
                    </a:cubicBezTo>
                    <a:cubicBezTo>
                      <a:pt x="140" y="366"/>
                      <a:pt x="132" y="337"/>
                      <a:pt x="113" y="323"/>
                    </a:cubicBezTo>
                    <a:cubicBezTo>
                      <a:pt x="89" y="305"/>
                      <a:pt x="88" y="270"/>
                      <a:pt x="54" y="257"/>
                    </a:cubicBezTo>
                    <a:cubicBezTo>
                      <a:pt x="31" y="249"/>
                      <a:pt x="18" y="214"/>
                      <a:pt x="0" y="191"/>
                    </a:cubicBezTo>
                    <a:cubicBezTo>
                      <a:pt x="2" y="189"/>
                      <a:pt x="3" y="187"/>
                      <a:pt x="5" y="185"/>
                    </a:cubicBezTo>
                    <a:cubicBezTo>
                      <a:pt x="11" y="188"/>
                      <a:pt x="18" y="190"/>
                      <a:pt x="22" y="195"/>
                    </a:cubicBezTo>
                    <a:cubicBezTo>
                      <a:pt x="40" y="213"/>
                      <a:pt x="59" y="215"/>
                      <a:pt x="79" y="198"/>
                    </a:cubicBezTo>
                    <a:cubicBezTo>
                      <a:pt x="114" y="166"/>
                      <a:pt x="150" y="173"/>
                      <a:pt x="188" y="192"/>
                    </a:cubicBezTo>
                    <a:cubicBezTo>
                      <a:pt x="196" y="196"/>
                      <a:pt x="209" y="192"/>
                      <a:pt x="220" y="192"/>
                    </a:cubicBezTo>
                    <a:cubicBezTo>
                      <a:pt x="216" y="182"/>
                      <a:pt x="215" y="172"/>
                      <a:pt x="209" y="163"/>
                    </a:cubicBezTo>
                    <a:cubicBezTo>
                      <a:pt x="192" y="136"/>
                      <a:pt x="174" y="110"/>
                      <a:pt x="152" y="76"/>
                    </a:cubicBezTo>
                    <a:close/>
                    <a:moveTo>
                      <a:pt x="112" y="259"/>
                    </a:moveTo>
                    <a:cubicBezTo>
                      <a:pt x="138" y="240"/>
                      <a:pt x="157" y="226"/>
                      <a:pt x="176" y="213"/>
                    </a:cubicBezTo>
                    <a:cubicBezTo>
                      <a:pt x="174" y="210"/>
                      <a:pt x="173" y="208"/>
                      <a:pt x="171" y="205"/>
                    </a:cubicBezTo>
                    <a:cubicBezTo>
                      <a:pt x="164" y="208"/>
                      <a:pt x="156" y="211"/>
                      <a:pt x="150" y="213"/>
                    </a:cubicBezTo>
                    <a:cubicBezTo>
                      <a:pt x="150" y="207"/>
                      <a:pt x="150" y="202"/>
                      <a:pt x="149" y="192"/>
                    </a:cubicBezTo>
                    <a:cubicBezTo>
                      <a:pt x="126" y="206"/>
                      <a:pt x="106" y="218"/>
                      <a:pt x="86" y="230"/>
                    </a:cubicBezTo>
                    <a:cubicBezTo>
                      <a:pt x="88" y="232"/>
                      <a:pt x="89" y="235"/>
                      <a:pt x="91" y="237"/>
                    </a:cubicBezTo>
                    <a:cubicBezTo>
                      <a:pt x="98" y="236"/>
                      <a:pt x="105" y="235"/>
                      <a:pt x="112" y="233"/>
                    </a:cubicBezTo>
                    <a:cubicBezTo>
                      <a:pt x="112" y="240"/>
                      <a:pt x="112" y="245"/>
                      <a:pt x="112" y="25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Shape 72">
                <a:extLst>
                  <a:ext uri="{FF2B5EF4-FFF2-40B4-BE49-F238E27FC236}">
                    <a16:creationId xmlns:a16="http://schemas.microsoft.com/office/drawing/2014/main" id="{1BD62935-1E53-4371-8DCE-CEE29DECB314}"/>
                  </a:ext>
                </a:extLst>
              </p:cNvPr>
              <p:cNvSpPr>
                <a:spLocks/>
              </p:cNvSpPr>
              <p:nvPr/>
            </p:nvSpPr>
            <p:spPr bwMode="auto">
              <a:xfrm>
                <a:off x="5453063" y="4376738"/>
                <a:ext cx="406400" cy="260350"/>
              </a:xfrm>
              <a:custGeom>
                <a:avLst/>
                <a:gdLst>
                  <a:gd name="T0" fmla="*/ 404 w 427"/>
                  <a:gd name="T1" fmla="*/ 274 h 274"/>
                  <a:gd name="T2" fmla="*/ 392 w 427"/>
                  <a:gd name="T3" fmla="*/ 254 h 274"/>
                  <a:gd name="T4" fmla="*/ 356 w 427"/>
                  <a:gd name="T5" fmla="*/ 215 h 274"/>
                  <a:gd name="T6" fmla="*/ 326 w 427"/>
                  <a:gd name="T7" fmla="*/ 149 h 274"/>
                  <a:gd name="T8" fmla="*/ 280 w 427"/>
                  <a:gd name="T9" fmla="*/ 164 h 274"/>
                  <a:gd name="T10" fmla="*/ 293 w 427"/>
                  <a:gd name="T11" fmla="*/ 188 h 274"/>
                  <a:gd name="T12" fmla="*/ 235 w 427"/>
                  <a:gd name="T13" fmla="*/ 162 h 274"/>
                  <a:gd name="T14" fmla="*/ 219 w 427"/>
                  <a:gd name="T15" fmla="*/ 117 h 274"/>
                  <a:gd name="T16" fmla="*/ 248 w 427"/>
                  <a:gd name="T17" fmla="*/ 170 h 274"/>
                  <a:gd name="T18" fmla="*/ 303 w 427"/>
                  <a:gd name="T19" fmla="*/ 146 h 274"/>
                  <a:gd name="T20" fmla="*/ 303 w 427"/>
                  <a:gd name="T21" fmla="*/ 142 h 274"/>
                  <a:gd name="T22" fmla="*/ 220 w 427"/>
                  <a:gd name="T23" fmla="*/ 78 h 274"/>
                  <a:gd name="T24" fmla="*/ 142 w 427"/>
                  <a:gd name="T25" fmla="*/ 61 h 274"/>
                  <a:gd name="T26" fmla="*/ 24 w 427"/>
                  <a:gd name="T27" fmla="*/ 101 h 274"/>
                  <a:gd name="T28" fmla="*/ 8 w 427"/>
                  <a:gd name="T29" fmla="*/ 129 h 274"/>
                  <a:gd name="T30" fmla="*/ 34 w 427"/>
                  <a:gd name="T31" fmla="*/ 65 h 274"/>
                  <a:gd name="T32" fmla="*/ 93 w 427"/>
                  <a:gd name="T33" fmla="*/ 17 h 274"/>
                  <a:gd name="T34" fmla="*/ 119 w 427"/>
                  <a:gd name="T35" fmla="*/ 2 h 274"/>
                  <a:gd name="T36" fmla="*/ 236 w 427"/>
                  <a:gd name="T37" fmla="*/ 0 h 274"/>
                  <a:gd name="T38" fmla="*/ 261 w 427"/>
                  <a:gd name="T39" fmla="*/ 7 h 274"/>
                  <a:gd name="T40" fmla="*/ 356 w 427"/>
                  <a:gd name="T41" fmla="*/ 105 h 274"/>
                  <a:gd name="T42" fmla="*/ 410 w 427"/>
                  <a:gd name="T43" fmla="*/ 192 h 274"/>
                  <a:gd name="T44" fmla="*/ 404 w 427"/>
                  <a:gd name="T45" fmla="*/ 274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7" h="274">
                    <a:moveTo>
                      <a:pt x="404" y="274"/>
                    </a:moveTo>
                    <a:cubicBezTo>
                      <a:pt x="399" y="266"/>
                      <a:pt x="396" y="259"/>
                      <a:pt x="392" y="254"/>
                    </a:cubicBezTo>
                    <a:cubicBezTo>
                      <a:pt x="381" y="241"/>
                      <a:pt x="370" y="225"/>
                      <a:pt x="356" y="215"/>
                    </a:cubicBezTo>
                    <a:cubicBezTo>
                      <a:pt x="332" y="199"/>
                      <a:pt x="320" y="179"/>
                      <a:pt x="326" y="149"/>
                    </a:cubicBezTo>
                    <a:cubicBezTo>
                      <a:pt x="311" y="154"/>
                      <a:pt x="296" y="159"/>
                      <a:pt x="280" y="164"/>
                    </a:cubicBezTo>
                    <a:cubicBezTo>
                      <a:pt x="285" y="173"/>
                      <a:pt x="289" y="181"/>
                      <a:pt x="293" y="188"/>
                    </a:cubicBezTo>
                    <a:cubicBezTo>
                      <a:pt x="273" y="204"/>
                      <a:pt x="245" y="192"/>
                      <a:pt x="235" y="162"/>
                    </a:cubicBezTo>
                    <a:cubicBezTo>
                      <a:pt x="229" y="148"/>
                      <a:pt x="224" y="133"/>
                      <a:pt x="219" y="117"/>
                    </a:cubicBezTo>
                    <a:cubicBezTo>
                      <a:pt x="247" y="122"/>
                      <a:pt x="260" y="138"/>
                      <a:pt x="248" y="170"/>
                    </a:cubicBezTo>
                    <a:cubicBezTo>
                      <a:pt x="270" y="160"/>
                      <a:pt x="286" y="153"/>
                      <a:pt x="303" y="146"/>
                    </a:cubicBezTo>
                    <a:cubicBezTo>
                      <a:pt x="303" y="146"/>
                      <a:pt x="304" y="143"/>
                      <a:pt x="303" y="142"/>
                    </a:cubicBezTo>
                    <a:cubicBezTo>
                      <a:pt x="281" y="114"/>
                      <a:pt x="261" y="80"/>
                      <a:pt x="220" y="78"/>
                    </a:cubicBezTo>
                    <a:cubicBezTo>
                      <a:pt x="192" y="77"/>
                      <a:pt x="166" y="77"/>
                      <a:pt x="142" y="61"/>
                    </a:cubicBezTo>
                    <a:cubicBezTo>
                      <a:pt x="129" y="52"/>
                      <a:pt x="33" y="88"/>
                      <a:pt x="24" y="101"/>
                    </a:cubicBezTo>
                    <a:cubicBezTo>
                      <a:pt x="19" y="109"/>
                      <a:pt x="14" y="118"/>
                      <a:pt x="8" y="129"/>
                    </a:cubicBezTo>
                    <a:cubicBezTo>
                      <a:pt x="0" y="104"/>
                      <a:pt x="10" y="76"/>
                      <a:pt x="34" y="65"/>
                    </a:cubicBezTo>
                    <a:cubicBezTo>
                      <a:pt x="59" y="54"/>
                      <a:pt x="77" y="37"/>
                      <a:pt x="93" y="17"/>
                    </a:cubicBezTo>
                    <a:cubicBezTo>
                      <a:pt x="99" y="10"/>
                      <a:pt x="110" y="2"/>
                      <a:pt x="119" y="2"/>
                    </a:cubicBezTo>
                    <a:cubicBezTo>
                      <a:pt x="158" y="0"/>
                      <a:pt x="197" y="0"/>
                      <a:pt x="236" y="0"/>
                    </a:cubicBezTo>
                    <a:cubicBezTo>
                      <a:pt x="245" y="0"/>
                      <a:pt x="256" y="2"/>
                      <a:pt x="261" y="7"/>
                    </a:cubicBezTo>
                    <a:cubicBezTo>
                      <a:pt x="294" y="39"/>
                      <a:pt x="328" y="70"/>
                      <a:pt x="356" y="105"/>
                    </a:cubicBezTo>
                    <a:cubicBezTo>
                      <a:pt x="378" y="131"/>
                      <a:pt x="393" y="163"/>
                      <a:pt x="410" y="192"/>
                    </a:cubicBezTo>
                    <a:cubicBezTo>
                      <a:pt x="427" y="223"/>
                      <a:pt x="426" y="245"/>
                      <a:pt x="404" y="2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Shape 73">
                <a:extLst>
                  <a:ext uri="{FF2B5EF4-FFF2-40B4-BE49-F238E27FC236}">
                    <a16:creationId xmlns:a16="http://schemas.microsoft.com/office/drawing/2014/main" id="{3D34FDA0-025D-42B2-A12E-3816EB1E0506}"/>
                  </a:ext>
                </a:extLst>
              </p:cNvPr>
              <p:cNvSpPr>
                <a:spLocks/>
              </p:cNvSpPr>
              <p:nvPr/>
            </p:nvSpPr>
            <p:spPr bwMode="auto">
              <a:xfrm>
                <a:off x="4637088" y="5210175"/>
                <a:ext cx="238125" cy="192088"/>
              </a:xfrm>
              <a:custGeom>
                <a:avLst/>
                <a:gdLst>
                  <a:gd name="T0" fmla="*/ 216 w 249"/>
                  <a:gd name="T1" fmla="*/ 21 h 201"/>
                  <a:gd name="T2" fmla="*/ 187 w 249"/>
                  <a:gd name="T3" fmla="*/ 32 h 201"/>
                  <a:gd name="T4" fmla="*/ 249 w 249"/>
                  <a:gd name="T5" fmla="*/ 62 h 201"/>
                  <a:gd name="T6" fmla="*/ 218 w 249"/>
                  <a:gd name="T7" fmla="*/ 129 h 201"/>
                  <a:gd name="T8" fmla="*/ 193 w 249"/>
                  <a:gd name="T9" fmla="*/ 164 h 201"/>
                  <a:gd name="T10" fmla="*/ 185 w 249"/>
                  <a:gd name="T11" fmla="*/ 171 h 201"/>
                  <a:gd name="T12" fmla="*/ 143 w 249"/>
                  <a:gd name="T13" fmla="*/ 195 h 201"/>
                  <a:gd name="T14" fmla="*/ 81 w 249"/>
                  <a:gd name="T15" fmla="*/ 187 h 201"/>
                  <a:gd name="T16" fmla="*/ 2 w 249"/>
                  <a:gd name="T17" fmla="*/ 105 h 201"/>
                  <a:gd name="T18" fmla="*/ 15 w 249"/>
                  <a:gd name="T19" fmla="*/ 87 h 201"/>
                  <a:gd name="T20" fmla="*/ 48 w 249"/>
                  <a:gd name="T21" fmla="*/ 54 h 201"/>
                  <a:gd name="T22" fmla="*/ 145 w 249"/>
                  <a:gd name="T23" fmla="*/ 3 h 201"/>
                  <a:gd name="T24" fmla="*/ 216 w 249"/>
                  <a:gd name="T25" fmla="*/ 13 h 201"/>
                  <a:gd name="T26" fmla="*/ 216 w 249"/>
                  <a:gd name="T27" fmla="*/ 2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9" h="201">
                    <a:moveTo>
                      <a:pt x="216" y="21"/>
                    </a:moveTo>
                    <a:cubicBezTo>
                      <a:pt x="209" y="24"/>
                      <a:pt x="202" y="26"/>
                      <a:pt x="187" y="32"/>
                    </a:cubicBezTo>
                    <a:cubicBezTo>
                      <a:pt x="210" y="43"/>
                      <a:pt x="226" y="51"/>
                      <a:pt x="249" y="62"/>
                    </a:cubicBezTo>
                    <a:cubicBezTo>
                      <a:pt x="215" y="77"/>
                      <a:pt x="224" y="105"/>
                      <a:pt x="218" y="129"/>
                    </a:cubicBezTo>
                    <a:cubicBezTo>
                      <a:pt x="215" y="142"/>
                      <a:pt x="202" y="153"/>
                      <a:pt x="193" y="164"/>
                    </a:cubicBezTo>
                    <a:cubicBezTo>
                      <a:pt x="191" y="167"/>
                      <a:pt x="185" y="168"/>
                      <a:pt x="185" y="171"/>
                    </a:cubicBezTo>
                    <a:cubicBezTo>
                      <a:pt x="184" y="201"/>
                      <a:pt x="161" y="196"/>
                      <a:pt x="143" y="195"/>
                    </a:cubicBezTo>
                    <a:cubicBezTo>
                      <a:pt x="122" y="194"/>
                      <a:pt x="102" y="190"/>
                      <a:pt x="81" y="187"/>
                    </a:cubicBezTo>
                    <a:cubicBezTo>
                      <a:pt x="33" y="181"/>
                      <a:pt x="21" y="139"/>
                      <a:pt x="2" y="105"/>
                    </a:cubicBezTo>
                    <a:cubicBezTo>
                      <a:pt x="0" y="102"/>
                      <a:pt x="9" y="92"/>
                      <a:pt x="15" y="87"/>
                    </a:cubicBezTo>
                    <a:cubicBezTo>
                      <a:pt x="26" y="75"/>
                      <a:pt x="42" y="67"/>
                      <a:pt x="48" y="54"/>
                    </a:cubicBezTo>
                    <a:cubicBezTo>
                      <a:pt x="69" y="12"/>
                      <a:pt x="108" y="8"/>
                      <a:pt x="145" y="3"/>
                    </a:cubicBezTo>
                    <a:cubicBezTo>
                      <a:pt x="168" y="0"/>
                      <a:pt x="193" y="9"/>
                      <a:pt x="216" y="13"/>
                    </a:cubicBezTo>
                    <a:cubicBezTo>
                      <a:pt x="216" y="16"/>
                      <a:pt x="216" y="19"/>
                      <a:pt x="216"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Shape 74">
                <a:extLst>
                  <a:ext uri="{FF2B5EF4-FFF2-40B4-BE49-F238E27FC236}">
                    <a16:creationId xmlns:a16="http://schemas.microsoft.com/office/drawing/2014/main" id="{7C923166-776F-42E2-8BC8-DBA20F10E3BC}"/>
                  </a:ext>
                </a:extLst>
              </p:cNvPr>
              <p:cNvSpPr>
                <a:spLocks noEditPoints="1"/>
              </p:cNvSpPr>
              <p:nvPr/>
            </p:nvSpPr>
            <p:spPr bwMode="auto">
              <a:xfrm>
                <a:off x="3886201" y="4257675"/>
                <a:ext cx="254000" cy="290513"/>
              </a:xfrm>
              <a:custGeom>
                <a:avLst/>
                <a:gdLst>
                  <a:gd name="T0" fmla="*/ 235 w 268"/>
                  <a:gd name="T1" fmla="*/ 170 h 306"/>
                  <a:gd name="T2" fmla="*/ 251 w 268"/>
                  <a:gd name="T3" fmla="*/ 150 h 306"/>
                  <a:gd name="T4" fmla="*/ 247 w 268"/>
                  <a:gd name="T5" fmla="*/ 217 h 306"/>
                  <a:gd name="T6" fmla="*/ 213 w 268"/>
                  <a:gd name="T7" fmla="*/ 223 h 306"/>
                  <a:gd name="T8" fmla="*/ 155 w 268"/>
                  <a:gd name="T9" fmla="*/ 223 h 306"/>
                  <a:gd name="T10" fmla="*/ 155 w 268"/>
                  <a:gd name="T11" fmla="*/ 235 h 306"/>
                  <a:gd name="T12" fmla="*/ 195 w 268"/>
                  <a:gd name="T13" fmla="*/ 238 h 306"/>
                  <a:gd name="T14" fmla="*/ 224 w 268"/>
                  <a:gd name="T15" fmla="*/ 251 h 306"/>
                  <a:gd name="T16" fmla="*/ 209 w 268"/>
                  <a:gd name="T17" fmla="*/ 274 h 306"/>
                  <a:gd name="T18" fmla="*/ 108 w 268"/>
                  <a:gd name="T19" fmla="*/ 279 h 306"/>
                  <a:gd name="T20" fmla="*/ 83 w 268"/>
                  <a:gd name="T21" fmla="*/ 268 h 306"/>
                  <a:gd name="T22" fmla="*/ 100 w 268"/>
                  <a:gd name="T23" fmla="*/ 298 h 306"/>
                  <a:gd name="T24" fmla="*/ 96 w 268"/>
                  <a:gd name="T25" fmla="*/ 301 h 306"/>
                  <a:gd name="T26" fmla="*/ 0 w 268"/>
                  <a:gd name="T27" fmla="*/ 215 h 306"/>
                  <a:gd name="T28" fmla="*/ 3 w 268"/>
                  <a:gd name="T29" fmla="*/ 211 h 306"/>
                  <a:gd name="T30" fmla="*/ 40 w 268"/>
                  <a:gd name="T31" fmla="*/ 230 h 306"/>
                  <a:gd name="T32" fmla="*/ 83 w 268"/>
                  <a:gd name="T33" fmla="*/ 204 h 306"/>
                  <a:gd name="T34" fmla="*/ 84 w 268"/>
                  <a:gd name="T35" fmla="*/ 144 h 306"/>
                  <a:gd name="T36" fmla="*/ 75 w 268"/>
                  <a:gd name="T37" fmla="*/ 127 h 306"/>
                  <a:gd name="T38" fmla="*/ 64 w 268"/>
                  <a:gd name="T39" fmla="*/ 108 h 306"/>
                  <a:gd name="T40" fmla="*/ 86 w 268"/>
                  <a:gd name="T41" fmla="*/ 100 h 306"/>
                  <a:gd name="T42" fmla="*/ 174 w 268"/>
                  <a:gd name="T43" fmla="*/ 99 h 306"/>
                  <a:gd name="T44" fmla="*/ 159 w 268"/>
                  <a:gd name="T45" fmla="*/ 155 h 306"/>
                  <a:gd name="T46" fmla="*/ 166 w 268"/>
                  <a:gd name="T47" fmla="*/ 162 h 306"/>
                  <a:gd name="T48" fmla="*/ 208 w 268"/>
                  <a:gd name="T49" fmla="*/ 120 h 306"/>
                  <a:gd name="T50" fmla="*/ 198 w 268"/>
                  <a:gd name="T51" fmla="*/ 99 h 306"/>
                  <a:gd name="T52" fmla="*/ 146 w 268"/>
                  <a:gd name="T53" fmla="*/ 72 h 306"/>
                  <a:gd name="T54" fmla="*/ 235 w 268"/>
                  <a:gd name="T55" fmla="*/ 0 h 306"/>
                  <a:gd name="T56" fmla="*/ 244 w 268"/>
                  <a:gd name="T57" fmla="*/ 8 h 306"/>
                  <a:gd name="T58" fmla="*/ 212 w 268"/>
                  <a:gd name="T59" fmla="*/ 65 h 306"/>
                  <a:gd name="T60" fmla="*/ 242 w 268"/>
                  <a:gd name="T61" fmla="*/ 66 h 306"/>
                  <a:gd name="T62" fmla="*/ 263 w 268"/>
                  <a:gd name="T63" fmla="*/ 78 h 306"/>
                  <a:gd name="T64" fmla="*/ 249 w 268"/>
                  <a:gd name="T65" fmla="*/ 96 h 306"/>
                  <a:gd name="T66" fmla="*/ 235 w 268"/>
                  <a:gd name="T67" fmla="*/ 170 h 306"/>
                  <a:gd name="T68" fmla="*/ 242 w 268"/>
                  <a:gd name="T69" fmla="*/ 195 h 306"/>
                  <a:gd name="T70" fmla="*/ 191 w 268"/>
                  <a:gd name="T71" fmla="*/ 183 h 306"/>
                  <a:gd name="T72" fmla="*/ 171 w 268"/>
                  <a:gd name="T73" fmla="*/ 186 h 306"/>
                  <a:gd name="T74" fmla="*/ 185 w 268"/>
                  <a:gd name="T75" fmla="*/ 204 h 306"/>
                  <a:gd name="T76" fmla="*/ 215 w 268"/>
                  <a:gd name="T77" fmla="*/ 210 h 306"/>
                  <a:gd name="T78" fmla="*/ 242 w 268"/>
                  <a:gd name="T79" fmla="*/ 195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306">
                    <a:moveTo>
                      <a:pt x="235" y="170"/>
                    </a:moveTo>
                    <a:cubicBezTo>
                      <a:pt x="241" y="163"/>
                      <a:pt x="245" y="158"/>
                      <a:pt x="251" y="150"/>
                    </a:cubicBezTo>
                    <a:cubicBezTo>
                      <a:pt x="268" y="176"/>
                      <a:pt x="254" y="197"/>
                      <a:pt x="247" y="217"/>
                    </a:cubicBezTo>
                    <a:cubicBezTo>
                      <a:pt x="246" y="222"/>
                      <a:pt x="225" y="223"/>
                      <a:pt x="213" y="223"/>
                    </a:cubicBezTo>
                    <a:cubicBezTo>
                      <a:pt x="194" y="224"/>
                      <a:pt x="175" y="223"/>
                      <a:pt x="155" y="223"/>
                    </a:cubicBezTo>
                    <a:cubicBezTo>
                      <a:pt x="155" y="227"/>
                      <a:pt x="155" y="231"/>
                      <a:pt x="155" y="235"/>
                    </a:cubicBezTo>
                    <a:cubicBezTo>
                      <a:pt x="168" y="236"/>
                      <a:pt x="182" y="236"/>
                      <a:pt x="195" y="238"/>
                    </a:cubicBezTo>
                    <a:cubicBezTo>
                      <a:pt x="205" y="241"/>
                      <a:pt x="215" y="247"/>
                      <a:pt x="224" y="251"/>
                    </a:cubicBezTo>
                    <a:cubicBezTo>
                      <a:pt x="219" y="259"/>
                      <a:pt x="216" y="268"/>
                      <a:pt x="209" y="274"/>
                    </a:cubicBezTo>
                    <a:cubicBezTo>
                      <a:pt x="179" y="304"/>
                      <a:pt x="145" y="306"/>
                      <a:pt x="108" y="279"/>
                    </a:cubicBezTo>
                    <a:cubicBezTo>
                      <a:pt x="101" y="274"/>
                      <a:pt x="95" y="269"/>
                      <a:pt x="83" y="268"/>
                    </a:cubicBezTo>
                    <a:cubicBezTo>
                      <a:pt x="89" y="278"/>
                      <a:pt x="94" y="288"/>
                      <a:pt x="100" y="298"/>
                    </a:cubicBezTo>
                    <a:cubicBezTo>
                      <a:pt x="98" y="299"/>
                      <a:pt x="97" y="300"/>
                      <a:pt x="96" y="301"/>
                    </a:cubicBezTo>
                    <a:cubicBezTo>
                      <a:pt x="64" y="272"/>
                      <a:pt x="32" y="244"/>
                      <a:pt x="0" y="215"/>
                    </a:cubicBezTo>
                    <a:cubicBezTo>
                      <a:pt x="1" y="213"/>
                      <a:pt x="2" y="212"/>
                      <a:pt x="3" y="211"/>
                    </a:cubicBezTo>
                    <a:cubicBezTo>
                      <a:pt x="15" y="217"/>
                      <a:pt x="27" y="223"/>
                      <a:pt x="40" y="230"/>
                    </a:cubicBezTo>
                    <a:cubicBezTo>
                      <a:pt x="69" y="245"/>
                      <a:pt x="83" y="236"/>
                      <a:pt x="83" y="204"/>
                    </a:cubicBezTo>
                    <a:cubicBezTo>
                      <a:pt x="83" y="184"/>
                      <a:pt x="84" y="164"/>
                      <a:pt x="84" y="144"/>
                    </a:cubicBezTo>
                    <a:cubicBezTo>
                      <a:pt x="83" y="138"/>
                      <a:pt x="78" y="132"/>
                      <a:pt x="75" y="127"/>
                    </a:cubicBezTo>
                    <a:cubicBezTo>
                      <a:pt x="72" y="120"/>
                      <a:pt x="68" y="114"/>
                      <a:pt x="64" y="108"/>
                    </a:cubicBezTo>
                    <a:cubicBezTo>
                      <a:pt x="71" y="105"/>
                      <a:pt x="79" y="101"/>
                      <a:pt x="86" y="100"/>
                    </a:cubicBezTo>
                    <a:cubicBezTo>
                      <a:pt x="114" y="98"/>
                      <a:pt x="142" y="96"/>
                      <a:pt x="174" y="99"/>
                    </a:cubicBezTo>
                    <a:cubicBezTo>
                      <a:pt x="126" y="112"/>
                      <a:pt x="165" y="138"/>
                      <a:pt x="159" y="155"/>
                    </a:cubicBezTo>
                    <a:cubicBezTo>
                      <a:pt x="161" y="158"/>
                      <a:pt x="164" y="160"/>
                      <a:pt x="166" y="162"/>
                    </a:cubicBezTo>
                    <a:cubicBezTo>
                      <a:pt x="180" y="148"/>
                      <a:pt x="195" y="135"/>
                      <a:pt x="208" y="120"/>
                    </a:cubicBezTo>
                    <a:cubicBezTo>
                      <a:pt x="210" y="117"/>
                      <a:pt x="204" y="103"/>
                      <a:pt x="198" y="99"/>
                    </a:cubicBezTo>
                    <a:cubicBezTo>
                      <a:pt x="183" y="89"/>
                      <a:pt x="167" y="82"/>
                      <a:pt x="146" y="72"/>
                    </a:cubicBezTo>
                    <a:cubicBezTo>
                      <a:pt x="177" y="47"/>
                      <a:pt x="206" y="23"/>
                      <a:pt x="235" y="0"/>
                    </a:cubicBezTo>
                    <a:cubicBezTo>
                      <a:pt x="238" y="3"/>
                      <a:pt x="241" y="5"/>
                      <a:pt x="244" y="8"/>
                    </a:cubicBezTo>
                    <a:cubicBezTo>
                      <a:pt x="234" y="26"/>
                      <a:pt x="224" y="44"/>
                      <a:pt x="212" y="65"/>
                    </a:cubicBezTo>
                    <a:cubicBezTo>
                      <a:pt x="223" y="65"/>
                      <a:pt x="233" y="64"/>
                      <a:pt x="242" y="66"/>
                    </a:cubicBezTo>
                    <a:cubicBezTo>
                      <a:pt x="249" y="68"/>
                      <a:pt x="256" y="74"/>
                      <a:pt x="263" y="78"/>
                    </a:cubicBezTo>
                    <a:cubicBezTo>
                      <a:pt x="258" y="84"/>
                      <a:pt x="255" y="93"/>
                      <a:pt x="249" y="96"/>
                    </a:cubicBezTo>
                    <a:cubicBezTo>
                      <a:pt x="222" y="113"/>
                      <a:pt x="216" y="137"/>
                      <a:pt x="235" y="170"/>
                    </a:cubicBezTo>
                    <a:close/>
                    <a:moveTo>
                      <a:pt x="242" y="195"/>
                    </a:moveTo>
                    <a:cubicBezTo>
                      <a:pt x="218" y="189"/>
                      <a:pt x="205" y="185"/>
                      <a:pt x="191" y="183"/>
                    </a:cubicBezTo>
                    <a:cubicBezTo>
                      <a:pt x="185" y="182"/>
                      <a:pt x="178" y="185"/>
                      <a:pt x="171" y="186"/>
                    </a:cubicBezTo>
                    <a:cubicBezTo>
                      <a:pt x="176" y="192"/>
                      <a:pt x="179" y="201"/>
                      <a:pt x="185" y="204"/>
                    </a:cubicBezTo>
                    <a:cubicBezTo>
                      <a:pt x="194" y="209"/>
                      <a:pt x="205" y="211"/>
                      <a:pt x="215" y="210"/>
                    </a:cubicBezTo>
                    <a:cubicBezTo>
                      <a:pt x="223" y="209"/>
                      <a:pt x="231" y="202"/>
                      <a:pt x="242" y="1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Shape 75">
                <a:extLst>
                  <a:ext uri="{FF2B5EF4-FFF2-40B4-BE49-F238E27FC236}">
                    <a16:creationId xmlns:a16="http://schemas.microsoft.com/office/drawing/2014/main" id="{B244736B-350A-4942-9044-D513695D3B51}"/>
                  </a:ext>
                </a:extLst>
              </p:cNvPr>
              <p:cNvSpPr>
                <a:spLocks noEditPoints="1"/>
              </p:cNvSpPr>
              <p:nvPr/>
            </p:nvSpPr>
            <p:spPr bwMode="auto">
              <a:xfrm>
                <a:off x="5024438" y="4625975"/>
                <a:ext cx="287338" cy="303213"/>
              </a:xfrm>
              <a:custGeom>
                <a:avLst/>
                <a:gdLst>
                  <a:gd name="T0" fmla="*/ 37 w 302"/>
                  <a:gd name="T1" fmla="*/ 199 h 319"/>
                  <a:gd name="T2" fmla="*/ 1 w 302"/>
                  <a:gd name="T3" fmla="*/ 196 h 319"/>
                  <a:gd name="T4" fmla="*/ 0 w 302"/>
                  <a:gd name="T5" fmla="*/ 190 h 319"/>
                  <a:gd name="T6" fmla="*/ 15 w 302"/>
                  <a:gd name="T7" fmla="*/ 185 h 319"/>
                  <a:gd name="T8" fmla="*/ 75 w 302"/>
                  <a:gd name="T9" fmla="*/ 192 h 319"/>
                  <a:gd name="T10" fmla="*/ 244 w 302"/>
                  <a:gd name="T11" fmla="*/ 129 h 319"/>
                  <a:gd name="T12" fmla="*/ 247 w 302"/>
                  <a:gd name="T13" fmla="*/ 80 h 319"/>
                  <a:gd name="T14" fmla="*/ 231 w 302"/>
                  <a:gd name="T15" fmla="*/ 0 h 319"/>
                  <a:gd name="T16" fmla="*/ 271 w 302"/>
                  <a:gd name="T17" fmla="*/ 60 h 319"/>
                  <a:gd name="T18" fmla="*/ 300 w 302"/>
                  <a:gd name="T19" fmla="*/ 228 h 319"/>
                  <a:gd name="T20" fmla="*/ 292 w 302"/>
                  <a:gd name="T21" fmla="*/ 255 h 319"/>
                  <a:gd name="T22" fmla="*/ 251 w 302"/>
                  <a:gd name="T23" fmla="*/ 282 h 319"/>
                  <a:gd name="T24" fmla="*/ 186 w 302"/>
                  <a:gd name="T25" fmla="*/ 315 h 319"/>
                  <a:gd name="T26" fmla="*/ 147 w 302"/>
                  <a:gd name="T27" fmla="*/ 309 h 319"/>
                  <a:gd name="T28" fmla="*/ 20 w 302"/>
                  <a:gd name="T29" fmla="*/ 263 h 319"/>
                  <a:gd name="T30" fmla="*/ 13 w 302"/>
                  <a:gd name="T31" fmla="*/ 235 h 319"/>
                  <a:gd name="T32" fmla="*/ 37 w 302"/>
                  <a:gd name="T33" fmla="*/ 199 h 319"/>
                  <a:gd name="T34" fmla="*/ 216 w 302"/>
                  <a:gd name="T35" fmla="*/ 240 h 319"/>
                  <a:gd name="T36" fmla="*/ 248 w 302"/>
                  <a:gd name="T37" fmla="*/ 212 h 319"/>
                  <a:gd name="T38" fmla="*/ 212 w 302"/>
                  <a:gd name="T39" fmla="*/ 178 h 319"/>
                  <a:gd name="T40" fmla="*/ 180 w 302"/>
                  <a:gd name="T41" fmla="*/ 210 h 319"/>
                  <a:gd name="T42" fmla="*/ 216 w 302"/>
                  <a:gd name="T43" fmla="*/ 240 h 3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2" h="319">
                    <a:moveTo>
                      <a:pt x="37" y="199"/>
                    </a:moveTo>
                    <a:cubicBezTo>
                      <a:pt x="20" y="197"/>
                      <a:pt x="11" y="196"/>
                      <a:pt x="1" y="196"/>
                    </a:cubicBezTo>
                    <a:cubicBezTo>
                      <a:pt x="1" y="194"/>
                      <a:pt x="0" y="192"/>
                      <a:pt x="0" y="190"/>
                    </a:cubicBezTo>
                    <a:cubicBezTo>
                      <a:pt x="5" y="188"/>
                      <a:pt x="10" y="185"/>
                      <a:pt x="15" y="185"/>
                    </a:cubicBezTo>
                    <a:cubicBezTo>
                      <a:pt x="35" y="187"/>
                      <a:pt x="55" y="189"/>
                      <a:pt x="75" y="192"/>
                    </a:cubicBezTo>
                    <a:cubicBezTo>
                      <a:pt x="142" y="202"/>
                      <a:pt x="196" y="170"/>
                      <a:pt x="244" y="129"/>
                    </a:cubicBezTo>
                    <a:cubicBezTo>
                      <a:pt x="253" y="122"/>
                      <a:pt x="249" y="96"/>
                      <a:pt x="247" y="80"/>
                    </a:cubicBezTo>
                    <a:cubicBezTo>
                      <a:pt x="244" y="54"/>
                      <a:pt x="237" y="28"/>
                      <a:pt x="231" y="0"/>
                    </a:cubicBezTo>
                    <a:cubicBezTo>
                      <a:pt x="260" y="12"/>
                      <a:pt x="269" y="34"/>
                      <a:pt x="271" y="60"/>
                    </a:cubicBezTo>
                    <a:cubicBezTo>
                      <a:pt x="275" y="117"/>
                      <a:pt x="277" y="174"/>
                      <a:pt x="300" y="228"/>
                    </a:cubicBezTo>
                    <a:cubicBezTo>
                      <a:pt x="302" y="235"/>
                      <a:pt x="298" y="249"/>
                      <a:pt x="292" y="255"/>
                    </a:cubicBezTo>
                    <a:cubicBezTo>
                      <a:pt x="280" y="266"/>
                      <a:pt x="265" y="274"/>
                      <a:pt x="251" y="282"/>
                    </a:cubicBezTo>
                    <a:cubicBezTo>
                      <a:pt x="230" y="294"/>
                      <a:pt x="209" y="307"/>
                      <a:pt x="186" y="315"/>
                    </a:cubicBezTo>
                    <a:cubicBezTo>
                      <a:pt x="175" y="319"/>
                      <a:pt x="159" y="314"/>
                      <a:pt x="147" y="309"/>
                    </a:cubicBezTo>
                    <a:cubicBezTo>
                      <a:pt x="107" y="288"/>
                      <a:pt x="68" y="264"/>
                      <a:pt x="20" y="263"/>
                    </a:cubicBezTo>
                    <a:cubicBezTo>
                      <a:pt x="1" y="262"/>
                      <a:pt x="0" y="250"/>
                      <a:pt x="13" y="235"/>
                    </a:cubicBezTo>
                    <a:cubicBezTo>
                      <a:pt x="21" y="226"/>
                      <a:pt x="27" y="214"/>
                      <a:pt x="37" y="199"/>
                    </a:cubicBezTo>
                    <a:close/>
                    <a:moveTo>
                      <a:pt x="216" y="240"/>
                    </a:moveTo>
                    <a:cubicBezTo>
                      <a:pt x="229" y="238"/>
                      <a:pt x="247" y="235"/>
                      <a:pt x="248" y="212"/>
                    </a:cubicBezTo>
                    <a:cubicBezTo>
                      <a:pt x="249" y="195"/>
                      <a:pt x="226" y="173"/>
                      <a:pt x="212" y="178"/>
                    </a:cubicBezTo>
                    <a:cubicBezTo>
                      <a:pt x="199" y="183"/>
                      <a:pt x="182" y="197"/>
                      <a:pt x="180" y="210"/>
                    </a:cubicBezTo>
                    <a:cubicBezTo>
                      <a:pt x="178" y="225"/>
                      <a:pt x="190" y="241"/>
                      <a:pt x="216" y="24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Shape 76">
                <a:extLst>
                  <a:ext uri="{FF2B5EF4-FFF2-40B4-BE49-F238E27FC236}">
                    <a16:creationId xmlns:a16="http://schemas.microsoft.com/office/drawing/2014/main" id="{96D38326-FA07-4551-B748-179D6E6354DA}"/>
                  </a:ext>
                </a:extLst>
              </p:cNvPr>
              <p:cNvSpPr>
                <a:spLocks noEditPoints="1"/>
              </p:cNvSpPr>
              <p:nvPr/>
            </p:nvSpPr>
            <p:spPr bwMode="auto">
              <a:xfrm>
                <a:off x="6902451" y="6154738"/>
                <a:ext cx="334963" cy="241300"/>
              </a:xfrm>
              <a:custGeom>
                <a:avLst/>
                <a:gdLst>
                  <a:gd name="T0" fmla="*/ 0 w 352"/>
                  <a:gd name="T1" fmla="*/ 0 h 253"/>
                  <a:gd name="T2" fmla="*/ 186 w 352"/>
                  <a:gd name="T3" fmla="*/ 96 h 253"/>
                  <a:gd name="T4" fmla="*/ 271 w 352"/>
                  <a:gd name="T5" fmla="*/ 131 h 253"/>
                  <a:gd name="T6" fmla="*/ 352 w 352"/>
                  <a:gd name="T7" fmla="*/ 200 h 253"/>
                  <a:gd name="T8" fmla="*/ 0 w 352"/>
                  <a:gd name="T9" fmla="*/ 0 h 253"/>
                  <a:gd name="T10" fmla="*/ 107 w 352"/>
                  <a:gd name="T11" fmla="*/ 80 h 253"/>
                  <a:gd name="T12" fmla="*/ 110 w 352"/>
                  <a:gd name="T13" fmla="*/ 71 h 253"/>
                  <a:gd name="T14" fmla="*/ 59 w 352"/>
                  <a:gd name="T15" fmla="*/ 47 h 253"/>
                  <a:gd name="T16" fmla="*/ 55 w 352"/>
                  <a:gd name="T17" fmla="*/ 58 h 253"/>
                  <a:gd name="T18" fmla="*/ 107 w 352"/>
                  <a:gd name="T19" fmla="*/ 8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2" h="253">
                    <a:moveTo>
                      <a:pt x="0" y="0"/>
                    </a:moveTo>
                    <a:cubicBezTo>
                      <a:pt x="66" y="34"/>
                      <a:pt x="125" y="66"/>
                      <a:pt x="186" y="96"/>
                    </a:cubicBezTo>
                    <a:cubicBezTo>
                      <a:pt x="213" y="109"/>
                      <a:pt x="242" y="119"/>
                      <a:pt x="271" y="131"/>
                    </a:cubicBezTo>
                    <a:cubicBezTo>
                      <a:pt x="319" y="150"/>
                      <a:pt x="319" y="151"/>
                      <a:pt x="352" y="200"/>
                    </a:cubicBezTo>
                    <a:cubicBezTo>
                      <a:pt x="248" y="253"/>
                      <a:pt x="26" y="185"/>
                      <a:pt x="0" y="0"/>
                    </a:cubicBezTo>
                    <a:close/>
                    <a:moveTo>
                      <a:pt x="107" y="80"/>
                    </a:moveTo>
                    <a:cubicBezTo>
                      <a:pt x="108" y="77"/>
                      <a:pt x="109" y="74"/>
                      <a:pt x="110" y="71"/>
                    </a:cubicBezTo>
                    <a:cubicBezTo>
                      <a:pt x="93" y="63"/>
                      <a:pt x="76" y="55"/>
                      <a:pt x="59" y="47"/>
                    </a:cubicBezTo>
                    <a:cubicBezTo>
                      <a:pt x="58" y="51"/>
                      <a:pt x="56" y="54"/>
                      <a:pt x="55" y="58"/>
                    </a:cubicBezTo>
                    <a:cubicBezTo>
                      <a:pt x="66" y="79"/>
                      <a:pt x="86" y="79"/>
                      <a:pt x="107" y="8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Shape 77">
                <a:extLst>
                  <a:ext uri="{FF2B5EF4-FFF2-40B4-BE49-F238E27FC236}">
                    <a16:creationId xmlns:a16="http://schemas.microsoft.com/office/drawing/2014/main" id="{92A112AE-C0E2-42A8-B118-7D530EA117F2}"/>
                  </a:ext>
                </a:extLst>
              </p:cNvPr>
              <p:cNvSpPr>
                <a:spLocks noEditPoints="1"/>
              </p:cNvSpPr>
              <p:nvPr/>
            </p:nvSpPr>
            <p:spPr bwMode="auto">
              <a:xfrm>
                <a:off x="3979863" y="5562600"/>
                <a:ext cx="347663" cy="196850"/>
              </a:xfrm>
              <a:custGeom>
                <a:avLst/>
                <a:gdLst>
                  <a:gd name="T0" fmla="*/ 77 w 366"/>
                  <a:gd name="T1" fmla="*/ 206 h 206"/>
                  <a:gd name="T2" fmla="*/ 100 w 366"/>
                  <a:gd name="T3" fmla="*/ 172 h 206"/>
                  <a:gd name="T4" fmla="*/ 42 w 366"/>
                  <a:gd name="T5" fmla="*/ 155 h 206"/>
                  <a:gd name="T6" fmla="*/ 51 w 366"/>
                  <a:gd name="T7" fmla="*/ 139 h 206"/>
                  <a:gd name="T8" fmla="*/ 69 w 366"/>
                  <a:gd name="T9" fmla="*/ 125 h 206"/>
                  <a:gd name="T10" fmla="*/ 0 w 366"/>
                  <a:gd name="T11" fmla="*/ 118 h 206"/>
                  <a:gd name="T12" fmla="*/ 67 w 366"/>
                  <a:gd name="T13" fmla="*/ 63 h 206"/>
                  <a:gd name="T14" fmla="*/ 31 w 366"/>
                  <a:gd name="T15" fmla="*/ 52 h 206"/>
                  <a:gd name="T16" fmla="*/ 121 w 366"/>
                  <a:gd name="T17" fmla="*/ 14 h 206"/>
                  <a:gd name="T18" fmla="*/ 84 w 366"/>
                  <a:gd name="T19" fmla="*/ 33 h 206"/>
                  <a:gd name="T20" fmla="*/ 83 w 366"/>
                  <a:gd name="T21" fmla="*/ 38 h 206"/>
                  <a:gd name="T22" fmla="*/ 257 w 366"/>
                  <a:gd name="T23" fmla="*/ 23 h 206"/>
                  <a:gd name="T24" fmla="*/ 180 w 366"/>
                  <a:gd name="T25" fmla="*/ 56 h 206"/>
                  <a:gd name="T26" fmla="*/ 144 w 366"/>
                  <a:gd name="T27" fmla="*/ 61 h 206"/>
                  <a:gd name="T28" fmla="*/ 108 w 366"/>
                  <a:gd name="T29" fmla="*/ 98 h 206"/>
                  <a:gd name="T30" fmla="*/ 115 w 366"/>
                  <a:gd name="T31" fmla="*/ 100 h 206"/>
                  <a:gd name="T32" fmla="*/ 358 w 366"/>
                  <a:gd name="T33" fmla="*/ 19 h 206"/>
                  <a:gd name="T34" fmla="*/ 366 w 366"/>
                  <a:gd name="T35" fmla="*/ 23 h 206"/>
                  <a:gd name="T36" fmla="*/ 272 w 366"/>
                  <a:gd name="T37" fmla="*/ 99 h 206"/>
                  <a:gd name="T38" fmla="*/ 181 w 366"/>
                  <a:gd name="T39" fmla="*/ 176 h 206"/>
                  <a:gd name="T40" fmla="*/ 152 w 366"/>
                  <a:gd name="T41" fmla="*/ 173 h 206"/>
                  <a:gd name="T42" fmla="*/ 76 w 366"/>
                  <a:gd name="T43" fmla="*/ 205 h 206"/>
                  <a:gd name="T44" fmla="*/ 77 w 366"/>
                  <a:gd name="T45" fmla="*/ 206 h 206"/>
                  <a:gd name="T46" fmla="*/ 134 w 366"/>
                  <a:gd name="T47" fmla="*/ 152 h 206"/>
                  <a:gd name="T48" fmla="*/ 249 w 366"/>
                  <a:gd name="T49" fmla="*/ 85 h 206"/>
                  <a:gd name="T50" fmla="*/ 245 w 366"/>
                  <a:gd name="T51" fmla="*/ 79 h 206"/>
                  <a:gd name="T52" fmla="*/ 134 w 366"/>
                  <a:gd name="T53" fmla="*/ 152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6" h="206">
                    <a:moveTo>
                      <a:pt x="77" y="206"/>
                    </a:moveTo>
                    <a:cubicBezTo>
                      <a:pt x="84" y="195"/>
                      <a:pt x="92" y="183"/>
                      <a:pt x="100" y="172"/>
                    </a:cubicBezTo>
                    <a:cubicBezTo>
                      <a:pt x="82" y="147"/>
                      <a:pt x="82" y="147"/>
                      <a:pt x="42" y="155"/>
                    </a:cubicBezTo>
                    <a:cubicBezTo>
                      <a:pt x="45" y="148"/>
                      <a:pt x="47" y="143"/>
                      <a:pt x="51" y="139"/>
                    </a:cubicBezTo>
                    <a:cubicBezTo>
                      <a:pt x="55" y="135"/>
                      <a:pt x="60" y="132"/>
                      <a:pt x="69" y="125"/>
                    </a:cubicBezTo>
                    <a:cubicBezTo>
                      <a:pt x="42" y="121"/>
                      <a:pt x="21" y="147"/>
                      <a:pt x="0" y="118"/>
                    </a:cubicBezTo>
                    <a:cubicBezTo>
                      <a:pt x="21" y="101"/>
                      <a:pt x="41" y="84"/>
                      <a:pt x="67" y="63"/>
                    </a:cubicBezTo>
                    <a:cubicBezTo>
                      <a:pt x="50" y="58"/>
                      <a:pt x="41" y="55"/>
                      <a:pt x="31" y="52"/>
                    </a:cubicBezTo>
                    <a:cubicBezTo>
                      <a:pt x="34" y="7"/>
                      <a:pt x="64" y="0"/>
                      <a:pt x="121" y="14"/>
                    </a:cubicBezTo>
                    <a:cubicBezTo>
                      <a:pt x="109" y="20"/>
                      <a:pt x="96" y="27"/>
                      <a:pt x="84" y="33"/>
                    </a:cubicBezTo>
                    <a:cubicBezTo>
                      <a:pt x="83" y="35"/>
                      <a:pt x="83" y="36"/>
                      <a:pt x="83" y="38"/>
                    </a:cubicBezTo>
                    <a:cubicBezTo>
                      <a:pt x="139" y="33"/>
                      <a:pt x="195" y="29"/>
                      <a:pt x="257" y="23"/>
                    </a:cubicBezTo>
                    <a:cubicBezTo>
                      <a:pt x="232" y="47"/>
                      <a:pt x="205" y="50"/>
                      <a:pt x="180" y="56"/>
                    </a:cubicBezTo>
                    <a:cubicBezTo>
                      <a:pt x="169" y="59"/>
                      <a:pt x="156" y="60"/>
                      <a:pt x="144" y="61"/>
                    </a:cubicBezTo>
                    <a:cubicBezTo>
                      <a:pt x="121" y="62"/>
                      <a:pt x="111" y="76"/>
                      <a:pt x="108" y="98"/>
                    </a:cubicBezTo>
                    <a:cubicBezTo>
                      <a:pt x="110" y="99"/>
                      <a:pt x="113" y="101"/>
                      <a:pt x="115" y="100"/>
                    </a:cubicBezTo>
                    <a:cubicBezTo>
                      <a:pt x="193" y="65"/>
                      <a:pt x="277" y="45"/>
                      <a:pt x="358" y="19"/>
                    </a:cubicBezTo>
                    <a:cubicBezTo>
                      <a:pt x="359" y="19"/>
                      <a:pt x="360" y="19"/>
                      <a:pt x="366" y="23"/>
                    </a:cubicBezTo>
                    <a:cubicBezTo>
                      <a:pt x="333" y="49"/>
                      <a:pt x="302" y="73"/>
                      <a:pt x="272" y="99"/>
                    </a:cubicBezTo>
                    <a:cubicBezTo>
                      <a:pt x="240" y="125"/>
                      <a:pt x="226" y="171"/>
                      <a:pt x="181" y="176"/>
                    </a:cubicBezTo>
                    <a:cubicBezTo>
                      <a:pt x="171" y="175"/>
                      <a:pt x="161" y="171"/>
                      <a:pt x="152" y="173"/>
                    </a:cubicBezTo>
                    <a:cubicBezTo>
                      <a:pt x="124" y="178"/>
                      <a:pt x="99" y="189"/>
                      <a:pt x="76" y="205"/>
                    </a:cubicBezTo>
                    <a:lnTo>
                      <a:pt x="77" y="206"/>
                    </a:lnTo>
                    <a:close/>
                    <a:moveTo>
                      <a:pt x="134" y="152"/>
                    </a:moveTo>
                    <a:cubicBezTo>
                      <a:pt x="176" y="128"/>
                      <a:pt x="213" y="107"/>
                      <a:pt x="249" y="85"/>
                    </a:cubicBezTo>
                    <a:cubicBezTo>
                      <a:pt x="248" y="83"/>
                      <a:pt x="246" y="81"/>
                      <a:pt x="245" y="79"/>
                    </a:cubicBezTo>
                    <a:cubicBezTo>
                      <a:pt x="199" y="84"/>
                      <a:pt x="164" y="109"/>
                      <a:pt x="134" y="15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Shape 78">
                <a:extLst>
                  <a:ext uri="{FF2B5EF4-FFF2-40B4-BE49-F238E27FC236}">
                    <a16:creationId xmlns:a16="http://schemas.microsoft.com/office/drawing/2014/main" id="{98B0BEC8-61B7-4408-98C9-2383A3D0E300}"/>
                  </a:ext>
                </a:extLst>
              </p:cNvPr>
              <p:cNvSpPr>
                <a:spLocks/>
              </p:cNvSpPr>
              <p:nvPr/>
            </p:nvSpPr>
            <p:spPr bwMode="auto">
              <a:xfrm>
                <a:off x="8331201" y="3190875"/>
                <a:ext cx="258763" cy="158750"/>
              </a:xfrm>
              <a:custGeom>
                <a:avLst/>
                <a:gdLst>
                  <a:gd name="T0" fmla="*/ 48 w 272"/>
                  <a:gd name="T1" fmla="*/ 110 h 167"/>
                  <a:gd name="T2" fmla="*/ 84 w 272"/>
                  <a:gd name="T3" fmla="*/ 167 h 167"/>
                  <a:gd name="T4" fmla="*/ 1 w 272"/>
                  <a:gd name="T5" fmla="*/ 95 h 167"/>
                  <a:gd name="T6" fmla="*/ 26 w 272"/>
                  <a:gd name="T7" fmla="*/ 48 h 167"/>
                  <a:gd name="T8" fmla="*/ 46 w 272"/>
                  <a:gd name="T9" fmla="*/ 28 h 167"/>
                  <a:gd name="T10" fmla="*/ 89 w 272"/>
                  <a:gd name="T11" fmla="*/ 2 h 167"/>
                  <a:gd name="T12" fmla="*/ 219 w 272"/>
                  <a:gd name="T13" fmla="*/ 2 h 167"/>
                  <a:gd name="T14" fmla="*/ 271 w 272"/>
                  <a:gd name="T15" fmla="*/ 62 h 167"/>
                  <a:gd name="T16" fmla="*/ 209 w 272"/>
                  <a:gd name="T17" fmla="*/ 84 h 167"/>
                  <a:gd name="T18" fmla="*/ 187 w 272"/>
                  <a:gd name="T19" fmla="*/ 123 h 167"/>
                  <a:gd name="T20" fmla="*/ 141 w 272"/>
                  <a:gd name="T21" fmla="*/ 125 h 167"/>
                  <a:gd name="T22" fmla="*/ 79 w 272"/>
                  <a:gd name="T23" fmla="*/ 120 h 167"/>
                  <a:gd name="T24" fmla="*/ 55 w 272"/>
                  <a:gd name="T25" fmla="*/ 103 h 167"/>
                  <a:gd name="T26" fmla="*/ 48 w 272"/>
                  <a:gd name="T27" fmla="*/ 11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2" h="167">
                    <a:moveTo>
                      <a:pt x="48" y="110"/>
                    </a:moveTo>
                    <a:cubicBezTo>
                      <a:pt x="59" y="127"/>
                      <a:pt x="70" y="145"/>
                      <a:pt x="84" y="167"/>
                    </a:cubicBezTo>
                    <a:cubicBezTo>
                      <a:pt x="22" y="159"/>
                      <a:pt x="4" y="142"/>
                      <a:pt x="1" y="95"/>
                    </a:cubicBezTo>
                    <a:cubicBezTo>
                      <a:pt x="0" y="74"/>
                      <a:pt x="4" y="57"/>
                      <a:pt x="26" y="48"/>
                    </a:cubicBezTo>
                    <a:cubicBezTo>
                      <a:pt x="34" y="44"/>
                      <a:pt x="43" y="36"/>
                      <a:pt x="46" y="28"/>
                    </a:cubicBezTo>
                    <a:cubicBezTo>
                      <a:pt x="54" y="7"/>
                      <a:pt x="68" y="2"/>
                      <a:pt x="89" y="2"/>
                    </a:cubicBezTo>
                    <a:cubicBezTo>
                      <a:pt x="132" y="4"/>
                      <a:pt x="176" y="6"/>
                      <a:pt x="219" y="2"/>
                    </a:cubicBezTo>
                    <a:cubicBezTo>
                      <a:pt x="251" y="0"/>
                      <a:pt x="272" y="31"/>
                      <a:pt x="271" y="62"/>
                    </a:cubicBezTo>
                    <a:cubicBezTo>
                      <a:pt x="270" y="80"/>
                      <a:pt x="231" y="94"/>
                      <a:pt x="209" y="84"/>
                    </a:cubicBezTo>
                    <a:cubicBezTo>
                      <a:pt x="202" y="98"/>
                      <a:pt x="198" y="117"/>
                      <a:pt x="187" y="123"/>
                    </a:cubicBezTo>
                    <a:cubicBezTo>
                      <a:pt x="176" y="130"/>
                      <a:pt x="158" y="125"/>
                      <a:pt x="141" y="125"/>
                    </a:cubicBezTo>
                    <a:cubicBezTo>
                      <a:pt x="129" y="143"/>
                      <a:pt x="106" y="141"/>
                      <a:pt x="79" y="120"/>
                    </a:cubicBezTo>
                    <a:cubicBezTo>
                      <a:pt x="71" y="114"/>
                      <a:pt x="63" y="109"/>
                      <a:pt x="55" y="103"/>
                    </a:cubicBezTo>
                    <a:cubicBezTo>
                      <a:pt x="53" y="105"/>
                      <a:pt x="51" y="108"/>
                      <a:pt x="48"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Shape 79">
                <a:extLst>
                  <a:ext uri="{FF2B5EF4-FFF2-40B4-BE49-F238E27FC236}">
                    <a16:creationId xmlns:a16="http://schemas.microsoft.com/office/drawing/2014/main" id="{832FBA2F-6008-4A74-B7D3-5A69C8A17116}"/>
                  </a:ext>
                </a:extLst>
              </p:cNvPr>
              <p:cNvSpPr>
                <a:spLocks noEditPoints="1"/>
              </p:cNvSpPr>
              <p:nvPr/>
            </p:nvSpPr>
            <p:spPr bwMode="auto">
              <a:xfrm>
                <a:off x="4144963" y="6122988"/>
                <a:ext cx="258763" cy="153988"/>
              </a:xfrm>
              <a:custGeom>
                <a:avLst/>
                <a:gdLst>
                  <a:gd name="T0" fmla="*/ 0 w 273"/>
                  <a:gd name="T1" fmla="*/ 90 h 163"/>
                  <a:gd name="T2" fmla="*/ 14 w 273"/>
                  <a:gd name="T3" fmla="*/ 40 h 163"/>
                  <a:gd name="T4" fmla="*/ 35 w 273"/>
                  <a:gd name="T5" fmla="*/ 20 h 163"/>
                  <a:gd name="T6" fmla="*/ 223 w 273"/>
                  <a:gd name="T7" fmla="*/ 3 h 163"/>
                  <a:gd name="T8" fmla="*/ 261 w 273"/>
                  <a:gd name="T9" fmla="*/ 36 h 163"/>
                  <a:gd name="T10" fmla="*/ 270 w 273"/>
                  <a:gd name="T11" fmla="*/ 101 h 163"/>
                  <a:gd name="T12" fmla="*/ 250 w 273"/>
                  <a:gd name="T13" fmla="*/ 134 h 163"/>
                  <a:gd name="T14" fmla="*/ 43 w 273"/>
                  <a:gd name="T15" fmla="*/ 160 h 163"/>
                  <a:gd name="T16" fmla="*/ 13 w 273"/>
                  <a:gd name="T17" fmla="*/ 134 h 163"/>
                  <a:gd name="T18" fmla="*/ 0 w 273"/>
                  <a:gd name="T19" fmla="*/ 90 h 163"/>
                  <a:gd name="T20" fmla="*/ 114 w 273"/>
                  <a:gd name="T21" fmla="*/ 112 h 163"/>
                  <a:gd name="T22" fmla="*/ 114 w 273"/>
                  <a:gd name="T23" fmla="*/ 81 h 163"/>
                  <a:gd name="T24" fmla="*/ 92 w 273"/>
                  <a:gd name="T25" fmla="*/ 93 h 163"/>
                  <a:gd name="T26" fmla="*/ 60 w 273"/>
                  <a:gd name="T27" fmla="*/ 101 h 163"/>
                  <a:gd name="T28" fmla="*/ 36 w 273"/>
                  <a:gd name="T29" fmla="*/ 117 h 163"/>
                  <a:gd name="T30" fmla="*/ 62 w 273"/>
                  <a:gd name="T31" fmla="*/ 134 h 163"/>
                  <a:gd name="T32" fmla="*/ 239 w 273"/>
                  <a:gd name="T33" fmla="*/ 116 h 163"/>
                  <a:gd name="T34" fmla="*/ 247 w 273"/>
                  <a:gd name="T35" fmla="*/ 109 h 163"/>
                  <a:gd name="T36" fmla="*/ 245 w 273"/>
                  <a:gd name="T37" fmla="*/ 102 h 163"/>
                  <a:gd name="T38" fmla="*/ 114 w 273"/>
                  <a:gd name="T39" fmla="*/ 112 h 163"/>
                  <a:gd name="T40" fmla="*/ 69 w 273"/>
                  <a:gd name="T41" fmla="*/ 54 h 163"/>
                  <a:gd name="T42" fmla="*/ 140 w 273"/>
                  <a:gd name="T43" fmla="*/ 36 h 163"/>
                  <a:gd name="T44" fmla="*/ 69 w 273"/>
                  <a:gd name="T45" fmla="*/ 54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73" h="163">
                    <a:moveTo>
                      <a:pt x="0" y="90"/>
                    </a:moveTo>
                    <a:cubicBezTo>
                      <a:pt x="3" y="78"/>
                      <a:pt x="7" y="58"/>
                      <a:pt x="14" y="40"/>
                    </a:cubicBezTo>
                    <a:cubicBezTo>
                      <a:pt x="17" y="31"/>
                      <a:pt x="27" y="21"/>
                      <a:pt x="35" y="20"/>
                    </a:cubicBezTo>
                    <a:cubicBezTo>
                      <a:pt x="98" y="13"/>
                      <a:pt x="160" y="9"/>
                      <a:pt x="223" y="3"/>
                    </a:cubicBezTo>
                    <a:cubicBezTo>
                      <a:pt x="249" y="0"/>
                      <a:pt x="259" y="11"/>
                      <a:pt x="261" y="36"/>
                    </a:cubicBezTo>
                    <a:cubicBezTo>
                      <a:pt x="263" y="58"/>
                      <a:pt x="267" y="79"/>
                      <a:pt x="270" y="101"/>
                    </a:cubicBezTo>
                    <a:cubicBezTo>
                      <a:pt x="273" y="118"/>
                      <a:pt x="268" y="132"/>
                      <a:pt x="250" y="134"/>
                    </a:cubicBezTo>
                    <a:cubicBezTo>
                      <a:pt x="181" y="143"/>
                      <a:pt x="112" y="151"/>
                      <a:pt x="43" y="160"/>
                    </a:cubicBezTo>
                    <a:cubicBezTo>
                      <a:pt x="22" y="163"/>
                      <a:pt x="15" y="154"/>
                      <a:pt x="13" y="134"/>
                    </a:cubicBezTo>
                    <a:cubicBezTo>
                      <a:pt x="12" y="121"/>
                      <a:pt x="6" y="108"/>
                      <a:pt x="0" y="90"/>
                    </a:cubicBezTo>
                    <a:close/>
                    <a:moveTo>
                      <a:pt x="114" y="112"/>
                    </a:moveTo>
                    <a:cubicBezTo>
                      <a:pt x="114" y="100"/>
                      <a:pt x="114" y="91"/>
                      <a:pt x="114" y="81"/>
                    </a:cubicBezTo>
                    <a:cubicBezTo>
                      <a:pt x="107" y="85"/>
                      <a:pt x="100" y="90"/>
                      <a:pt x="92" y="93"/>
                    </a:cubicBezTo>
                    <a:cubicBezTo>
                      <a:pt x="82" y="97"/>
                      <a:pt x="71" y="99"/>
                      <a:pt x="60" y="101"/>
                    </a:cubicBezTo>
                    <a:cubicBezTo>
                      <a:pt x="48" y="102"/>
                      <a:pt x="35" y="99"/>
                      <a:pt x="36" y="117"/>
                    </a:cubicBezTo>
                    <a:cubicBezTo>
                      <a:pt x="36" y="134"/>
                      <a:pt x="49" y="135"/>
                      <a:pt x="62" y="134"/>
                    </a:cubicBezTo>
                    <a:cubicBezTo>
                      <a:pt x="121" y="128"/>
                      <a:pt x="180" y="122"/>
                      <a:pt x="239" y="116"/>
                    </a:cubicBezTo>
                    <a:cubicBezTo>
                      <a:pt x="242" y="116"/>
                      <a:pt x="244" y="112"/>
                      <a:pt x="247" y="109"/>
                    </a:cubicBezTo>
                    <a:cubicBezTo>
                      <a:pt x="246" y="107"/>
                      <a:pt x="246" y="104"/>
                      <a:pt x="245" y="102"/>
                    </a:cubicBezTo>
                    <a:cubicBezTo>
                      <a:pt x="201" y="105"/>
                      <a:pt x="156" y="109"/>
                      <a:pt x="114" y="112"/>
                    </a:cubicBezTo>
                    <a:close/>
                    <a:moveTo>
                      <a:pt x="69" y="54"/>
                    </a:moveTo>
                    <a:cubicBezTo>
                      <a:pt x="93" y="48"/>
                      <a:pt x="116" y="42"/>
                      <a:pt x="140" y="36"/>
                    </a:cubicBezTo>
                    <a:cubicBezTo>
                      <a:pt x="106" y="23"/>
                      <a:pt x="76" y="29"/>
                      <a:pt x="69"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Shape 80">
                <a:extLst>
                  <a:ext uri="{FF2B5EF4-FFF2-40B4-BE49-F238E27FC236}">
                    <a16:creationId xmlns:a16="http://schemas.microsoft.com/office/drawing/2014/main" id="{460C15B6-44AD-4ED1-80A3-6AC94B9F59C4}"/>
                  </a:ext>
                </a:extLst>
              </p:cNvPr>
              <p:cNvSpPr>
                <a:spLocks/>
              </p:cNvSpPr>
              <p:nvPr/>
            </p:nvSpPr>
            <p:spPr bwMode="auto">
              <a:xfrm>
                <a:off x="8397876" y="3749675"/>
                <a:ext cx="171450" cy="238125"/>
              </a:xfrm>
              <a:custGeom>
                <a:avLst/>
                <a:gdLst>
                  <a:gd name="T0" fmla="*/ 74 w 181"/>
                  <a:gd name="T1" fmla="*/ 0 h 250"/>
                  <a:gd name="T2" fmla="*/ 170 w 181"/>
                  <a:gd name="T3" fmla="*/ 159 h 250"/>
                  <a:gd name="T4" fmla="*/ 167 w 181"/>
                  <a:gd name="T5" fmla="*/ 185 h 250"/>
                  <a:gd name="T6" fmla="*/ 181 w 181"/>
                  <a:gd name="T7" fmla="*/ 201 h 250"/>
                  <a:gd name="T8" fmla="*/ 3 w 181"/>
                  <a:gd name="T9" fmla="*/ 250 h 250"/>
                  <a:gd name="T10" fmla="*/ 74 w 181"/>
                  <a:gd name="T11" fmla="*/ 0 h 250"/>
                </a:gdLst>
                <a:ahLst/>
                <a:cxnLst>
                  <a:cxn ang="0">
                    <a:pos x="T0" y="T1"/>
                  </a:cxn>
                  <a:cxn ang="0">
                    <a:pos x="T2" y="T3"/>
                  </a:cxn>
                  <a:cxn ang="0">
                    <a:pos x="T4" y="T5"/>
                  </a:cxn>
                  <a:cxn ang="0">
                    <a:pos x="T6" y="T7"/>
                  </a:cxn>
                  <a:cxn ang="0">
                    <a:pos x="T8" y="T9"/>
                  </a:cxn>
                  <a:cxn ang="0">
                    <a:pos x="T10" y="T11"/>
                  </a:cxn>
                </a:cxnLst>
                <a:rect l="0" t="0" r="r" b="b"/>
                <a:pathLst>
                  <a:path w="181" h="250">
                    <a:moveTo>
                      <a:pt x="74" y="0"/>
                    </a:moveTo>
                    <a:cubicBezTo>
                      <a:pt x="114" y="52"/>
                      <a:pt x="152" y="100"/>
                      <a:pt x="170" y="159"/>
                    </a:cubicBezTo>
                    <a:cubicBezTo>
                      <a:pt x="172" y="165"/>
                      <a:pt x="168" y="174"/>
                      <a:pt x="167" y="185"/>
                    </a:cubicBezTo>
                    <a:cubicBezTo>
                      <a:pt x="169" y="187"/>
                      <a:pt x="174" y="193"/>
                      <a:pt x="181" y="201"/>
                    </a:cubicBezTo>
                    <a:cubicBezTo>
                      <a:pt x="125" y="235"/>
                      <a:pt x="64" y="238"/>
                      <a:pt x="3" y="250"/>
                    </a:cubicBezTo>
                    <a:cubicBezTo>
                      <a:pt x="0" y="158"/>
                      <a:pt x="25" y="78"/>
                      <a:pt x="7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Shape 81">
                <a:extLst>
                  <a:ext uri="{FF2B5EF4-FFF2-40B4-BE49-F238E27FC236}">
                    <a16:creationId xmlns:a16="http://schemas.microsoft.com/office/drawing/2014/main" id="{7E5A28A1-8DDE-457D-BBEC-215A21A9334A}"/>
                  </a:ext>
                </a:extLst>
              </p:cNvPr>
              <p:cNvSpPr>
                <a:spLocks/>
              </p:cNvSpPr>
              <p:nvPr/>
            </p:nvSpPr>
            <p:spPr bwMode="auto">
              <a:xfrm>
                <a:off x="4811713" y="4144963"/>
                <a:ext cx="393700" cy="274638"/>
              </a:xfrm>
              <a:custGeom>
                <a:avLst/>
                <a:gdLst>
                  <a:gd name="T0" fmla="*/ 387 w 413"/>
                  <a:gd name="T1" fmla="*/ 208 h 289"/>
                  <a:gd name="T2" fmla="*/ 376 w 413"/>
                  <a:gd name="T3" fmla="*/ 169 h 289"/>
                  <a:gd name="T4" fmla="*/ 297 w 413"/>
                  <a:gd name="T5" fmla="*/ 79 h 289"/>
                  <a:gd name="T6" fmla="*/ 209 w 413"/>
                  <a:gd name="T7" fmla="*/ 68 h 289"/>
                  <a:gd name="T8" fmla="*/ 115 w 413"/>
                  <a:gd name="T9" fmla="*/ 112 h 289"/>
                  <a:gd name="T10" fmla="*/ 82 w 413"/>
                  <a:gd name="T11" fmla="*/ 132 h 289"/>
                  <a:gd name="T12" fmla="*/ 46 w 413"/>
                  <a:gd name="T13" fmla="*/ 192 h 289"/>
                  <a:gd name="T14" fmla="*/ 43 w 413"/>
                  <a:gd name="T15" fmla="*/ 268 h 289"/>
                  <a:gd name="T16" fmla="*/ 41 w 413"/>
                  <a:gd name="T17" fmla="*/ 289 h 289"/>
                  <a:gd name="T18" fmla="*/ 28 w 413"/>
                  <a:gd name="T19" fmla="*/ 159 h 289"/>
                  <a:gd name="T20" fmla="*/ 45 w 413"/>
                  <a:gd name="T21" fmla="*/ 116 h 289"/>
                  <a:gd name="T22" fmla="*/ 116 w 413"/>
                  <a:gd name="T23" fmla="*/ 34 h 289"/>
                  <a:gd name="T24" fmla="*/ 346 w 413"/>
                  <a:gd name="T25" fmla="*/ 58 h 289"/>
                  <a:gd name="T26" fmla="*/ 400 w 413"/>
                  <a:gd name="T27" fmla="*/ 183 h 289"/>
                  <a:gd name="T28" fmla="*/ 387 w 413"/>
                  <a:gd name="T29" fmla="*/ 208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3" h="289">
                    <a:moveTo>
                      <a:pt x="387" y="208"/>
                    </a:moveTo>
                    <a:cubicBezTo>
                      <a:pt x="382" y="190"/>
                      <a:pt x="378" y="180"/>
                      <a:pt x="376" y="169"/>
                    </a:cubicBezTo>
                    <a:cubicBezTo>
                      <a:pt x="366" y="124"/>
                      <a:pt x="332" y="97"/>
                      <a:pt x="297" y="79"/>
                    </a:cubicBezTo>
                    <a:cubicBezTo>
                      <a:pt x="273" y="66"/>
                      <a:pt x="239" y="72"/>
                      <a:pt x="209" y="68"/>
                    </a:cubicBezTo>
                    <a:cubicBezTo>
                      <a:pt x="169" y="64"/>
                      <a:pt x="138" y="79"/>
                      <a:pt x="115" y="112"/>
                    </a:cubicBezTo>
                    <a:cubicBezTo>
                      <a:pt x="107" y="124"/>
                      <a:pt x="90" y="126"/>
                      <a:pt x="82" y="132"/>
                    </a:cubicBezTo>
                    <a:cubicBezTo>
                      <a:pt x="65" y="145"/>
                      <a:pt x="52" y="170"/>
                      <a:pt x="46" y="192"/>
                    </a:cubicBezTo>
                    <a:cubicBezTo>
                      <a:pt x="40" y="216"/>
                      <a:pt x="44" y="243"/>
                      <a:pt x="43" y="268"/>
                    </a:cubicBezTo>
                    <a:cubicBezTo>
                      <a:pt x="43" y="275"/>
                      <a:pt x="42" y="281"/>
                      <a:pt x="41" y="289"/>
                    </a:cubicBezTo>
                    <a:cubicBezTo>
                      <a:pt x="5" y="261"/>
                      <a:pt x="0" y="190"/>
                      <a:pt x="28" y="159"/>
                    </a:cubicBezTo>
                    <a:cubicBezTo>
                      <a:pt x="37" y="148"/>
                      <a:pt x="42" y="131"/>
                      <a:pt x="45" y="116"/>
                    </a:cubicBezTo>
                    <a:cubicBezTo>
                      <a:pt x="53" y="74"/>
                      <a:pt x="76" y="51"/>
                      <a:pt x="116" y="34"/>
                    </a:cubicBezTo>
                    <a:cubicBezTo>
                      <a:pt x="198" y="0"/>
                      <a:pt x="273" y="24"/>
                      <a:pt x="346" y="58"/>
                    </a:cubicBezTo>
                    <a:cubicBezTo>
                      <a:pt x="392" y="80"/>
                      <a:pt x="413" y="134"/>
                      <a:pt x="400" y="183"/>
                    </a:cubicBezTo>
                    <a:cubicBezTo>
                      <a:pt x="398" y="190"/>
                      <a:pt x="394" y="196"/>
                      <a:pt x="387" y="20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Shape 82">
                <a:extLst>
                  <a:ext uri="{FF2B5EF4-FFF2-40B4-BE49-F238E27FC236}">
                    <a16:creationId xmlns:a16="http://schemas.microsoft.com/office/drawing/2014/main" id="{3A91F85B-643C-4608-8C07-DA77292813A6}"/>
                  </a:ext>
                </a:extLst>
              </p:cNvPr>
              <p:cNvSpPr>
                <a:spLocks/>
              </p:cNvSpPr>
              <p:nvPr/>
            </p:nvSpPr>
            <p:spPr bwMode="auto">
              <a:xfrm>
                <a:off x="8339138" y="3449638"/>
                <a:ext cx="219075" cy="173038"/>
              </a:xfrm>
              <a:custGeom>
                <a:avLst/>
                <a:gdLst>
                  <a:gd name="T0" fmla="*/ 231 w 231"/>
                  <a:gd name="T1" fmla="*/ 18 h 183"/>
                  <a:gd name="T2" fmla="*/ 192 w 231"/>
                  <a:gd name="T3" fmla="*/ 94 h 183"/>
                  <a:gd name="T4" fmla="*/ 154 w 231"/>
                  <a:gd name="T5" fmla="*/ 147 h 183"/>
                  <a:gd name="T6" fmla="*/ 98 w 231"/>
                  <a:gd name="T7" fmla="*/ 153 h 183"/>
                  <a:gd name="T8" fmla="*/ 0 w 231"/>
                  <a:gd name="T9" fmla="*/ 41 h 183"/>
                  <a:gd name="T10" fmla="*/ 231 w 231"/>
                  <a:gd name="T11" fmla="*/ 18 h 183"/>
                </a:gdLst>
                <a:ahLst/>
                <a:cxnLst>
                  <a:cxn ang="0">
                    <a:pos x="T0" y="T1"/>
                  </a:cxn>
                  <a:cxn ang="0">
                    <a:pos x="T2" y="T3"/>
                  </a:cxn>
                  <a:cxn ang="0">
                    <a:pos x="T4" y="T5"/>
                  </a:cxn>
                  <a:cxn ang="0">
                    <a:pos x="T6" y="T7"/>
                  </a:cxn>
                  <a:cxn ang="0">
                    <a:pos x="T8" y="T9"/>
                  </a:cxn>
                  <a:cxn ang="0">
                    <a:pos x="T10" y="T11"/>
                  </a:cxn>
                </a:cxnLst>
                <a:rect l="0" t="0" r="r" b="b"/>
                <a:pathLst>
                  <a:path w="231" h="183">
                    <a:moveTo>
                      <a:pt x="231" y="18"/>
                    </a:moveTo>
                    <a:cubicBezTo>
                      <a:pt x="216" y="47"/>
                      <a:pt x="205" y="71"/>
                      <a:pt x="192" y="94"/>
                    </a:cubicBezTo>
                    <a:cubicBezTo>
                      <a:pt x="180" y="112"/>
                      <a:pt x="167" y="129"/>
                      <a:pt x="154" y="147"/>
                    </a:cubicBezTo>
                    <a:cubicBezTo>
                      <a:pt x="130" y="182"/>
                      <a:pt x="126" y="183"/>
                      <a:pt x="98" y="153"/>
                    </a:cubicBezTo>
                    <a:cubicBezTo>
                      <a:pt x="65" y="117"/>
                      <a:pt x="34" y="80"/>
                      <a:pt x="0" y="41"/>
                    </a:cubicBezTo>
                    <a:cubicBezTo>
                      <a:pt x="74" y="18"/>
                      <a:pt x="147" y="0"/>
                      <a:pt x="231"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Shape 83">
                <a:extLst>
                  <a:ext uri="{FF2B5EF4-FFF2-40B4-BE49-F238E27FC236}">
                    <a16:creationId xmlns:a16="http://schemas.microsoft.com/office/drawing/2014/main" id="{42615103-65F6-4711-974B-D74D010C2E79}"/>
                  </a:ext>
                </a:extLst>
              </p:cNvPr>
              <p:cNvSpPr>
                <a:spLocks/>
              </p:cNvSpPr>
              <p:nvPr/>
            </p:nvSpPr>
            <p:spPr bwMode="auto">
              <a:xfrm>
                <a:off x="4879976" y="4930775"/>
                <a:ext cx="203200" cy="160338"/>
              </a:xfrm>
              <a:custGeom>
                <a:avLst/>
                <a:gdLst>
                  <a:gd name="T0" fmla="*/ 215 w 215"/>
                  <a:gd name="T1" fmla="*/ 17 h 168"/>
                  <a:gd name="T2" fmla="*/ 139 w 215"/>
                  <a:gd name="T3" fmla="*/ 56 h 168"/>
                  <a:gd name="T4" fmla="*/ 141 w 215"/>
                  <a:gd name="T5" fmla="*/ 60 h 168"/>
                  <a:gd name="T6" fmla="*/ 161 w 215"/>
                  <a:gd name="T7" fmla="*/ 58 h 168"/>
                  <a:gd name="T8" fmla="*/ 180 w 215"/>
                  <a:gd name="T9" fmla="*/ 66 h 168"/>
                  <a:gd name="T10" fmla="*/ 163 w 215"/>
                  <a:gd name="T11" fmla="*/ 77 h 168"/>
                  <a:gd name="T12" fmla="*/ 135 w 215"/>
                  <a:gd name="T13" fmla="*/ 102 h 168"/>
                  <a:gd name="T14" fmla="*/ 157 w 215"/>
                  <a:gd name="T15" fmla="*/ 112 h 168"/>
                  <a:gd name="T16" fmla="*/ 113 w 215"/>
                  <a:gd name="T17" fmla="*/ 164 h 168"/>
                  <a:gd name="T18" fmla="*/ 84 w 215"/>
                  <a:gd name="T19" fmla="*/ 163 h 168"/>
                  <a:gd name="T20" fmla="*/ 24 w 215"/>
                  <a:gd name="T21" fmla="*/ 119 h 168"/>
                  <a:gd name="T22" fmla="*/ 7 w 215"/>
                  <a:gd name="T23" fmla="*/ 77 h 168"/>
                  <a:gd name="T24" fmla="*/ 66 w 215"/>
                  <a:gd name="T25" fmla="*/ 2 h 168"/>
                  <a:gd name="T26" fmla="*/ 58 w 215"/>
                  <a:gd name="T27" fmla="*/ 44 h 168"/>
                  <a:gd name="T28" fmla="*/ 210 w 215"/>
                  <a:gd name="T29" fmla="*/ 5 h 168"/>
                  <a:gd name="T30" fmla="*/ 215 w 215"/>
                  <a:gd name="T31"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15" h="168">
                    <a:moveTo>
                      <a:pt x="215" y="17"/>
                    </a:moveTo>
                    <a:cubicBezTo>
                      <a:pt x="190" y="30"/>
                      <a:pt x="164" y="43"/>
                      <a:pt x="139" y="56"/>
                    </a:cubicBezTo>
                    <a:cubicBezTo>
                      <a:pt x="139" y="57"/>
                      <a:pt x="140" y="59"/>
                      <a:pt x="141" y="60"/>
                    </a:cubicBezTo>
                    <a:cubicBezTo>
                      <a:pt x="148" y="59"/>
                      <a:pt x="155" y="57"/>
                      <a:pt x="161" y="58"/>
                    </a:cubicBezTo>
                    <a:cubicBezTo>
                      <a:pt x="168" y="59"/>
                      <a:pt x="174" y="63"/>
                      <a:pt x="180" y="66"/>
                    </a:cubicBezTo>
                    <a:cubicBezTo>
                      <a:pt x="175" y="70"/>
                      <a:pt x="169" y="76"/>
                      <a:pt x="163" y="77"/>
                    </a:cubicBezTo>
                    <a:cubicBezTo>
                      <a:pt x="142" y="81"/>
                      <a:pt x="142" y="80"/>
                      <a:pt x="135" y="102"/>
                    </a:cubicBezTo>
                    <a:cubicBezTo>
                      <a:pt x="142" y="105"/>
                      <a:pt x="149" y="109"/>
                      <a:pt x="157" y="112"/>
                    </a:cubicBezTo>
                    <a:cubicBezTo>
                      <a:pt x="142" y="130"/>
                      <a:pt x="129" y="149"/>
                      <a:pt x="113" y="164"/>
                    </a:cubicBezTo>
                    <a:cubicBezTo>
                      <a:pt x="107" y="168"/>
                      <a:pt x="91" y="167"/>
                      <a:pt x="84" y="163"/>
                    </a:cubicBezTo>
                    <a:cubicBezTo>
                      <a:pt x="63" y="150"/>
                      <a:pt x="46" y="131"/>
                      <a:pt x="24" y="119"/>
                    </a:cubicBezTo>
                    <a:cubicBezTo>
                      <a:pt x="5" y="108"/>
                      <a:pt x="0" y="97"/>
                      <a:pt x="7" y="77"/>
                    </a:cubicBezTo>
                    <a:cubicBezTo>
                      <a:pt x="17" y="46"/>
                      <a:pt x="28" y="18"/>
                      <a:pt x="66" y="2"/>
                    </a:cubicBezTo>
                    <a:cubicBezTo>
                      <a:pt x="63" y="19"/>
                      <a:pt x="61" y="30"/>
                      <a:pt x="58" y="44"/>
                    </a:cubicBezTo>
                    <a:cubicBezTo>
                      <a:pt x="114" y="49"/>
                      <a:pt x="156" y="0"/>
                      <a:pt x="210" y="5"/>
                    </a:cubicBezTo>
                    <a:cubicBezTo>
                      <a:pt x="212" y="9"/>
                      <a:pt x="213" y="13"/>
                      <a:pt x="215"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Shape 84">
                <a:extLst>
                  <a:ext uri="{FF2B5EF4-FFF2-40B4-BE49-F238E27FC236}">
                    <a16:creationId xmlns:a16="http://schemas.microsoft.com/office/drawing/2014/main" id="{48559EA4-8F21-431A-9A8F-BEE59FD376B6}"/>
                  </a:ext>
                </a:extLst>
              </p:cNvPr>
              <p:cNvSpPr>
                <a:spLocks noEditPoints="1"/>
              </p:cNvSpPr>
              <p:nvPr/>
            </p:nvSpPr>
            <p:spPr bwMode="auto">
              <a:xfrm>
                <a:off x="3425826" y="5608638"/>
                <a:ext cx="98425" cy="231775"/>
              </a:xfrm>
              <a:custGeom>
                <a:avLst/>
                <a:gdLst>
                  <a:gd name="T0" fmla="*/ 88 w 104"/>
                  <a:gd name="T1" fmla="*/ 243 h 243"/>
                  <a:gd name="T2" fmla="*/ 59 w 104"/>
                  <a:gd name="T3" fmla="*/ 241 h 243"/>
                  <a:gd name="T4" fmla="*/ 4 w 104"/>
                  <a:gd name="T5" fmla="*/ 180 h 243"/>
                  <a:gd name="T6" fmla="*/ 21 w 104"/>
                  <a:gd name="T7" fmla="*/ 28 h 243"/>
                  <a:gd name="T8" fmla="*/ 55 w 104"/>
                  <a:gd name="T9" fmla="*/ 6 h 243"/>
                  <a:gd name="T10" fmla="*/ 57 w 104"/>
                  <a:gd name="T11" fmla="*/ 7 h 243"/>
                  <a:gd name="T12" fmla="*/ 99 w 104"/>
                  <a:gd name="T13" fmla="*/ 67 h 243"/>
                  <a:gd name="T14" fmla="*/ 88 w 104"/>
                  <a:gd name="T15" fmla="*/ 153 h 243"/>
                  <a:gd name="T16" fmla="*/ 88 w 104"/>
                  <a:gd name="T17" fmla="*/ 243 h 243"/>
                  <a:gd name="T18" fmla="*/ 42 w 104"/>
                  <a:gd name="T19" fmla="*/ 83 h 243"/>
                  <a:gd name="T20" fmla="*/ 42 w 104"/>
                  <a:gd name="T21" fmla="*/ 83 h 243"/>
                  <a:gd name="T22" fmla="*/ 42 w 104"/>
                  <a:gd name="T23" fmla="*/ 96 h 243"/>
                  <a:gd name="T24" fmla="*/ 51 w 104"/>
                  <a:gd name="T25" fmla="*/ 115 h 243"/>
                  <a:gd name="T26" fmla="*/ 67 w 104"/>
                  <a:gd name="T27" fmla="*/ 98 h 243"/>
                  <a:gd name="T28" fmla="*/ 73 w 104"/>
                  <a:gd name="T29" fmla="*/ 63 h 243"/>
                  <a:gd name="T30" fmla="*/ 62 w 104"/>
                  <a:gd name="T31" fmla="*/ 41 h 243"/>
                  <a:gd name="T32" fmla="*/ 46 w 104"/>
                  <a:gd name="T33" fmla="*/ 58 h 243"/>
                  <a:gd name="T34" fmla="*/ 42 w 104"/>
                  <a:gd name="T35" fmla="*/ 83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4" h="243">
                    <a:moveTo>
                      <a:pt x="88" y="243"/>
                    </a:moveTo>
                    <a:cubicBezTo>
                      <a:pt x="75" y="242"/>
                      <a:pt x="67" y="241"/>
                      <a:pt x="59" y="241"/>
                    </a:cubicBezTo>
                    <a:cubicBezTo>
                      <a:pt x="2" y="239"/>
                      <a:pt x="0" y="239"/>
                      <a:pt x="4" y="180"/>
                    </a:cubicBezTo>
                    <a:cubicBezTo>
                      <a:pt x="7" y="129"/>
                      <a:pt x="15" y="79"/>
                      <a:pt x="21" y="28"/>
                    </a:cubicBezTo>
                    <a:cubicBezTo>
                      <a:pt x="24" y="9"/>
                      <a:pt x="35" y="0"/>
                      <a:pt x="55" y="6"/>
                    </a:cubicBezTo>
                    <a:cubicBezTo>
                      <a:pt x="56" y="6"/>
                      <a:pt x="56" y="7"/>
                      <a:pt x="57" y="7"/>
                    </a:cubicBezTo>
                    <a:cubicBezTo>
                      <a:pt x="103" y="20"/>
                      <a:pt x="104" y="20"/>
                      <a:pt x="99" y="67"/>
                    </a:cubicBezTo>
                    <a:cubicBezTo>
                      <a:pt x="97" y="96"/>
                      <a:pt x="90" y="125"/>
                      <a:pt x="88" y="153"/>
                    </a:cubicBezTo>
                    <a:cubicBezTo>
                      <a:pt x="86" y="182"/>
                      <a:pt x="88" y="211"/>
                      <a:pt x="88" y="243"/>
                    </a:cubicBezTo>
                    <a:close/>
                    <a:moveTo>
                      <a:pt x="42" y="83"/>
                    </a:moveTo>
                    <a:cubicBezTo>
                      <a:pt x="42" y="83"/>
                      <a:pt x="42" y="83"/>
                      <a:pt x="42" y="83"/>
                    </a:cubicBezTo>
                    <a:cubicBezTo>
                      <a:pt x="42" y="88"/>
                      <a:pt x="40" y="93"/>
                      <a:pt x="42" y="96"/>
                    </a:cubicBezTo>
                    <a:cubicBezTo>
                      <a:pt x="44" y="103"/>
                      <a:pt x="48" y="109"/>
                      <a:pt x="51" y="115"/>
                    </a:cubicBezTo>
                    <a:cubicBezTo>
                      <a:pt x="56" y="110"/>
                      <a:pt x="64" y="105"/>
                      <a:pt x="67" y="98"/>
                    </a:cubicBezTo>
                    <a:cubicBezTo>
                      <a:pt x="71" y="87"/>
                      <a:pt x="73" y="75"/>
                      <a:pt x="73" y="63"/>
                    </a:cubicBezTo>
                    <a:cubicBezTo>
                      <a:pt x="73" y="56"/>
                      <a:pt x="66" y="48"/>
                      <a:pt x="62" y="41"/>
                    </a:cubicBezTo>
                    <a:cubicBezTo>
                      <a:pt x="56" y="47"/>
                      <a:pt x="49" y="51"/>
                      <a:pt x="46" y="58"/>
                    </a:cubicBezTo>
                    <a:cubicBezTo>
                      <a:pt x="43" y="65"/>
                      <a:pt x="43" y="75"/>
                      <a:pt x="42" y="8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Shape 85">
                <a:extLst>
                  <a:ext uri="{FF2B5EF4-FFF2-40B4-BE49-F238E27FC236}">
                    <a16:creationId xmlns:a16="http://schemas.microsoft.com/office/drawing/2014/main" id="{174C93D2-9ED1-446E-A876-16D41395FEFD}"/>
                  </a:ext>
                </a:extLst>
              </p:cNvPr>
              <p:cNvSpPr>
                <a:spLocks/>
              </p:cNvSpPr>
              <p:nvPr/>
            </p:nvSpPr>
            <p:spPr bwMode="auto">
              <a:xfrm>
                <a:off x="7239001" y="5732463"/>
                <a:ext cx="217488" cy="206375"/>
              </a:xfrm>
              <a:custGeom>
                <a:avLst/>
                <a:gdLst>
                  <a:gd name="T0" fmla="*/ 226 w 229"/>
                  <a:gd name="T1" fmla="*/ 97 h 218"/>
                  <a:gd name="T2" fmla="*/ 187 w 229"/>
                  <a:gd name="T3" fmla="*/ 136 h 218"/>
                  <a:gd name="T4" fmla="*/ 156 w 229"/>
                  <a:gd name="T5" fmla="*/ 124 h 218"/>
                  <a:gd name="T6" fmla="*/ 147 w 229"/>
                  <a:gd name="T7" fmla="*/ 149 h 218"/>
                  <a:gd name="T8" fmla="*/ 128 w 229"/>
                  <a:gd name="T9" fmla="*/ 176 h 218"/>
                  <a:gd name="T10" fmla="*/ 145 w 229"/>
                  <a:gd name="T11" fmla="*/ 198 h 218"/>
                  <a:gd name="T12" fmla="*/ 21 w 229"/>
                  <a:gd name="T13" fmla="*/ 217 h 218"/>
                  <a:gd name="T14" fmla="*/ 0 w 229"/>
                  <a:gd name="T15" fmla="*/ 198 h 218"/>
                  <a:gd name="T16" fmla="*/ 3 w 229"/>
                  <a:gd name="T17" fmla="*/ 192 h 218"/>
                  <a:gd name="T18" fmla="*/ 20 w 229"/>
                  <a:gd name="T19" fmla="*/ 193 h 218"/>
                  <a:gd name="T20" fmla="*/ 92 w 229"/>
                  <a:gd name="T21" fmla="*/ 175 h 218"/>
                  <a:gd name="T22" fmla="*/ 95 w 229"/>
                  <a:gd name="T23" fmla="*/ 161 h 218"/>
                  <a:gd name="T24" fmla="*/ 105 w 229"/>
                  <a:gd name="T25" fmla="*/ 100 h 218"/>
                  <a:gd name="T26" fmla="*/ 117 w 229"/>
                  <a:gd name="T27" fmla="*/ 45 h 218"/>
                  <a:gd name="T28" fmla="*/ 135 w 229"/>
                  <a:gd name="T29" fmla="*/ 11 h 218"/>
                  <a:gd name="T30" fmla="*/ 194 w 229"/>
                  <a:gd name="T31" fmla="*/ 25 h 218"/>
                  <a:gd name="T32" fmla="*/ 163 w 229"/>
                  <a:gd name="T33" fmla="*/ 29 h 218"/>
                  <a:gd name="T34" fmla="*/ 193 w 229"/>
                  <a:gd name="T35" fmla="*/ 57 h 218"/>
                  <a:gd name="T36" fmla="*/ 214 w 229"/>
                  <a:gd name="T37" fmla="*/ 48 h 218"/>
                  <a:gd name="T38" fmla="*/ 221 w 229"/>
                  <a:gd name="T39" fmla="*/ 13 h 218"/>
                  <a:gd name="T40" fmla="*/ 229 w 229"/>
                  <a:gd name="T41" fmla="*/ 14 h 218"/>
                  <a:gd name="T42" fmla="*/ 226 w 229"/>
                  <a:gd name="T43" fmla="*/ 71 h 218"/>
                  <a:gd name="T44" fmla="*/ 191 w 229"/>
                  <a:gd name="T45" fmla="*/ 77 h 218"/>
                  <a:gd name="T46" fmla="*/ 190 w 229"/>
                  <a:gd name="T47" fmla="*/ 88 h 218"/>
                  <a:gd name="T48" fmla="*/ 226 w 229"/>
                  <a:gd name="T49" fmla="*/ 97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29" h="218">
                    <a:moveTo>
                      <a:pt x="226" y="97"/>
                    </a:moveTo>
                    <a:cubicBezTo>
                      <a:pt x="213" y="114"/>
                      <a:pt x="173" y="101"/>
                      <a:pt x="187" y="136"/>
                    </a:cubicBezTo>
                    <a:cubicBezTo>
                      <a:pt x="174" y="131"/>
                      <a:pt x="165" y="128"/>
                      <a:pt x="156" y="124"/>
                    </a:cubicBezTo>
                    <a:cubicBezTo>
                      <a:pt x="153" y="133"/>
                      <a:pt x="151" y="141"/>
                      <a:pt x="147" y="149"/>
                    </a:cubicBezTo>
                    <a:cubicBezTo>
                      <a:pt x="143" y="158"/>
                      <a:pt x="136" y="165"/>
                      <a:pt x="128" y="176"/>
                    </a:cubicBezTo>
                    <a:cubicBezTo>
                      <a:pt x="131" y="180"/>
                      <a:pt x="136" y="187"/>
                      <a:pt x="145" y="198"/>
                    </a:cubicBezTo>
                    <a:cubicBezTo>
                      <a:pt x="102" y="205"/>
                      <a:pt x="62" y="213"/>
                      <a:pt x="21" y="217"/>
                    </a:cubicBezTo>
                    <a:cubicBezTo>
                      <a:pt x="15" y="218"/>
                      <a:pt x="7" y="205"/>
                      <a:pt x="0" y="198"/>
                    </a:cubicBezTo>
                    <a:cubicBezTo>
                      <a:pt x="1" y="196"/>
                      <a:pt x="2" y="194"/>
                      <a:pt x="3" y="192"/>
                    </a:cubicBezTo>
                    <a:cubicBezTo>
                      <a:pt x="9" y="192"/>
                      <a:pt x="15" y="190"/>
                      <a:pt x="20" y="193"/>
                    </a:cubicBezTo>
                    <a:cubicBezTo>
                      <a:pt x="49" y="208"/>
                      <a:pt x="69" y="185"/>
                      <a:pt x="92" y="175"/>
                    </a:cubicBezTo>
                    <a:cubicBezTo>
                      <a:pt x="94" y="174"/>
                      <a:pt x="96" y="164"/>
                      <a:pt x="95" y="161"/>
                    </a:cubicBezTo>
                    <a:cubicBezTo>
                      <a:pt x="79" y="137"/>
                      <a:pt x="89" y="120"/>
                      <a:pt x="105" y="100"/>
                    </a:cubicBezTo>
                    <a:cubicBezTo>
                      <a:pt x="115" y="87"/>
                      <a:pt x="112" y="63"/>
                      <a:pt x="117" y="45"/>
                    </a:cubicBezTo>
                    <a:cubicBezTo>
                      <a:pt x="121" y="33"/>
                      <a:pt x="127" y="14"/>
                      <a:pt x="135" y="11"/>
                    </a:cubicBezTo>
                    <a:cubicBezTo>
                      <a:pt x="153" y="6"/>
                      <a:pt x="176" y="0"/>
                      <a:pt x="194" y="25"/>
                    </a:cubicBezTo>
                    <a:cubicBezTo>
                      <a:pt x="183" y="26"/>
                      <a:pt x="175" y="27"/>
                      <a:pt x="163" y="29"/>
                    </a:cubicBezTo>
                    <a:cubicBezTo>
                      <a:pt x="175" y="40"/>
                      <a:pt x="183" y="51"/>
                      <a:pt x="193" y="57"/>
                    </a:cubicBezTo>
                    <a:cubicBezTo>
                      <a:pt x="198" y="60"/>
                      <a:pt x="211" y="53"/>
                      <a:pt x="214" y="48"/>
                    </a:cubicBezTo>
                    <a:cubicBezTo>
                      <a:pt x="219" y="37"/>
                      <a:pt x="219" y="25"/>
                      <a:pt x="221" y="13"/>
                    </a:cubicBezTo>
                    <a:cubicBezTo>
                      <a:pt x="224" y="13"/>
                      <a:pt x="227" y="13"/>
                      <a:pt x="229" y="14"/>
                    </a:cubicBezTo>
                    <a:cubicBezTo>
                      <a:pt x="228" y="34"/>
                      <a:pt x="227" y="55"/>
                      <a:pt x="226" y="71"/>
                    </a:cubicBezTo>
                    <a:cubicBezTo>
                      <a:pt x="211" y="73"/>
                      <a:pt x="201" y="74"/>
                      <a:pt x="191" y="77"/>
                    </a:cubicBezTo>
                    <a:cubicBezTo>
                      <a:pt x="190" y="77"/>
                      <a:pt x="189" y="88"/>
                      <a:pt x="190" y="88"/>
                    </a:cubicBezTo>
                    <a:cubicBezTo>
                      <a:pt x="199" y="92"/>
                      <a:pt x="210" y="94"/>
                      <a:pt x="22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Shape 86">
                <a:extLst>
                  <a:ext uri="{FF2B5EF4-FFF2-40B4-BE49-F238E27FC236}">
                    <a16:creationId xmlns:a16="http://schemas.microsoft.com/office/drawing/2014/main" id="{B7F5A05B-BB3C-491C-BFD1-0EDDBA1ABDF9}"/>
                  </a:ext>
                </a:extLst>
              </p:cNvPr>
              <p:cNvSpPr>
                <a:spLocks/>
              </p:cNvSpPr>
              <p:nvPr/>
            </p:nvSpPr>
            <p:spPr bwMode="auto">
              <a:xfrm>
                <a:off x="6153151" y="5661025"/>
                <a:ext cx="77788" cy="285750"/>
              </a:xfrm>
              <a:custGeom>
                <a:avLst/>
                <a:gdLst>
                  <a:gd name="T0" fmla="*/ 78 w 82"/>
                  <a:gd name="T1" fmla="*/ 300 h 300"/>
                  <a:gd name="T2" fmla="*/ 23 w 82"/>
                  <a:gd name="T3" fmla="*/ 247 h 300"/>
                  <a:gd name="T4" fmla="*/ 19 w 82"/>
                  <a:gd name="T5" fmla="*/ 105 h 300"/>
                  <a:gd name="T6" fmla="*/ 3 w 82"/>
                  <a:gd name="T7" fmla="*/ 82 h 300"/>
                  <a:gd name="T8" fmla="*/ 23 w 82"/>
                  <a:gd name="T9" fmla="*/ 58 h 300"/>
                  <a:gd name="T10" fmla="*/ 17 w 82"/>
                  <a:gd name="T11" fmla="*/ 37 h 300"/>
                  <a:gd name="T12" fmla="*/ 0 w 82"/>
                  <a:gd name="T13" fmla="*/ 11 h 300"/>
                  <a:gd name="T14" fmla="*/ 6 w 82"/>
                  <a:gd name="T15" fmla="*/ 8 h 300"/>
                  <a:gd name="T16" fmla="*/ 67 w 82"/>
                  <a:gd name="T17" fmla="*/ 81 h 300"/>
                  <a:gd name="T18" fmla="*/ 81 w 82"/>
                  <a:gd name="T19" fmla="*/ 280 h 300"/>
                  <a:gd name="T20" fmla="*/ 78 w 82"/>
                  <a:gd name="T21"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300">
                    <a:moveTo>
                      <a:pt x="78" y="300"/>
                    </a:moveTo>
                    <a:cubicBezTo>
                      <a:pt x="30" y="300"/>
                      <a:pt x="23" y="291"/>
                      <a:pt x="23" y="247"/>
                    </a:cubicBezTo>
                    <a:cubicBezTo>
                      <a:pt x="24" y="200"/>
                      <a:pt x="22" y="152"/>
                      <a:pt x="19" y="105"/>
                    </a:cubicBezTo>
                    <a:cubicBezTo>
                      <a:pt x="18" y="97"/>
                      <a:pt x="1" y="88"/>
                      <a:pt x="3" y="82"/>
                    </a:cubicBezTo>
                    <a:cubicBezTo>
                      <a:pt x="4" y="73"/>
                      <a:pt x="18" y="67"/>
                      <a:pt x="23" y="58"/>
                    </a:cubicBezTo>
                    <a:cubicBezTo>
                      <a:pt x="25" y="53"/>
                      <a:pt x="20" y="43"/>
                      <a:pt x="17" y="37"/>
                    </a:cubicBezTo>
                    <a:cubicBezTo>
                      <a:pt x="12" y="28"/>
                      <a:pt x="6" y="19"/>
                      <a:pt x="0" y="11"/>
                    </a:cubicBezTo>
                    <a:cubicBezTo>
                      <a:pt x="4" y="9"/>
                      <a:pt x="5" y="8"/>
                      <a:pt x="6" y="8"/>
                    </a:cubicBezTo>
                    <a:cubicBezTo>
                      <a:pt x="64" y="0"/>
                      <a:pt x="63" y="45"/>
                      <a:pt x="67" y="81"/>
                    </a:cubicBezTo>
                    <a:cubicBezTo>
                      <a:pt x="74" y="147"/>
                      <a:pt x="77" y="214"/>
                      <a:pt x="81" y="280"/>
                    </a:cubicBezTo>
                    <a:cubicBezTo>
                      <a:pt x="82" y="287"/>
                      <a:pt x="79" y="294"/>
                      <a:pt x="78" y="30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Shape 87">
                <a:extLst>
                  <a:ext uri="{FF2B5EF4-FFF2-40B4-BE49-F238E27FC236}">
                    <a16:creationId xmlns:a16="http://schemas.microsoft.com/office/drawing/2014/main" id="{C0D6683E-7AC5-4A5E-97D6-AC841585206F}"/>
                  </a:ext>
                </a:extLst>
              </p:cNvPr>
              <p:cNvSpPr>
                <a:spLocks/>
              </p:cNvSpPr>
              <p:nvPr/>
            </p:nvSpPr>
            <p:spPr bwMode="auto">
              <a:xfrm>
                <a:off x="7467601" y="4037013"/>
                <a:ext cx="158750" cy="149225"/>
              </a:xfrm>
              <a:custGeom>
                <a:avLst/>
                <a:gdLst>
                  <a:gd name="T0" fmla="*/ 117 w 167"/>
                  <a:gd name="T1" fmla="*/ 19 h 156"/>
                  <a:gd name="T2" fmla="*/ 95 w 167"/>
                  <a:gd name="T3" fmla="*/ 26 h 156"/>
                  <a:gd name="T4" fmla="*/ 167 w 167"/>
                  <a:gd name="T5" fmla="*/ 68 h 156"/>
                  <a:gd name="T6" fmla="*/ 49 w 167"/>
                  <a:gd name="T7" fmla="*/ 156 h 156"/>
                  <a:gd name="T8" fmla="*/ 0 w 167"/>
                  <a:gd name="T9" fmla="*/ 13 h 156"/>
                  <a:gd name="T10" fmla="*/ 16 w 167"/>
                  <a:gd name="T11" fmla="*/ 0 h 156"/>
                  <a:gd name="T12" fmla="*/ 116 w 167"/>
                  <a:gd name="T13" fmla="*/ 11 h 156"/>
                  <a:gd name="T14" fmla="*/ 117 w 167"/>
                  <a:gd name="T15" fmla="*/ 19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156">
                    <a:moveTo>
                      <a:pt x="117" y="19"/>
                    </a:moveTo>
                    <a:cubicBezTo>
                      <a:pt x="111" y="20"/>
                      <a:pt x="106" y="22"/>
                      <a:pt x="95" y="26"/>
                    </a:cubicBezTo>
                    <a:cubicBezTo>
                      <a:pt x="122" y="41"/>
                      <a:pt x="145" y="55"/>
                      <a:pt x="167" y="68"/>
                    </a:cubicBezTo>
                    <a:cubicBezTo>
                      <a:pt x="128" y="96"/>
                      <a:pt x="90" y="125"/>
                      <a:pt x="49" y="156"/>
                    </a:cubicBezTo>
                    <a:cubicBezTo>
                      <a:pt x="19" y="112"/>
                      <a:pt x="8" y="63"/>
                      <a:pt x="0" y="13"/>
                    </a:cubicBezTo>
                    <a:cubicBezTo>
                      <a:pt x="0" y="10"/>
                      <a:pt x="11" y="0"/>
                      <a:pt x="16" y="0"/>
                    </a:cubicBezTo>
                    <a:cubicBezTo>
                      <a:pt x="50" y="3"/>
                      <a:pt x="83" y="7"/>
                      <a:pt x="116" y="11"/>
                    </a:cubicBezTo>
                    <a:cubicBezTo>
                      <a:pt x="116" y="13"/>
                      <a:pt x="117" y="16"/>
                      <a:pt x="117"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Shape 88">
                <a:extLst>
                  <a:ext uri="{FF2B5EF4-FFF2-40B4-BE49-F238E27FC236}">
                    <a16:creationId xmlns:a16="http://schemas.microsoft.com/office/drawing/2014/main" id="{7DE6844E-2450-4250-9A76-35AB657F9942}"/>
                  </a:ext>
                </a:extLst>
              </p:cNvPr>
              <p:cNvSpPr>
                <a:spLocks/>
              </p:cNvSpPr>
              <p:nvPr/>
            </p:nvSpPr>
            <p:spPr bwMode="auto">
              <a:xfrm>
                <a:off x="7726363" y="6421438"/>
                <a:ext cx="279400" cy="133350"/>
              </a:xfrm>
              <a:custGeom>
                <a:avLst/>
                <a:gdLst>
                  <a:gd name="T0" fmla="*/ 103 w 294"/>
                  <a:gd name="T1" fmla="*/ 62 h 139"/>
                  <a:gd name="T2" fmla="*/ 123 w 294"/>
                  <a:gd name="T3" fmla="*/ 101 h 139"/>
                  <a:gd name="T4" fmla="*/ 142 w 294"/>
                  <a:gd name="T5" fmla="*/ 56 h 139"/>
                  <a:gd name="T6" fmla="*/ 131 w 294"/>
                  <a:gd name="T7" fmla="*/ 48 h 139"/>
                  <a:gd name="T8" fmla="*/ 294 w 294"/>
                  <a:gd name="T9" fmla="*/ 99 h 139"/>
                  <a:gd name="T10" fmla="*/ 245 w 294"/>
                  <a:gd name="T11" fmla="*/ 131 h 139"/>
                  <a:gd name="T12" fmla="*/ 242 w 294"/>
                  <a:gd name="T13" fmla="*/ 129 h 139"/>
                  <a:gd name="T14" fmla="*/ 269 w 294"/>
                  <a:gd name="T15" fmla="*/ 90 h 139"/>
                  <a:gd name="T16" fmla="*/ 262 w 294"/>
                  <a:gd name="T17" fmla="*/ 83 h 139"/>
                  <a:gd name="T18" fmla="*/ 218 w 294"/>
                  <a:gd name="T19" fmla="*/ 132 h 139"/>
                  <a:gd name="T20" fmla="*/ 212 w 294"/>
                  <a:gd name="T21" fmla="*/ 128 h 139"/>
                  <a:gd name="T22" fmla="*/ 243 w 294"/>
                  <a:gd name="T23" fmla="*/ 70 h 139"/>
                  <a:gd name="T24" fmla="*/ 235 w 294"/>
                  <a:gd name="T25" fmla="*/ 65 h 139"/>
                  <a:gd name="T26" fmla="*/ 202 w 294"/>
                  <a:gd name="T27" fmla="*/ 119 h 139"/>
                  <a:gd name="T28" fmla="*/ 195 w 294"/>
                  <a:gd name="T29" fmla="*/ 115 h 139"/>
                  <a:gd name="T30" fmla="*/ 211 w 294"/>
                  <a:gd name="T31" fmla="*/ 56 h 139"/>
                  <a:gd name="T32" fmla="*/ 201 w 294"/>
                  <a:gd name="T33" fmla="*/ 52 h 139"/>
                  <a:gd name="T34" fmla="*/ 183 w 294"/>
                  <a:gd name="T35" fmla="*/ 92 h 139"/>
                  <a:gd name="T36" fmla="*/ 174 w 294"/>
                  <a:gd name="T37" fmla="*/ 55 h 139"/>
                  <a:gd name="T38" fmla="*/ 164 w 294"/>
                  <a:gd name="T39" fmla="*/ 55 h 139"/>
                  <a:gd name="T40" fmla="*/ 151 w 294"/>
                  <a:gd name="T41" fmla="*/ 115 h 139"/>
                  <a:gd name="T42" fmla="*/ 85 w 294"/>
                  <a:gd name="T43" fmla="*/ 76 h 139"/>
                  <a:gd name="T44" fmla="*/ 110 w 294"/>
                  <a:gd name="T45" fmla="*/ 138 h 139"/>
                  <a:gd name="T46" fmla="*/ 68 w 294"/>
                  <a:gd name="T47" fmla="*/ 101 h 139"/>
                  <a:gd name="T48" fmla="*/ 61 w 294"/>
                  <a:gd name="T49" fmla="*/ 104 h 139"/>
                  <a:gd name="T50" fmla="*/ 78 w 294"/>
                  <a:gd name="T51" fmla="*/ 135 h 139"/>
                  <a:gd name="T52" fmla="*/ 3 w 294"/>
                  <a:gd name="T53" fmla="*/ 86 h 139"/>
                  <a:gd name="T54" fmla="*/ 27 w 294"/>
                  <a:gd name="T55" fmla="*/ 62 h 139"/>
                  <a:gd name="T56" fmla="*/ 103 w 294"/>
                  <a:gd name="T57" fmla="*/ 62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94" h="139">
                    <a:moveTo>
                      <a:pt x="103" y="62"/>
                    </a:moveTo>
                    <a:cubicBezTo>
                      <a:pt x="109" y="75"/>
                      <a:pt x="116" y="87"/>
                      <a:pt x="123" y="101"/>
                    </a:cubicBezTo>
                    <a:cubicBezTo>
                      <a:pt x="130" y="85"/>
                      <a:pt x="135" y="72"/>
                      <a:pt x="142" y="56"/>
                    </a:cubicBezTo>
                    <a:cubicBezTo>
                      <a:pt x="141" y="55"/>
                      <a:pt x="136" y="52"/>
                      <a:pt x="131" y="48"/>
                    </a:cubicBezTo>
                    <a:cubicBezTo>
                      <a:pt x="188" y="0"/>
                      <a:pt x="248" y="23"/>
                      <a:pt x="294" y="99"/>
                    </a:cubicBezTo>
                    <a:cubicBezTo>
                      <a:pt x="277" y="110"/>
                      <a:pt x="261" y="120"/>
                      <a:pt x="245" y="131"/>
                    </a:cubicBezTo>
                    <a:cubicBezTo>
                      <a:pt x="244" y="130"/>
                      <a:pt x="243" y="129"/>
                      <a:pt x="242" y="129"/>
                    </a:cubicBezTo>
                    <a:cubicBezTo>
                      <a:pt x="251" y="116"/>
                      <a:pt x="260" y="103"/>
                      <a:pt x="269" y="90"/>
                    </a:cubicBezTo>
                    <a:cubicBezTo>
                      <a:pt x="267" y="88"/>
                      <a:pt x="264" y="85"/>
                      <a:pt x="262" y="83"/>
                    </a:cubicBezTo>
                    <a:cubicBezTo>
                      <a:pt x="247" y="99"/>
                      <a:pt x="233" y="116"/>
                      <a:pt x="218" y="132"/>
                    </a:cubicBezTo>
                    <a:cubicBezTo>
                      <a:pt x="216" y="131"/>
                      <a:pt x="214" y="129"/>
                      <a:pt x="212" y="128"/>
                    </a:cubicBezTo>
                    <a:cubicBezTo>
                      <a:pt x="222" y="109"/>
                      <a:pt x="233" y="89"/>
                      <a:pt x="243" y="70"/>
                    </a:cubicBezTo>
                    <a:cubicBezTo>
                      <a:pt x="241" y="68"/>
                      <a:pt x="238" y="67"/>
                      <a:pt x="235" y="65"/>
                    </a:cubicBezTo>
                    <a:cubicBezTo>
                      <a:pt x="224" y="83"/>
                      <a:pt x="213" y="101"/>
                      <a:pt x="202" y="119"/>
                    </a:cubicBezTo>
                    <a:cubicBezTo>
                      <a:pt x="200" y="118"/>
                      <a:pt x="198" y="116"/>
                      <a:pt x="195" y="115"/>
                    </a:cubicBezTo>
                    <a:cubicBezTo>
                      <a:pt x="201" y="96"/>
                      <a:pt x="206" y="76"/>
                      <a:pt x="211" y="56"/>
                    </a:cubicBezTo>
                    <a:cubicBezTo>
                      <a:pt x="208" y="55"/>
                      <a:pt x="204" y="53"/>
                      <a:pt x="201" y="52"/>
                    </a:cubicBezTo>
                    <a:cubicBezTo>
                      <a:pt x="195" y="65"/>
                      <a:pt x="190" y="77"/>
                      <a:pt x="183" y="92"/>
                    </a:cubicBezTo>
                    <a:cubicBezTo>
                      <a:pt x="180" y="79"/>
                      <a:pt x="177" y="67"/>
                      <a:pt x="174" y="55"/>
                    </a:cubicBezTo>
                    <a:cubicBezTo>
                      <a:pt x="171" y="55"/>
                      <a:pt x="167" y="55"/>
                      <a:pt x="164" y="55"/>
                    </a:cubicBezTo>
                    <a:cubicBezTo>
                      <a:pt x="160" y="75"/>
                      <a:pt x="155" y="95"/>
                      <a:pt x="151" y="115"/>
                    </a:cubicBezTo>
                    <a:cubicBezTo>
                      <a:pt x="114" y="129"/>
                      <a:pt x="112" y="84"/>
                      <a:pt x="85" y="76"/>
                    </a:cubicBezTo>
                    <a:cubicBezTo>
                      <a:pt x="80" y="104"/>
                      <a:pt x="109" y="114"/>
                      <a:pt x="110" y="138"/>
                    </a:cubicBezTo>
                    <a:cubicBezTo>
                      <a:pt x="96" y="126"/>
                      <a:pt x="82" y="113"/>
                      <a:pt x="68" y="101"/>
                    </a:cubicBezTo>
                    <a:cubicBezTo>
                      <a:pt x="65" y="102"/>
                      <a:pt x="63" y="103"/>
                      <a:pt x="61" y="104"/>
                    </a:cubicBezTo>
                    <a:cubicBezTo>
                      <a:pt x="67" y="115"/>
                      <a:pt x="73" y="125"/>
                      <a:pt x="78" y="135"/>
                    </a:cubicBezTo>
                    <a:cubicBezTo>
                      <a:pt x="43" y="139"/>
                      <a:pt x="7" y="116"/>
                      <a:pt x="3" y="86"/>
                    </a:cubicBezTo>
                    <a:cubicBezTo>
                      <a:pt x="0" y="66"/>
                      <a:pt x="7" y="60"/>
                      <a:pt x="27" y="62"/>
                    </a:cubicBezTo>
                    <a:cubicBezTo>
                      <a:pt x="51" y="63"/>
                      <a:pt x="76" y="62"/>
                      <a:pt x="103"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Shape 89">
                <a:extLst>
                  <a:ext uri="{FF2B5EF4-FFF2-40B4-BE49-F238E27FC236}">
                    <a16:creationId xmlns:a16="http://schemas.microsoft.com/office/drawing/2014/main" id="{60F7D322-852A-43C9-B162-ADAECEF64E32}"/>
                  </a:ext>
                </a:extLst>
              </p:cNvPr>
              <p:cNvSpPr>
                <a:spLocks/>
              </p:cNvSpPr>
              <p:nvPr/>
            </p:nvSpPr>
            <p:spPr bwMode="auto">
              <a:xfrm>
                <a:off x="8051801" y="5056188"/>
                <a:ext cx="220663" cy="700088"/>
              </a:xfrm>
              <a:custGeom>
                <a:avLst/>
                <a:gdLst>
                  <a:gd name="T0" fmla="*/ 92 w 233"/>
                  <a:gd name="T1" fmla="*/ 497 h 735"/>
                  <a:gd name="T2" fmla="*/ 0 w 233"/>
                  <a:gd name="T3" fmla="*/ 735 h 735"/>
                  <a:gd name="T4" fmla="*/ 114 w 233"/>
                  <a:gd name="T5" fmla="*/ 259 h 735"/>
                  <a:gd name="T6" fmla="*/ 143 w 233"/>
                  <a:gd name="T7" fmla="*/ 231 h 735"/>
                  <a:gd name="T8" fmla="*/ 195 w 233"/>
                  <a:gd name="T9" fmla="*/ 64 h 735"/>
                  <a:gd name="T10" fmla="*/ 227 w 233"/>
                  <a:gd name="T11" fmla="*/ 0 h 735"/>
                  <a:gd name="T12" fmla="*/ 233 w 233"/>
                  <a:gd name="T13" fmla="*/ 3 h 735"/>
                  <a:gd name="T14" fmla="*/ 205 w 233"/>
                  <a:gd name="T15" fmla="*/ 67 h 735"/>
                  <a:gd name="T16" fmla="*/ 178 w 233"/>
                  <a:gd name="T17" fmla="*/ 178 h 735"/>
                  <a:gd name="T18" fmla="*/ 119 w 233"/>
                  <a:gd name="T19" fmla="*/ 350 h 735"/>
                  <a:gd name="T20" fmla="*/ 114 w 233"/>
                  <a:gd name="T21" fmla="*/ 485 h 735"/>
                  <a:gd name="T22" fmla="*/ 114 w 233"/>
                  <a:gd name="T23" fmla="*/ 629 h 735"/>
                  <a:gd name="T24" fmla="*/ 102 w 233"/>
                  <a:gd name="T25" fmla="*/ 629 h 735"/>
                  <a:gd name="T26" fmla="*/ 102 w 233"/>
                  <a:gd name="T27" fmla="*/ 498 h 735"/>
                  <a:gd name="T28" fmla="*/ 92 w 233"/>
                  <a:gd name="T29" fmla="*/ 497 h 7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3" h="735">
                    <a:moveTo>
                      <a:pt x="92" y="497"/>
                    </a:moveTo>
                    <a:cubicBezTo>
                      <a:pt x="67" y="578"/>
                      <a:pt x="53" y="664"/>
                      <a:pt x="0" y="735"/>
                    </a:cubicBezTo>
                    <a:cubicBezTo>
                      <a:pt x="63" y="578"/>
                      <a:pt x="107" y="418"/>
                      <a:pt x="114" y="259"/>
                    </a:cubicBezTo>
                    <a:cubicBezTo>
                      <a:pt x="127" y="247"/>
                      <a:pt x="140" y="240"/>
                      <a:pt x="143" y="231"/>
                    </a:cubicBezTo>
                    <a:cubicBezTo>
                      <a:pt x="161" y="176"/>
                      <a:pt x="176" y="119"/>
                      <a:pt x="195" y="64"/>
                    </a:cubicBezTo>
                    <a:cubicBezTo>
                      <a:pt x="202" y="41"/>
                      <a:pt x="216" y="21"/>
                      <a:pt x="227" y="0"/>
                    </a:cubicBezTo>
                    <a:cubicBezTo>
                      <a:pt x="229" y="1"/>
                      <a:pt x="231" y="2"/>
                      <a:pt x="233" y="3"/>
                    </a:cubicBezTo>
                    <a:cubicBezTo>
                      <a:pt x="224" y="24"/>
                      <a:pt x="212" y="44"/>
                      <a:pt x="205" y="67"/>
                    </a:cubicBezTo>
                    <a:cubicBezTo>
                      <a:pt x="194" y="103"/>
                      <a:pt x="189" y="142"/>
                      <a:pt x="178" y="178"/>
                    </a:cubicBezTo>
                    <a:cubicBezTo>
                      <a:pt x="160" y="236"/>
                      <a:pt x="140" y="293"/>
                      <a:pt x="119" y="350"/>
                    </a:cubicBezTo>
                    <a:cubicBezTo>
                      <a:pt x="102" y="395"/>
                      <a:pt x="111" y="440"/>
                      <a:pt x="114" y="485"/>
                    </a:cubicBezTo>
                    <a:cubicBezTo>
                      <a:pt x="117" y="533"/>
                      <a:pt x="114" y="581"/>
                      <a:pt x="114" y="629"/>
                    </a:cubicBezTo>
                    <a:cubicBezTo>
                      <a:pt x="110" y="629"/>
                      <a:pt x="106" y="629"/>
                      <a:pt x="102" y="629"/>
                    </a:cubicBezTo>
                    <a:cubicBezTo>
                      <a:pt x="102" y="586"/>
                      <a:pt x="102" y="542"/>
                      <a:pt x="102" y="498"/>
                    </a:cubicBezTo>
                    <a:cubicBezTo>
                      <a:pt x="99" y="498"/>
                      <a:pt x="95" y="497"/>
                      <a:pt x="92" y="4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Shape 90">
                <a:extLst>
                  <a:ext uri="{FF2B5EF4-FFF2-40B4-BE49-F238E27FC236}">
                    <a16:creationId xmlns:a16="http://schemas.microsoft.com/office/drawing/2014/main" id="{FA04FFD4-AFF3-4BBD-8F3E-D497A52094F0}"/>
                  </a:ext>
                </a:extLst>
              </p:cNvPr>
              <p:cNvSpPr>
                <a:spLocks/>
              </p:cNvSpPr>
              <p:nvPr/>
            </p:nvSpPr>
            <p:spPr bwMode="auto">
              <a:xfrm>
                <a:off x="4905376" y="4667250"/>
                <a:ext cx="185738" cy="279400"/>
              </a:xfrm>
              <a:custGeom>
                <a:avLst/>
                <a:gdLst>
                  <a:gd name="T0" fmla="*/ 0 w 195"/>
                  <a:gd name="T1" fmla="*/ 0 h 293"/>
                  <a:gd name="T2" fmla="*/ 59 w 195"/>
                  <a:gd name="T3" fmla="*/ 46 h 293"/>
                  <a:gd name="T4" fmla="*/ 108 w 195"/>
                  <a:gd name="T5" fmla="*/ 135 h 293"/>
                  <a:gd name="T6" fmla="*/ 110 w 195"/>
                  <a:gd name="T7" fmla="*/ 155 h 293"/>
                  <a:gd name="T8" fmla="*/ 110 w 195"/>
                  <a:gd name="T9" fmla="*/ 189 h 293"/>
                  <a:gd name="T10" fmla="*/ 93 w 195"/>
                  <a:gd name="T11" fmla="*/ 216 h 293"/>
                  <a:gd name="T12" fmla="*/ 73 w 195"/>
                  <a:gd name="T13" fmla="*/ 235 h 293"/>
                  <a:gd name="T14" fmla="*/ 97 w 195"/>
                  <a:gd name="T15" fmla="*/ 249 h 293"/>
                  <a:gd name="T16" fmla="*/ 141 w 195"/>
                  <a:gd name="T17" fmla="*/ 244 h 293"/>
                  <a:gd name="T18" fmla="*/ 195 w 195"/>
                  <a:gd name="T19" fmla="*/ 257 h 293"/>
                  <a:gd name="T20" fmla="*/ 86 w 195"/>
                  <a:gd name="T21" fmla="*/ 289 h 293"/>
                  <a:gd name="T22" fmla="*/ 62 w 195"/>
                  <a:gd name="T23" fmla="*/ 271 h 293"/>
                  <a:gd name="T24" fmla="*/ 63 w 195"/>
                  <a:gd name="T25" fmla="*/ 167 h 293"/>
                  <a:gd name="T26" fmla="*/ 19 w 195"/>
                  <a:gd name="T27" fmla="*/ 27 h 293"/>
                  <a:gd name="T28" fmla="*/ 0 w 195"/>
                  <a:gd name="T2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5" h="293">
                    <a:moveTo>
                      <a:pt x="0" y="0"/>
                    </a:moveTo>
                    <a:cubicBezTo>
                      <a:pt x="33" y="0"/>
                      <a:pt x="46" y="23"/>
                      <a:pt x="59" y="46"/>
                    </a:cubicBezTo>
                    <a:cubicBezTo>
                      <a:pt x="76" y="75"/>
                      <a:pt x="92" y="105"/>
                      <a:pt x="108" y="135"/>
                    </a:cubicBezTo>
                    <a:cubicBezTo>
                      <a:pt x="111" y="140"/>
                      <a:pt x="110" y="148"/>
                      <a:pt x="110" y="155"/>
                    </a:cubicBezTo>
                    <a:cubicBezTo>
                      <a:pt x="110" y="166"/>
                      <a:pt x="108" y="178"/>
                      <a:pt x="110" y="189"/>
                    </a:cubicBezTo>
                    <a:cubicBezTo>
                      <a:pt x="113" y="205"/>
                      <a:pt x="107" y="211"/>
                      <a:pt x="93" y="216"/>
                    </a:cubicBezTo>
                    <a:cubicBezTo>
                      <a:pt x="85" y="219"/>
                      <a:pt x="79" y="229"/>
                      <a:pt x="73" y="235"/>
                    </a:cubicBezTo>
                    <a:cubicBezTo>
                      <a:pt x="81" y="240"/>
                      <a:pt x="89" y="249"/>
                      <a:pt x="97" y="249"/>
                    </a:cubicBezTo>
                    <a:cubicBezTo>
                      <a:pt x="112" y="250"/>
                      <a:pt x="127" y="249"/>
                      <a:pt x="141" y="244"/>
                    </a:cubicBezTo>
                    <a:cubicBezTo>
                      <a:pt x="161" y="237"/>
                      <a:pt x="178" y="239"/>
                      <a:pt x="195" y="257"/>
                    </a:cubicBezTo>
                    <a:cubicBezTo>
                      <a:pt x="158" y="268"/>
                      <a:pt x="122" y="279"/>
                      <a:pt x="86" y="289"/>
                    </a:cubicBezTo>
                    <a:cubicBezTo>
                      <a:pt x="72" y="293"/>
                      <a:pt x="68" y="284"/>
                      <a:pt x="62" y="271"/>
                    </a:cubicBezTo>
                    <a:cubicBezTo>
                      <a:pt x="45" y="235"/>
                      <a:pt x="62" y="201"/>
                      <a:pt x="63" y="167"/>
                    </a:cubicBezTo>
                    <a:cubicBezTo>
                      <a:pt x="66" y="113"/>
                      <a:pt x="45" y="70"/>
                      <a:pt x="19" y="27"/>
                    </a:cubicBezTo>
                    <a:cubicBezTo>
                      <a:pt x="13" y="18"/>
                      <a:pt x="6" y="9"/>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Shape 91">
                <a:extLst>
                  <a:ext uri="{FF2B5EF4-FFF2-40B4-BE49-F238E27FC236}">
                    <a16:creationId xmlns:a16="http://schemas.microsoft.com/office/drawing/2014/main" id="{783B6C17-83B0-413F-9F3E-2A175C13D795}"/>
                  </a:ext>
                </a:extLst>
              </p:cNvPr>
              <p:cNvSpPr>
                <a:spLocks/>
              </p:cNvSpPr>
              <p:nvPr/>
            </p:nvSpPr>
            <p:spPr bwMode="auto">
              <a:xfrm>
                <a:off x="3660776" y="4752975"/>
                <a:ext cx="128588" cy="425450"/>
              </a:xfrm>
              <a:custGeom>
                <a:avLst/>
                <a:gdLst>
                  <a:gd name="T0" fmla="*/ 136 w 136"/>
                  <a:gd name="T1" fmla="*/ 445 h 447"/>
                  <a:gd name="T2" fmla="*/ 104 w 136"/>
                  <a:gd name="T3" fmla="*/ 411 h 447"/>
                  <a:gd name="T4" fmla="*/ 34 w 136"/>
                  <a:gd name="T5" fmla="*/ 223 h 447"/>
                  <a:gd name="T6" fmla="*/ 2 w 136"/>
                  <a:gd name="T7" fmla="*/ 130 h 447"/>
                  <a:gd name="T8" fmla="*/ 58 w 136"/>
                  <a:gd name="T9" fmla="*/ 226 h 447"/>
                  <a:gd name="T10" fmla="*/ 32 w 136"/>
                  <a:gd name="T11" fmla="*/ 1 h 447"/>
                  <a:gd name="T12" fmla="*/ 41 w 136"/>
                  <a:gd name="T13" fmla="*/ 0 h 447"/>
                  <a:gd name="T14" fmla="*/ 59 w 136"/>
                  <a:gd name="T15" fmla="*/ 88 h 447"/>
                  <a:gd name="T16" fmla="*/ 92 w 136"/>
                  <a:gd name="T17" fmla="*/ 293 h 447"/>
                  <a:gd name="T18" fmla="*/ 136 w 136"/>
                  <a:gd name="T19" fmla="*/ 445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6" h="447">
                    <a:moveTo>
                      <a:pt x="136" y="445"/>
                    </a:moveTo>
                    <a:cubicBezTo>
                      <a:pt x="112" y="447"/>
                      <a:pt x="105" y="428"/>
                      <a:pt x="104" y="411"/>
                    </a:cubicBezTo>
                    <a:cubicBezTo>
                      <a:pt x="99" y="342"/>
                      <a:pt x="66" y="283"/>
                      <a:pt x="34" y="223"/>
                    </a:cubicBezTo>
                    <a:cubicBezTo>
                      <a:pt x="19" y="196"/>
                      <a:pt x="0" y="171"/>
                      <a:pt x="2" y="130"/>
                    </a:cubicBezTo>
                    <a:cubicBezTo>
                      <a:pt x="38" y="153"/>
                      <a:pt x="32" y="196"/>
                      <a:pt x="58" y="226"/>
                    </a:cubicBezTo>
                    <a:cubicBezTo>
                      <a:pt x="49" y="148"/>
                      <a:pt x="40" y="75"/>
                      <a:pt x="32" y="1"/>
                    </a:cubicBezTo>
                    <a:cubicBezTo>
                      <a:pt x="35" y="1"/>
                      <a:pt x="38" y="0"/>
                      <a:pt x="41" y="0"/>
                    </a:cubicBezTo>
                    <a:cubicBezTo>
                      <a:pt x="47" y="29"/>
                      <a:pt x="54" y="58"/>
                      <a:pt x="59" y="88"/>
                    </a:cubicBezTo>
                    <a:cubicBezTo>
                      <a:pt x="70" y="156"/>
                      <a:pt x="78" y="225"/>
                      <a:pt x="92" y="293"/>
                    </a:cubicBezTo>
                    <a:cubicBezTo>
                      <a:pt x="102" y="345"/>
                      <a:pt x="121" y="395"/>
                      <a:pt x="136" y="4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Shape 92">
                <a:extLst>
                  <a:ext uri="{FF2B5EF4-FFF2-40B4-BE49-F238E27FC236}">
                    <a16:creationId xmlns:a16="http://schemas.microsoft.com/office/drawing/2014/main" id="{8BE14B58-07F7-4183-A40D-B1E9E6E302DA}"/>
                  </a:ext>
                </a:extLst>
              </p:cNvPr>
              <p:cNvSpPr>
                <a:spLocks/>
              </p:cNvSpPr>
              <p:nvPr/>
            </p:nvSpPr>
            <p:spPr bwMode="auto">
              <a:xfrm>
                <a:off x="5114926" y="5256213"/>
                <a:ext cx="306388" cy="169863"/>
              </a:xfrm>
              <a:custGeom>
                <a:avLst/>
                <a:gdLst>
                  <a:gd name="T0" fmla="*/ 323 w 323"/>
                  <a:gd name="T1" fmla="*/ 18 h 178"/>
                  <a:gd name="T2" fmla="*/ 247 w 323"/>
                  <a:gd name="T3" fmla="*/ 36 h 178"/>
                  <a:gd name="T4" fmla="*/ 192 w 323"/>
                  <a:gd name="T5" fmla="*/ 59 h 178"/>
                  <a:gd name="T6" fmla="*/ 127 w 323"/>
                  <a:gd name="T7" fmla="*/ 74 h 178"/>
                  <a:gd name="T8" fmla="*/ 43 w 323"/>
                  <a:gd name="T9" fmla="*/ 147 h 178"/>
                  <a:gd name="T10" fmla="*/ 0 w 323"/>
                  <a:gd name="T11" fmla="*/ 178 h 178"/>
                  <a:gd name="T12" fmla="*/ 32 w 323"/>
                  <a:gd name="T13" fmla="*/ 117 h 178"/>
                  <a:gd name="T14" fmla="*/ 158 w 323"/>
                  <a:gd name="T15" fmla="*/ 23 h 178"/>
                  <a:gd name="T16" fmla="*/ 212 w 323"/>
                  <a:gd name="T17" fmla="*/ 16 h 178"/>
                  <a:gd name="T18" fmla="*/ 323 w 323"/>
                  <a:gd name="T19" fmla="*/ 18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3" h="178">
                    <a:moveTo>
                      <a:pt x="323" y="18"/>
                    </a:moveTo>
                    <a:cubicBezTo>
                      <a:pt x="296" y="27"/>
                      <a:pt x="276" y="40"/>
                      <a:pt x="247" y="36"/>
                    </a:cubicBezTo>
                    <a:cubicBezTo>
                      <a:pt x="231" y="34"/>
                      <a:pt x="212" y="50"/>
                      <a:pt x="192" y="59"/>
                    </a:cubicBezTo>
                    <a:cubicBezTo>
                      <a:pt x="167" y="36"/>
                      <a:pt x="146" y="61"/>
                      <a:pt x="127" y="74"/>
                    </a:cubicBezTo>
                    <a:cubicBezTo>
                      <a:pt x="98" y="95"/>
                      <a:pt x="72" y="122"/>
                      <a:pt x="43" y="147"/>
                    </a:cubicBezTo>
                    <a:cubicBezTo>
                      <a:pt x="11" y="123"/>
                      <a:pt x="26" y="175"/>
                      <a:pt x="0" y="178"/>
                    </a:cubicBezTo>
                    <a:cubicBezTo>
                      <a:pt x="12" y="155"/>
                      <a:pt x="19" y="134"/>
                      <a:pt x="32" y="117"/>
                    </a:cubicBezTo>
                    <a:cubicBezTo>
                      <a:pt x="66" y="75"/>
                      <a:pt x="105" y="40"/>
                      <a:pt x="158" y="23"/>
                    </a:cubicBezTo>
                    <a:cubicBezTo>
                      <a:pt x="175" y="17"/>
                      <a:pt x="195" y="22"/>
                      <a:pt x="212" y="16"/>
                    </a:cubicBezTo>
                    <a:cubicBezTo>
                      <a:pt x="248" y="4"/>
                      <a:pt x="282" y="0"/>
                      <a:pt x="323" y="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Shape 93">
                <a:extLst>
                  <a:ext uri="{FF2B5EF4-FFF2-40B4-BE49-F238E27FC236}">
                    <a16:creationId xmlns:a16="http://schemas.microsoft.com/office/drawing/2014/main" id="{44945775-397D-45ED-BACA-EA09B2A172F6}"/>
                  </a:ext>
                </a:extLst>
              </p:cNvPr>
              <p:cNvSpPr>
                <a:spLocks/>
              </p:cNvSpPr>
              <p:nvPr/>
            </p:nvSpPr>
            <p:spPr bwMode="auto">
              <a:xfrm>
                <a:off x="8434388" y="4845050"/>
                <a:ext cx="179388" cy="465138"/>
              </a:xfrm>
              <a:custGeom>
                <a:avLst/>
                <a:gdLst>
                  <a:gd name="T0" fmla="*/ 77 w 189"/>
                  <a:gd name="T1" fmla="*/ 0 h 489"/>
                  <a:gd name="T2" fmla="*/ 89 w 189"/>
                  <a:gd name="T3" fmla="*/ 97 h 489"/>
                  <a:gd name="T4" fmla="*/ 40 w 189"/>
                  <a:gd name="T5" fmla="*/ 244 h 489"/>
                  <a:gd name="T6" fmla="*/ 18 w 189"/>
                  <a:gd name="T7" fmla="*/ 315 h 489"/>
                  <a:gd name="T8" fmla="*/ 24 w 189"/>
                  <a:gd name="T9" fmla="*/ 413 h 489"/>
                  <a:gd name="T10" fmla="*/ 91 w 189"/>
                  <a:gd name="T11" fmla="*/ 471 h 489"/>
                  <a:gd name="T12" fmla="*/ 170 w 189"/>
                  <a:gd name="T13" fmla="*/ 472 h 489"/>
                  <a:gd name="T14" fmla="*/ 189 w 189"/>
                  <a:gd name="T15" fmla="*/ 480 h 489"/>
                  <a:gd name="T16" fmla="*/ 171 w 189"/>
                  <a:gd name="T17" fmla="*/ 489 h 489"/>
                  <a:gd name="T18" fmla="*/ 38 w 189"/>
                  <a:gd name="T19" fmla="*/ 481 h 489"/>
                  <a:gd name="T20" fmla="*/ 18 w 189"/>
                  <a:gd name="T21" fmla="*/ 465 h 489"/>
                  <a:gd name="T22" fmla="*/ 14 w 189"/>
                  <a:gd name="T23" fmla="*/ 444 h 489"/>
                  <a:gd name="T24" fmla="*/ 2 w 189"/>
                  <a:gd name="T25" fmla="*/ 301 h 489"/>
                  <a:gd name="T26" fmla="*/ 20 w 189"/>
                  <a:gd name="T27" fmla="*/ 237 h 489"/>
                  <a:gd name="T28" fmla="*/ 75 w 189"/>
                  <a:gd name="T29" fmla="*/ 121 h 489"/>
                  <a:gd name="T30" fmla="*/ 71 w 189"/>
                  <a:gd name="T31" fmla="*/ 57 h 489"/>
                  <a:gd name="T32" fmla="*/ 64 w 189"/>
                  <a:gd name="T33" fmla="*/ 2 h 489"/>
                  <a:gd name="T34" fmla="*/ 77 w 189"/>
                  <a:gd name="T35" fmla="*/ 0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9" h="489">
                    <a:moveTo>
                      <a:pt x="77" y="0"/>
                    </a:moveTo>
                    <a:cubicBezTo>
                      <a:pt x="90" y="31"/>
                      <a:pt x="90" y="64"/>
                      <a:pt x="89" y="97"/>
                    </a:cubicBezTo>
                    <a:cubicBezTo>
                      <a:pt x="87" y="151"/>
                      <a:pt x="69" y="199"/>
                      <a:pt x="40" y="244"/>
                    </a:cubicBezTo>
                    <a:cubicBezTo>
                      <a:pt x="27" y="265"/>
                      <a:pt x="20" y="291"/>
                      <a:pt x="18" y="315"/>
                    </a:cubicBezTo>
                    <a:cubicBezTo>
                      <a:pt x="16" y="348"/>
                      <a:pt x="20" y="380"/>
                      <a:pt x="24" y="413"/>
                    </a:cubicBezTo>
                    <a:cubicBezTo>
                      <a:pt x="31" y="459"/>
                      <a:pt x="44" y="470"/>
                      <a:pt x="91" y="471"/>
                    </a:cubicBezTo>
                    <a:cubicBezTo>
                      <a:pt x="117" y="472"/>
                      <a:pt x="144" y="471"/>
                      <a:pt x="170" y="472"/>
                    </a:cubicBezTo>
                    <a:cubicBezTo>
                      <a:pt x="176" y="472"/>
                      <a:pt x="182" y="477"/>
                      <a:pt x="189" y="480"/>
                    </a:cubicBezTo>
                    <a:cubicBezTo>
                      <a:pt x="183" y="483"/>
                      <a:pt x="177" y="489"/>
                      <a:pt x="171" y="489"/>
                    </a:cubicBezTo>
                    <a:cubicBezTo>
                      <a:pt x="127" y="487"/>
                      <a:pt x="82" y="485"/>
                      <a:pt x="38" y="481"/>
                    </a:cubicBezTo>
                    <a:cubicBezTo>
                      <a:pt x="31" y="481"/>
                      <a:pt x="23" y="472"/>
                      <a:pt x="18" y="465"/>
                    </a:cubicBezTo>
                    <a:cubicBezTo>
                      <a:pt x="15" y="460"/>
                      <a:pt x="15" y="451"/>
                      <a:pt x="14" y="444"/>
                    </a:cubicBezTo>
                    <a:cubicBezTo>
                      <a:pt x="10" y="396"/>
                      <a:pt x="6" y="348"/>
                      <a:pt x="2" y="301"/>
                    </a:cubicBezTo>
                    <a:cubicBezTo>
                      <a:pt x="0" y="277"/>
                      <a:pt x="7" y="258"/>
                      <a:pt x="20" y="237"/>
                    </a:cubicBezTo>
                    <a:cubicBezTo>
                      <a:pt x="43" y="202"/>
                      <a:pt x="61" y="162"/>
                      <a:pt x="75" y="121"/>
                    </a:cubicBezTo>
                    <a:cubicBezTo>
                      <a:pt x="81" y="103"/>
                      <a:pt x="73" y="78"/>
                      <a:pt x="71" y="57"/>
                    </a:cubicBezTo>
                    <a:cubicBezTo>
                      <a:pt x="69" y="38"/>
                      <a:pt x="66" y="20"/>
                      <a:pt x="64" y="2"/>
                    </a:cubicBezTo>
                    <a:cubicBezTo>
                      <a:pt x="68" y="1"/>
                      <a:pt x="72" y="1"/>
                      <a:pt x="7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Shape 94">
                <a:extLst>
                  <a:ext uri="{FF2B5EF4-FFF2-40B4-BE49-F238E27FC236}">
                    <a16:creationId xmlns:a16="http://schemas.microsoft.com/office/drawing/2014/main" id="{E1C6EE82-64CE-4DFB-B9B7-7D5C0C1DB1BF}"/>
                  </a:ext>
                </a:extLst>
              </p:cNvPr>
              <p:cNvSpPr>
                <a:spLocks/>
              </p:cNvSpPr>
              <p:nvPr/>
            </p:nvSpPr>
            <p:spPr bwMode="auto">
              <a:xfrm>
                <a:off x="4532313" y="4818063"/>
                <a:ext cx="136525" cy="188913"/>
              </a:xfrm>
              <a:custGeom>
                <a:avLst/>
                <a:gdLst>
                  <a:gd name="T0" fmla="*/ 25 w 144"/>
                  <a:gd name="T1" fmla="*/ 88 h 198"/>
                  <a:gd name="T2" fmla="*/ 26 w 144"/>
                  <a:gd name="T3" fmla="*/ 116 h 198"/>
                  <a:gd name="T4" fmla="*/ 36 w 144"/>
                  <a:gd name="T5" fmla="*/ 133 h 198"/>
                  <a:gd name="T6" fmla="*/ 53 w 144"/>
                  <a:gd name="T7" fmla="*/ 129 h 198"/>
                  <a:gd name="T8" fmla="*/ 102 w 144"/>
                  <a:gd name="T9" fmla="*/ 63 h 198"/>
                  <a:gd name="T10" fmla="*/ 100 w 144"/>
                  <a:gd name="T11" fmla="*/ 36 h 198"/>
                  <a:gd name="T12" fmla="*/ 53 w 144"/>
                  <a:gd name="T13" fmla="*/ 66 h 198"/>
                  <a:gd name="T14" fmla="*/ 37 w 144"/>
                  <a:gd name="T15" fmla="*/ 62 h 198"/>
                  <a:gd name="T16" fmla="*/ 43 w 144"/>
                  <a:gd name="T17" fmla="*/ 47 h 198"/>
                  <a:gd name="T18" fmla="*/ 79 w 144"/>
                  <a:gd name="T19" fmla="*/ 16 h 198"/>
                  <a:gd name="T20" fmla="*/ 140 w 144"/>
                  <a:gd name="T21" fmla="*/ 28 h 198"/>
                  <a:gd name="T22" fmla="*/ 137 w 144"/>
                  <a:gd name="T23" fmla="*/ 61 h 198"/>
                  <a:gd name="T24" fmla="*/ 47 w 144"/>
                  <a:gd name="T25" fmla="*/ 169 h 198"/>
                  <a:gd name="T26" fmla="*/ 23 w 144"/>
                  <a:gd name="T27" fmla="*/ 198 h 198"/>
                  <a:gd name="T28" fmla="*/ 25 w 144"/>
                  <a:gd name="T29" fmla="*/ 88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98">
                    <a:moveTo>
                      <a:pt x="25" y="88"/>
                    </a:moveTo>
                    <a:cubicBezTo>
                      <a:pt x="25" y="97"/>
                      <a:pt x="25" y="107"/>
                      <a:pt x="26" y="116"/>
                    </a:cubicBezTo>
                    <a:cubicBezTo>
                      <a:pt x="28" y="122"/>
                      <a:pt x="31" y="130"/>
                      <a:pt x="36" y="133"/>
                    </a:cubicBezTo>
                    <a:cubicBezTo>
                      <a:pt x="40" y="135"/>
                      <a:pt x="50" y="133"/>
                      <a:pt x="53" y="129"/>
                    </a:cubicBezTo>
                    <a:cubicBezTo>
                      <a:pt x="71" y="108"/>
                      <a:pt x="88" y="86"/>
                      <a:pt x="102" y="63"/>
                    </a:cubicBezTo>
                    <a:cubicBezTo>
                      <a:pt x="106" y="57"/>
                      <a:pt x="101" y="44"/>
                      <a:pt x="100" y="36"/>
                    </a:cubicBezTo>
                    <a:cubicBezTo>
                      <a:pt x="82" y="48"/>
                      <a:pt x="68" y="58"/>
                      <a:pt x="53" y="66"/>
                    </a:cubicBezTo>
                    <a:cubicBezTo>
                      <a:pt x="50" y="68"/>
                      <a:pt x="43" y="64"/>
                      <a:pt x="37" y="62"/>
                    </a:cubicBezTo>
                    <a:cubicBezTo>
                      <a:pt x="39" y="57"/>
                      <a:pt x="40" y="51"/>
                      <a:pt x="43" y="47"/>
                    </a:cubicBezTo>
                    <a:cubicBezTo>
                      <a:pt x="55" y="36"/>
                      <a:pt x="66" y="25"/>
                      <a:pt x="79" y="16"/>
                    </a:cubicBezTo>
                    <a:cubicBezTo>
                      <a:pt x="102" y="0"/>
                      <a:pt x="122" y="18"/>
                      <a:pt x="140" y="28"/>
                    </a:cubicBezTo>
                    <a:cubicBezTo>
                      <a:pt x="144" y="30"/>
                      <a:pt x="142" y="53"/>
                      <a:pt x="137" y="61"/>
                    </a:cubicBezTo>
                    <a:cubicBezTo>
                      <a:pt x="108" y="98"/>
                      <a:pt x="77" y="133"/>
                      <a:pt x="47" y="169"/>
                    </a:cubicBezTo>
                    <a:cubicBezTo>
                      <a:pt x="39" y="179"/>
                      <a:pt x="31" y="189"/>
                      <a:pt x="23" y="198"/>
                    </a:cubicBezTo>
                    <a:cubicBezTo>
                      <a:pt x="2" y="177"/>
                      <a:pt x="0" y="116"/>
                      <a:pt x="25"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Shape 95">
                <a:extLst>
                  <a:ext uri="{FF2B5EF4-FFF2-40B4-BE49-F238E27FC236}">
                    <a16:creationId xmlns:a16="http://schemas.microsoft.com/office/drawing/2014/main" id="{E2B1B30F-6375-47AF-A841-1049AB18A79B}"/>
                  </a:ext>
                </a:extLst>
              </p:cNvPr>
              <p:cNvSpPr>
                <a:spLocks/>
              </p:cNvSpPr>
              <p:nvPr/>
            </p:nvSpPr>
            <p:spPr bwMode="auto">
              <a:xfrm>
                <a:off x="6027738" y="6256338"/>
                <a:ext cx="139700" cy="98425"/>
              </a:xfrm>
              <a:custGeom>
                <a:avLst/>
                <a:gdLst>
                  <a:gd name="T0" fmla="*/ 50 w 148"/>
                  <a:gd name="T1" fmla="*/ 103 h 103"/>
                  <a:gd name="T2" fmla="*/ 28 w 148"/>
                  <a:gd name="T3" fmla="*/ 100 h 103"/>
                  <a:gd name="T4" fmla="*/ 16 w 148"/>
                  <a:gd name="T5" fmla="*/ 58 h 103"/>
                  <a:gd name="T6" fmla="*/ 101 w 148"/>
                  <a:gd name="T7" fmla="*/ 9 h 103"/>
                  <a:gd name="T8" fmla="*/ 139 w 148"/>
                  <a:gd name="T9" fmla="*/ 23 h 103"/>
                  <a:gd name="T10" fmla="*/ 144 w 148"/>
                  <a:gd name="T11" fmla="*/ 50 h 103"/>
                  <a:gd name="T12" fmla="*/ 50 w 148"/>
                  <a:gd name="T13" fmla="*/ 103 h 103"/>
                </a:gdLst>
                <a:ahLst/>
                <a:cxnLst>
                  <a:cxn ang="0">
                    <a:pos x="T0" y="T1"/>
                  </a:cxn>
                  <a:cxn ang="0">
                    <a:pos x="T2" y="T3"/>
                  </a:cxn>
                  <a:cxn ang="0">
                    <a:pos x="T4" y="T5"/>
                  </a:cxn>
                  <a:cxn ang="0">
                    <a:pos x="T6" y="T7"/>
                  </a:cxn>
                  <a:cxn ang="0">
                    <a:pos x="T8" y="T9"/>
                  </a:cxn>
                  <a:cxn ang="0">
                    <a:pos x="T10" y="T11"/>
                  </a:cxn>
                  <a:cxn ang="0">
                    <a:pos x="T12" y="T13"/>
                  </a:cxn>
                </a:cxnLst>
                <a:rect l="0" t="0" r="r" b="b"/>
                <a:pathLst>
                  <a:path w="148" h="103">
                    <a:moveTo>
                      <a:pt x="50" y="103"/>
                    </a:moveTo>
                    <a:cubicBezTo>
                      <a:pt x="45" y="103"/>
                      <a:pt x="36" y="103"/>
                      <a:pt x="28" y="100"/>
                    </a:cubicBezTo>
                    <a:cubicBezTo>
                      <a:pt x="4" y="91"/>
                      <a:pt x="0" y="77"/>
                      <a:pt x="16" y="58"/>
                    </a:cubicBezTo>
                    <a:cubicBezTo>
                      <a:pt x="39" y="32"/>
                      <a:pt x="59" y="0"/>
                      <a:pt x="101" y="9"/>
                    </a:cubicBezTo>
                    <a:cubicBezTo>
                      <a:pt x="114" y="11"/>
                      <a:pt x="129" y="15"/>
                      <a:pt x="139" y="23"/>
                    </a:cubicBezTo>
                    <a:cubicBezTo>
                      <a:pt x="145" y="27"/>
                      <a:pt x="148" y="45"/>
                      <a:pt x="144" y="50"/>
                    </a:cubicBezTo>
                    <a:cubicBezTo>
                      <a:pt x="121" y="79"/>
                      <a:pt x="94" y="103"/>
                      <a:pt x="50" y="10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Shape 96">
                <a:extLst>
                  <a:ext uri="{FF2B5EF4-FFF2-40B4-BE49-F238E27FC236}">
                    <a16:creationId xmlns:a16="http://schemas.microsoft.com/office/drawing/2014/main" id="{D37CC00A-5972-40DE-A729-C1E89275EEBB}"/>
                  </a:ext>
                </a:extLst>
              </p:cNvPr>
              <p:cNvSpPr>
                <a:spLocks/>
              </p:cNvSpPr>
              <p:nvPr/>
            </p:nvSpPr>
            <p:spPr bwMode="auto">
              <a:xfrm>
                <a:off x="6272213" y="5756275"/>
                <a:ext cx="87313" cy="188913"/>
              </a:xfrm>
              <a:custGeom>
                <a:avLst/>
                <a:gdLst>
                  <a:gd name="T0" fmla="*/ 41 w 92"/>
                  <a:gd name="T1" fmla="*/ 144 h 199"/>
                  <a:gd name="T2" fmla="*/ 37 w 92"/>
                  <a:gd name="T3" fmla="*/ 171 h 199"/>
                  <a:gd name="T4" fmla="*/ 12 w 92"/>
                  <a:gd name="T5" fmla="*/ 59 h 199"/>
                  <a:gd name="T6" fmla="*/ 18 w 92"/>
                  <a:gd name="T7" fmla="*/ 58 h 199"/>
                  <a:gd name="T8" fmla="*/ 23 w 92"/>
                  <a:gd name="T9" fmla="*/ 89 h 199"/>
                  <a:gd name="T10" fmla="*/ 25 w 92"/>
                  <a:gd name="T11" fmla="*/ 110 h 199"/>
                  <a:gd name="T12" fmla="*/ 47 w 92"/>
                  <a:gd name="T13" fmla="*/ 123 h 199"/>
                  <a:gd name="T14" fmla="*/ 49 w 92"/>
                  <a:gd name="T15" fmla="*/ 101 h 199"/>
                  <a:gd name="T16" fmla="*/ 48 w 92"/>
                  <a:gd name="T17" fmla="*/ 4 h 199"/>
                  <a:gd name="T18" fmla="*/ 53 w 92"/>
                  <a:gd name="T19" fmla="*/ 50 h 199"/>
                  <a:gd name="T20" fmla="*/ 59 w 92"/>
                  <a:gd name="T21" fmla="*/ 51 h 199"/>
                  <a:gd name="T22" fmla="*/ 73 w 92"/>
                  <a:gd name="T23" fmla="*/ 13 h 199"/>
                  <a:gd name="T24" fmla="*/ 83 w 92"/>
                  <a:gd name="T25" fmla="*/ 0 h 199"/>
                  <a:gd name="T26" fmla="*/ 92 w 92"/>
                  <a:gd name="T27" fmla="*/ 14 h 199"/>
                  <a:gd name="T28" fmla="*/ 87 w 92"/>
                  <a:gd name="T29" fmla="*/ 170 h 199"/>
                  <a:gd name="T30" fmla="*/ 68 w 92"/>
                  <a:gd name="T31" fmla="*/ 199 h 199"/>
                  <a:gd name="T32" fmla="*/ 52 w 92"/>
                  <a:gd name="T33" fmla="*/ 142 h 199"/>
                  <a:gd name="T34" fmla="*/ 41 w 92"/>
                  <a:gd name="T35" fmla="*/ 144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199">
                    <a:moveTo>
                      <a:pt x="41" y="144"/>
                    </a:moveTo>
                    <a:cubicBezTo>
                      <a:pt x="40" y="153"/>
                      <a:pt x="38" y="162"/>
                      <a:pt x="37" y="171"/>
                    </a:cubicBezTo>
                    <a:cubicBezTo>
                      <a:pt x="0" y="139"/>
                      <a:pt x="10" y="99"/>
                      <a:pt x="12" y="59"/>
                    </a:cubicBezTo>
                    <a:cubicBezTo>
                      <a:pt x="14" y="59"/>
                      <a:pt x="16" y="58"/>
                      <a:pt x="18" y="58"/>
                    </a:cubicBezTo>
                    <a:cubicBezTo>
                      <a:pt x="20" y="68"/>
                      <a:pt x="21" y="79"/>
                      <a:pt x="23" y="89"/>
                    </a:cubicBezTo>
                    <a:cubicBezTo>
                      <a:pt x="23" y="96"/>
                      <a:pt x="22" y="105"/>
                      <a:pt x="25" y="110"/>
                    </a:cubicBezTo>
                    <a:cubicBezTo>
                      <a:pt x="30" y="116"/>
                      <a:pt x="40" y="119"/>
                      <a:pt x="47" y="123"/>
                    </a:cubicBezTo>
                    <a:cubicBezTo>
                      <a:pt x="48" y="116"/>
                      <a:pt x="51" y="108"/>
                      <a:pt x="49" y="101"/>
                    </a:cubicBezTo>
                    <a:cubicBezTo>
                      <a:pt x="40" y="71"/>
                      <a:pt x="25" y="41"/>
                      <a:pt x="48" y="4"/>
                    </a:cubicBezTo>
                    <a:cubicBezTo>
                      <a:pt x="50" y="22"/>
                      <a:pt x="51" y="36"/>
                      <a:pt x="53" y="50"/>
                    </a:cubicBezTo>
                    <a:cubicBezTo>
                      <a:pt x="55" y="50"/>
                      <a:pt x="57" y="50"/>
                      <a:pt x="59" y="51"/>
                    </a:cubicBezTo>
                    <a:cubicBezTo>
                      <a:pt x="64" y="38"/>
                      <a:pt x="68" y="25"/>
                      <a:pt x="73" y="13"/>
                    </a:cubicBezTo>
                    <a:cubicBezTo>
                      <a:pt x="75" y="8"/>
                      <a:pt x="80" y="5"/>
                      <a:pt x="83" y="0"/>
                    </a:cubicBezTo>
                    <a:cubicBezTo>
                      <a:pt x="86" y="5"/>
                      <a:pt x="92" y="10"/>
                      <a:pt x="92" y="14"/>
                    </a:cubicBezTo>
                    <a:cubicBezTo>
                      <a:pt x="91" y="66"/>
                      <a:pt x="90" y="118"/>
                      <a:pt x="87" y="170"/>
                    </a:cubicBezTo>
                    <a:cubicBezTo>
                      <a:pt x="87" y="179"/>
                      <a:pt x="76" y="187"/>
                      <a:pt x="68" y="199"/>
                    </a:cubicBezTo>
                    <a:cubicBezTo>
                      <a:pt x="62" y="177"/>
                      <a:pt x="57" y="160"/>
                      <a:pt x="52" y="142"/>
                    </a:cubicBezTo>
                    <a:cubicBezTo>
                      <a:pt x="48" y="143"/>
                      <a:pt x="45" y="144"/>
                      <a:pt x="41" y="1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Shape 97">
                <a:extLst>
                  <a:ext uri="{FF2B5EF4-FFF2-40B4-BE49-F238E27FC236}">
                    <a16:creationId xmlns:a16="http://schemas.microsoft.com/office/drawing/2014/main" id="{83955C11-1D5D-4904-B1AD-3640359763C8}"/>
                  </a:ext>
                </a:extLst>
              </p:cNvPr>
              <p:cNvSpPr>
                <a:spLocks noEditPoints="1"/>
              </p:cNvSpPr>
              <p:nvPr/>
            </p:nvSpPr>
            <p:spPr bwMode="auto">
              <a:xfrm>
                <a:off x="3965576" y="4714875"/>
                <a:ext cx="96838" cy="204788"/>
              </a:xfrm>
              <a:custGeom>
                <a:avLst/>
                <a:gdLst>
                  <a:gd name="T0" fmla="*/ 0 w 101"/>
                  <a:gd name="T1" fmla="*/ 10 h 216"/>
                  <a:gd name="T2" fmla="*/ 20 w 101"/>
                  <a:gd name="T3" fmla="*/ 15 h 216"/>
                  <a:gd name="T4" fmla="*/ 64 w 101"/>
                  <a:gd name="T5" fmla="*/ 46 h 216"/>
                  <a:gd name="T6" fmla="*/ 87 w 101"/>
                  <a:gd name="T7" fmla="*/ 113 h 216"/>
                  <a:gd name="T8" fmla="*/ 84 w 101"/>
                  <a:gd name="T9" fmla="*/ 195 h 216"/>
                  <a:gd name="T10" fmla="*/ 59 w 101"/>
                  <a:gd name="T11" fmla="*/ 216 h 216"/>
                  <a:gd name="T12" fmla="*/ 0 w 101"/>
                  <a:gd name="T13" fmla="*/ 10 h 216"/>
                  <a:gd name="T14" fmla="*/ 66 w 101"/>
                  <a:gd name="T15" fmla="*/ 97 h 216"/>
                  <a:gd name="T16" fmla="*/ 59 w 101"/>
                  <a:gd name="T17" fmla="*/ 99 h 216"/>
                  <a:gd name="T18" fmla="*/ 65 w 101"/>
                  <a:gd name="T19" fmla="*/ 176 h 216"/>
                  <a:gd name="T20" fmla="*/ 73 w 101"/>
                  <a:gd name="T21" fmla="*/ 175 h 216"/>
                  <a:gd name="T22" fmla="*/ 66 w 101"/>
                  <a:gd name="T23" fmla="*/ 97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1" h="216">
                    <a:moveTo>
                      <a:pt x="0" y="10"/>
                    </a:moveTo>
                    <a:cubicBezTo>
                      <a:pt x="10" y="13"/>
                      <a:pt x="16" y="16"/>
                      <a:pt x="20" y="15"/>
                    </a:cubicBezTo>
                    <a:cubicBezTo>
                      <a:pt x="53" y="0"/>
                      <a:pt x="57" y="25"/>
                      <a:pt x="64" y="46"/>
                    </a:cubicBezTo>
                    <a:cubicBezTo>
                      <a:pt x="71" y="69"/>
                      <a:pt x="78" y="92"/>
                      <a:pt x="87" y="113"/>
                    </a:cubicBezTo>
                    <a:cubicBezTo>
                      <a:pt x="101" y="142"/>
                      <a:pt x="94" y="169"/>
                      <a:pt x="84" y="195"/>
                    </a:cubicBezTo>
                    <a:cubicBezTo>
                      <a:pt x="80" y="204"/>
                      <a:pt x="66" y="210"/>
                      <a:pt x="59" y="216"/>
                    </a:cubicBezTo>
                    <a:cubicBezTo>
                      <a:pt x="39" y="145"/>
                      <a:pt x="20" y="79"/>
                      <a:pt x="0" y="10"/>
                    </a:cubicBezTo>
                    <a:close/>
                    <a:moveTo>
                      <a:pt x="66" y="97"/>
                    </a:moveTo>
                    <a:cubicBezTo>
                      <a:pt x="63" y="97"/>
                      <a:pt x="61" y="98"/>
                      <a:pt x="59" y="99"/>
                    </a:cubicBezTo>
                    <a:cubicBezTo>
                      <a:pt x="61" y="124"/>
                      <a:pt x="63" y="150"/>
                      <a:pt x="65" y="176"/>
                    </a:cubicBezTo>
                    <a:cubicBezTo>
                      <a:pt x="68" y="175"/>
                      <a:pt x="70" y="175"/>
                      <a:pt x="73" y="175"/>
                    </a:cubicBezTo>
                    <a:cubicBezTo>
                      <a:pt x="74" y="148"/>
                      <a:pt x="85" y="121"/>
                      <a:pt x="66"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Shape 98">
                <a:extLst>
                  <a:ext uri="{FF2B5EF4-FFF2-40B4-BE49-F238E27FC236}">
                    <a16:creationId xmlns:a16="http://schemas.microsoft.com/office/drawing/2014/main" id="{864D649D-84EF-40C3-9EDC-5B86B06A2D95}"/>
                  </a:ext>
                </a:extLst>
              </p:cNvPr>
              <p:cNvSpPr>
                <a:spLocks/>
              </p:cNvSpPr>
              <p:nvPr/>
            </p:nvSpPr>
            <p:spPr bwMode="auto">
              <a:xfrm>
                <a:off x="8034338" y="4779963"/>
                <a:ext cx="322263" cy="71438"/>
              </a:xfrm>
              <a:custGeom>
                <a:avLst/>
                <a:gdLst>
                  <a:gd name="T0" fmla="*/ 1 w 338"/>
                  <a:gd name="T1" fmla="*/ 58 h 76"/>
                  <a:gd name="T2" fmla="*/ 74 w 338"/>
                  <a:gd name="T3" fmla="*/ 50 h 76"/>
                  <a:gd name="T4" fmla="*/ 198 w 338"/>
                  <a:gd name="T5" fmla="*/ 19 h 76"/>
                  <a:gd name="T6" fmla="*/ 247 w 338"/>
                  <a:gd name="T7" fmla="*/ 12 h 76"/>
                  <a:gd name="T8" fmla="*/ 263 w 338"/>
                  <a:gd name="T9" fmla="*/ 11 h 76"/>
                  <a:gd name="T10" fmla="*/ 337 w 338"/>
                  <a:gd name="T11" fmla="*/ 0 h 76"/>
                  <a:gd name="T12" fmla="*/ 338 w 338"/>
                  <a:gd name="T13" fmla="*/ 8 h 76"/>
                  <a:gd name="T14" fmla="*/ 159 w 338"/>
                  <a:gd name="T15" fmla="*/ 64 h 76"/>
                  <a:gd name="T16" fmla="*/ 25 w 338"/>
                  <a:gd name="T17" fmla="*/ 75 h 76"/>
                  <a:gd name="T18" fmla="*/ 0 w 338"/>
                  <a:gd name="T19" fmla="*/ 69 h 76"/>
                  <a:gd name="T20" fmla="*/ 1 w 338"/>
                  <a:gd name="T21" fmla="*/ 5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76">
                    <a:moveTo>
                      <a:pt x="1" y="58"/>
                    </a:moveTo>
                    <a:cubicBezTo>
                      <a:pt x="25" y="55"/>
                      <a:pt x="50" y="49"/>
                      <a:pt x="74" y="50"/>
                    </a:cubicBezTo>
                    <a:cubicBezTo>
                      <a:pt x="119" y="51"/>
                      <a:pt x="157" y="32"/>
                      <a:pt x="198" y="19"/>
                    </a:cubicBezTo>
                    <a:cubicBezTo>
                      <a:pt x="213" y="14"/>
                      <a:pt x="231" y="15"/>
                      <a:pt x="247" y="12"/>
                    </a:cubicBezTo>
                    <a:cubicBezTo>
                      <a:pt x="252" y="12"/>
                      <a:pt x="258" y="11"/>
                      <a:pt x="263" y="11"/>
                    </a:cubicBezTo>
                    <a:cubicBezTo>
                      <a:pt x="287" y="7"/>
                      <a:pt x="312" y="4"/>
                      <a:pt x="337" y="0"/>
                    </a:cubicBezTo>
                    <a:cubicBezTo>
                      <a:pt x="338" y="3"/>
                      <a:pt x="338" y="5"/>
                      <a:pt x="338" y="8"/>
                    </a:cubicBezTo>
                    <a:cubicBezTo>
                      <a:pt x="279" y="27"/>
                      <a:pt x="220" y="50"/>
                      <a:pt x="159" y="64"/>
                    </a:cubicBezTo>
                    <a:cubicBezTo>
                      <a:pt x="116" y="74"/>
                      <a:pt x="70" y="73"/>
                      <a:pt x="25" y="75"/>
                    </a:cubicBezTo>
                    <a:cubicBezTo>
                      <a:pt x="17" y="76"/>
                      <a:pt x="8" y="71"/>
                      <a:pt x="0" y="69"/>
                    </a:cubicBezTo>
                    <a:cubicBezTo>
                      <a:pt x="0" y="65"/>
                      <a:pt x="0" y="62"/>
                      <a:pt x="1"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Shape 99">
                <a:extLst>
                  <a:ext uri="{FF2B5EF4-FFF2-40B4-BE49-F238E27FC236}">
                    <a16:creationId xmlns:a16="http://schemas.microsoft.com/office/drawing/2014/main" id="{D56CA074-FBC9-42C5-9531-8A0BE6282212}"/>
                  </a:ext>
                </a:extLst>
              </p:cNvPr>
              <p:cNvSpPr>
                <a:spLocks/>
              </p:cNvSpPr>
              <p:nvPr/>
            </p:nvSpPr>
            <p:spPr bwMode="auto">
              <a:xfrm>
                <a:off x="7507288" y="5470525"/>
                <a:ext cx="61913" cy="296863"/>
              </a:xfrm>
              <a:custGeom>
                <a:avLst/>
                <a:gdLst>
                  <a:gd name="T0" fmla="*/ 56 w 65"/>
                  <a:gd name="T1" fmla="*/ 312 h 312"/>
                  <a:gd name="T2" fmla="*/ 0 w 65"/>
                  <a:gd name="T3" fmla="*/ 3 h 312"/>
                  <a:gd name="T4" fmla="*/ 10 w 65"/>
                  <a:gd name="T5" fmla="*/ 0 h 312"/>
                  <a:gd name="T6" fmla="*/ 32 w 65"/>
                  <a:gd name="T7" fmla="*/ 68 h 312"/>
                  <a:gd name="T8" fmla="*/ 57 w 65"/>
                  <a:gd name="T9" fmla="*/ 173 h 312"/>
                  <a:gd name="T10" fmla="*/ 56 w 65"/>
                  <a:gd name="T11" fmla="*/ 231 h 312"/>
                  <a:gd name="T12" fmla="*/ 58 w 65"/>
                  <a:gd name="T13" fmla="*/ 254 h 312"/>
                  <a:gd name="T14" fmla="*/ 65 w 65"/>
                  <a:gd name="T15" fmla="*/ 311 h 312"/>
                  <a:gd name="T16" fmla="*/ 56 w 65"/>
                  <a:gd name="T17" fmla="*/ 312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 h="312">
                    <a:moveTo>
                      <a:pt x="56" y="312"/>
                    </a:moveTo>
                    <a:cubicBezTo>
                      <a:pt x="13" y="213"/>
                      <a:pt x="16" y="107"/>
                      <a:pt x="0" y="3"/>
                    </a:cubicBezTo>
                    <a:cubicBezTo>
                      <a:pt x="4" y="2"/>
                      <a:pt x="7" y="1"/>
                      <a:pt x="10" y="0"/>
                    </a:cubicBezTo>
                    <a:cubicBezTo>
                      <a:pt x="18" y="23"/>
                      <a:pt x="26" y="45"/>
                      <a:pt x="32" y="68"/>
                    </a:cubicBezTo>
                    <a:cubicBezTo>
                      <a:pt x="41" y="103"/>
                      <a:pt x="51" y="137"/>
                      <a:pt x="57" y="173"/>
                    </a:cubicBezTo>
                    <a:cubicBezTo>
                      <a:pt x="60" y="191"/>
                      <a:pt x="56" y="212"/>
                      <a:pt x="56" y="231"/>
                    </a:cubicBezTo>
                    <a:cubicBezTo>
                      <a:pt x="56" y="239"/>
                      <a:pt x="58" y="246"/>
                      <a:pt x="58" y="254"/>
                    </a:cubicBezTo>
                    <a:cubicBezTo>
                      <a:pt x="61" y="273"/>
                      <a:pt x="63" y="292"/>
                      <a:pt x="65" y="311"/>
                    </a:cubicBezTo>
                    <a:cubicBezTo>
                      <a:pt x="62" y="311"/>
                      <a:pt x="59" y="312"/>
                      <a:pt x="56" y="31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Shape 100">
                <a:extLst>
                  <a:ext uri="{FF2B5EF4-FFF2-40B4-BE49-F238E27FC236}">
                    <a16:creationId xmlns:a16="http://schemas.microsoft.com/office/drawing/2014/main" id="{9D9A6AC7-A7D6-41E2-AA55-5961EB375857}"/>
                  </a:ext>
                </a:extLst>
              </p:cNvPr>
              <p:cNvSpPr>
                <a:spLocks/>
              </p:cNvSpPr>
              <p:nvPr/>
            </p:nvSpPr>
            <p:spPr bwMode="auto">
              <a:xfrm>
                <a:off x="3879851" y="5889625"/>
                <a:ext cx="331788" cy="114300"/>
              </a:xfrm>
              <a:custGeom>
                <a:avLst/>
                <a:gdLst>
                  <a:gd name="T0" fmla="*/ 350 w 350"/>
                  <a:gd name="T1" fmla="*/ 9 h 121"/>
                  <a:gd name="T2" fmla="*/ 264 w 350"/>
                  <a:gd name="T3" fmla="*/ 31 h 121"/>
                  <a:gd name="T4" fmla="*/ 86 w 350"/>
                  <a:gd name="T5" fmla="*/ 74 h 121"/>
                  <a:gd name="T6" fmla="*/ 16 w 350"/>
                  <a:gd name="T7" fmla="*/ 112 h 121"/>
                  <a:gd name="T8" fmla="*/ 0 w 350"/>
                  <a:gd name="T9" fmla="*/ 121 h 121"/>
                  <a:gd name="T10" fmla="*/ 131 w 350"/>
                  <a:gd name="T11" fmla="*/ 19 h 121"/>
                  <a:gd name="T12" fmla="*/ 46 w 350"/>
                  <a:gd name="T13" fmla="*/ 77 h 121"/>
                  <a:gd name="T14" fmla="*/ 71 w 350"/>
                  <a:gd name="T15" fmla="*/ 64 h 121"/>
                  <a:gd name="T16" fmla="*/ 165 w 350"/>
                  <a:gd name="T17" fmla="*/ 32 h 121"/>
                  <a:gd name="T18" fmla="*/ 206 w 350"/>
                  <a:gd name="T19" fmla="*/ 26 h 121"/>
                  <a:gd name="T20" fmla="*/ 349 w 350"/>
                  <a:gd name="T21" fmla="*/ 2 h 121"/>
                  <a:gd name="T22" fmla="*/ 350 w 350"/>
                  <a:gd name="T23" fmla="*/ 9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50" h="121">
                    <a:moveTo>
                      <a:pt x="350" y="9"/>
                    </a:moveTo>
                    <a:cubicBezTo>
                      <a:pt x="321" y="16"/>
                      <a:pt x="293" y="24"/>
                      <a:pt x="264" y="31"/>
                    </a:cubicBezTo>
                    <a:cubicBezTo>
                      <a:pt x="204" y="45"/>
                      <a:pt x="145" y="57"/>
                      <a:pt x="86" y="74"/>
                    </a:cubicBezTo>
                    <a:cubicBezTo>
                      <a:pt x="61" y="81"/>
                      <a:pt x="39" y="99"/>
                      <a:pt x="16" y="112"/>
                    </a:cubicBezTo>
                    <a:cubicBezTo>
                      <a:pt x="11" y="115"/>
                      <a:pt x="6" y="118"/>
                      <a:pt x="0" y="121"/>
                    </a:cubicBezTo>
                    <a:cubicBezTo>
                      <a:pt x="2" y="63"/>
                      <a:pt x="85" y="0"/>
                      <a:pt x="131" y="19"/>
                    </a:cubicBezTo>
                    <a:cubicBezTo>
                      <a:pt x="65" y="37"/>
                      <a:pt x="62" y="40"/>
                      <a:pt x="46" y="77"/>
                    </a:cubicBezTo>
                    <a:cubicBezTo>
                      <a:pt x="55" y="73"/>
                      <a:pt x="64" y="70"/>
                      <a:pt x="71" y="64"/>
                    </a:cubicBezTo>
                    <a:cubicBezTo>
                      <a:pt x="99" y="42"/>
                      <a:pt x="127" y="24"/>
                      <a:pt x="165" y="32"/>
                    </a:cubicBezTo>
                    <a:cubicBezTo>
                      <a:pt x="178" y="35"/>
                      <a:pt x="192" y="28"/>
                      <a:pt x="206" y="26"/>
                    </a:cubicBezTo>
                    <a:cubicBezTo>
                      <a:pt x="254" y="18"/>
                      <a:pt x="301" y="10"/>
                      <a:pt x="349" y="2"/>
                    </a:cubicBezTo>
                    <a:cubicBezTo>
                      <a:pt x="349" y="4"/>
                      <a:pt x="350" y="7"/>
                      <a:pt x="35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Shape 101">
                <a:extLst>
                  <a:ext uri="{FF2B5EF4-FFF2-40B4-BE49-F238E27FC236}">
                    <a16:creationId xmlns:a16="http://schemas.microsoft.com/office/drawing/2014/main" id="{1AC20D41-9466-472B-BC68-7CF6E954714D}"/>
                  </a:ext>
                </a:extLst>
              </p:cNvPr>
              <p:cNvSpPr>
                <a:spLocks/>
              </p:cNvSpPr>
              <p:nvPr/>
            </p:nvSpPr>
            <p:spPr bwMode="auto">
              <a:xfrm>
                <a:off x="4954588" y="6242050"/>
                <a:ext cx="133350" cy="84138"/>
              </a:xfrm>
              <a:custGeom>
                <a:avLst/>
                <a:gdLst>
                  <a:gd name="T0" fmla="*/ 0 w 140"/>
                  <a:gd name="T1" fmla="*/ 70 h 89"/>
                  <a:gd name="T2" fmla="*/ 36 w 140"/>
                  <a:gd name="T3" fmla="*/ 26 h 89"/>
                  <a:gd name="T4" fmla="*/ 97 w 140"/>
                  <a:gd name="T5" fmla="*/ 3 h 89"/>
                  <a:gd name="T6" fmla="*/ 130 w 140"/>
                  <a:gd name="T7" fmla="*/ 4 h 89"/>
                  <a:gd name="T8" fmla="*/ 137 w 140"/>
                  <a:gd name="T9" fmla="*/ 24 h 89"/>
                  <a:gd name="T10" fmla="*/ 101 w 140"/>
                  <a:gd name="T11" fmla="*/ 71 h 89"/>
                  <a:gd name="T12" fmla="*/ 0 w 140"/>
                  <a:gd name="T13" fmla="*/ 70 h 89"/>
                </a:gdLst>
                <a:ahLst/>
                <a:cxnLst>
                  <a:cxn ang="0">
                    <a:pos x="T0" y="T1"/>
                  </a:cxn>
                  <a:cxn ang="0">
                    <a:pos x="T2" y="T3"/>
                  </a:cxn>
                  <a:cxn ang="0">
                    <a:pos x="T4" y="T5"/>
                  </a:cxn>
                  <a:cxn ang="0">
                    <a:pos x="T6" y="T7"/>
                  </a:cxn>
                  <a:cxn ang="0">
                    <a:pos x="T8" y="T9"/>
                  </a:cxn>
                  <a:cxn ang="0">
                    <a:pos x="T10" y="T11"/>
                  </a:cxn>
                  <a:cxn ang="0">
                    <a:pos x="T12" y="T13"/>
                  </a:cxn>
                </a:cxnLst>
                <a:rect l="0" t="0" r="r" b="b"/>
                <a:pathLst>
                  <a:path w="140" h="89">
                    <a:moveTo>
                      <a:pt x="0" y="70"/>
                    </a:moveTo>
                    <a:cubicBezTo>
                      <a:pt x="2" y="47"/>
                      <a:pt x="12" y="33"/>
                      <a:pt x="36" y="26"/>
                    </a:cubicBezTo>
                    <a:cubicBezTo>
                      <a:pt x="57" y="21"/>
                      <a:pt x="76" y="9"/>
                      <a:pt x="97" y="3"/>
                    </a:cubicBezTo>
                    <a:cubicBezTo>
                      <a:pt x="107" y="0"/>
                      <a:pt x="119" y="1"/>
                      <a:pt x="130" y="4"/>
                    </a:cubicBezTo>
                    <a:cubicBezTo>
                      <a:pt x="134" y="5"/>
                      <a:pt x="140" y="20"/>
                      <a:pt x="137" y="24"/>
                    </a:cubicBezTo>
                    <a:cubicBezTo>
                      <a:pt x="127" y="40"/>
                      <a:pt x="116" y="57"/>
                      <a:pt x="101" y="71"/>
                    </a:cubicBezTo>
                    <a:cubicBezTo>
                      <a:pt x="82" y="89"/>
                      <a:pt x="29" y="87"/>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Shape 102">
                <a:extLst>
                  <a:ext uri="{FF2B5EF4-FFF2-40B4-BE49-F238E27FC236}">
                    <a16:creationId xmlns:a16="http://schemas.microsoft.com/office/drawing/2014/main" id="{ECE4341C-650A-4E01-BFAC-E7E04A9AE2B0}"/>
                  </a:ext>
                </a:extLst>
              </p:cNvPr>
              <p:cNvSpPr>
                <a:spLocks/>
              </p:cNvSpPr>
              <p:nvPr/>
            </p:nvSpPr>
            <p:spPr bwMode="auto">
              <a:xfrm>
                <a:off x="6642101" y="6248400"/>
                <a:ext cx="150813" cy="69850"/>
              </a:xfrm>
              <a:custGeom>
                <a:avLst/>
                <a:gdLst>
                  <a:gd name="T0" fmla="*/ 158 w 158"/>
                  <a:gd name="T1" fmla="*/ 63 h 73"/>
                  <a:gd name="T2" fmla="*/ 122 w 158"/>
                  <a:gd name="T3" fmla="*/ 72 h 73"/>
                  <a:gd name="T4" fmla="*/ 25 w 158"/>
                  <a:gd name="T5" fmla="*/ 60 h 73"/>
                  <a:gd name="T6" fmla="*/ 1 w 158"/>
                  <a:gd name="T7" fmla="*/ 39 h 73"/>
                  <a:gd name="T8" fmla="*/ 31 w 158"/>
                  <a:gd name="T9" fmla="*/ 4 h 73"/>
                  <a:gd name="T10" fmla="*/ 83 w 158"/>
                  <a:gd name="T11" fmla="*/ 12 h 73"/>
                  <a:gd name="T12" fmla="*/ 158 w 158"/>
                  <a:gd name="T13" fmla="*/ 63 h 73"/>
                </a:gdLst>
                <a:ahLst/>
                <a:cxnLst>
                  <a:cxn ang="0">
                    <a:pos x="T0" y="T1"/>
                  </a:cxn>
                  <a:cxn ang="0">
                    <a:pos x="T2" y="T3"/>
                  </a:cxn>
                  <a:cxn ang="0">
                    <a:pos x="T4" y="T5"/>
                  </a:cxn>
                  <a:cxn ang="0">
                    <a:pos x="T6" y="T7"/>
                  </a:cxn>
                  <a:cxn ang="0">
                    <a:pos x="T8" y="T9"/>
                  </a:cxn>
                  <a:cxn ang="0">
                    <a:pos x="T10" y="T11"/>
                  </a:cxn>
                  <a:cxn ang="0">
                    <a:pos x="T12" y="T13"/>
                  </a:cxn>
                </a:cxnLst>
                <a:rect l="0" t="0" r="r" b="b"/>
                <a:pathLst>
                  <a:path w="158" h="73">
                    <a:moveTo>
                      <a:pt x="158" y="63"/>
                    </a:moveTo>
                    <a:cubicBezTo>
                      <a:pt x="141" y="68"/>
                      <a:pt x="132" y="73"/>
                      <a:pt x="122" y="72"/>
                    </a:cubicBezTo>
                    <a:cubicBezTo>
                      <a:pt x="90" y="69"/>
                      <a:pt x="57" y="66"/>
                      <a:pt x="25" y="60"/>
                    </a:cubicBezTo>
                    <a:cubicBezTo>
                      <a:pt x="15" y="58"/>
                      <a:pt x="0" y="41"/>
                      <a:pt x="1" y="39"/>
                    </a:cubicBezTo>
                    <a:cubicBezTo>
                      <a:pt x="9" y="25"/>
                      <a:pt x="19" y="7"/>
                      <a:pt x="31" y="4"/>
                    </a:cubicBezTo>
                    <a:cubicBezTo>
                      <a:pt x="47" y="0"/>
                      <a:pt x="68" y="4"/>
                      <a:pt x="83" y="12"/>
                    </a:cubicBezTo>
                    <a:cubicBezTo>
                      <a:pt x="107" y="24"/>
                      <a:pt x="128" y="43"/>
                      <a:pt x="158" y="6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Shape 103">
                <a:extLst>
                  <a:ext uri="{FF2B5EF4-FFF2-40B4-BE49-F238E27FC236}">
                    <a16:creationId xmlns:a16="http://schemas.microsoft.com/office/drawing/2014/main" id="{130CB085-84EE-40D7-8D83-7F86A24766EF}"/>
                  </a:ext>
                </a:extLst>
              </p:cNvPr>
              <p:cNvSpPr>
                <a:spLocks/>
              </p:cNvSpPr>
              <p:nvPr/>
            </p:nvSpPr>
            <p:spPr bwMode="auto">
              <a:xfrm>
                <a:off x="5300663" y="4846638"/>
                <a:ext cx="138113" cy="182563"/>
              </a:xfrm>
              <a:custGeom>
                <a:avLst/>
                <a:gdLst>
                  <a:gd name="T0" fmla="*/ 29 w 145"/>
                  <a:gd name="T1" fmla="*/ 191 h 191"/>
                  <a:gd name="T2" fmla="*/ 6 w 145"/>
                  <a:gd name="T3" fmla="*/ 144 h 191"/>
                  <a:gd name="T4" fmla="*/ 30 w 145"/>
                  <a:gd name="T5" fmla="*/ 72 h 191"/>
                  <a:gd name="T6" fmla="*/ 73 w 145"/>
                  <a:gd name="T7" fmla="*/ 43 h 191"/>
                  <a:gd name="T8" fmla="*/ 101 w 145"/>
                  <a:gd name="T9" fmla="*/ 17 h 191"/>
                  <a:gd name="T10" fmla="*/ 125 w 145"/>
                  <a:gd name="T11" fmla="*/ 12 h 191"/>
                  <a:gd name="T12" fmla="*/ 111 w 145"/>
                  <a:gd name="T13" fmla="*/ 61 h 191"/>
                  <a:gd name="T14" fmla="*/ 77 w 145"/>
                  <a:gd name="T15" fmla="*/ 72 h 191"/>
                  <a:gd name="T16" fmla="*/ 56 w 145"/>
                  <a:gd name="T17" fmla="*/ 98 h 191"/>
                  <a:gd name="T18" fmla="*/ 50 w 145"/>
                  <a:gd name="T19" fmla="*/ 121 h 191"/>
                  <a:gd name="T20" fmla="*/ 29 w 145"/>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5" h="191">
                    <a:moveTo>
                      <a:pt x="29" y="191"/>
                    </a:moveTo>
                    <a:cubicBezTo>
                      <a:pt x="14" y="188"/>
                      <a:pt x="0" y="167"/>
                      <a:pt x="6" y="144"/>
                    </a:cubicBezTo>
                    <a:cubicBezTo>
                      <a:pt x="13" y="120"/>
                      <a:pt x="17" y="93"/>
                      <a:pt x="30" y="72"/>
                    </a:cubicBezTo>
                    <a:cubicBezTo>
                      <a:pt x="37" y="58"/>
                      <a:pt x="57" y="50"/>
                      <a:pt x="73" y="43"/>
                    </a:cubicBezTo>
                    <a:cubicBezTo>
                      <a:pt x="87" y="37"/>
                      <a:pt x="98" y="34"/>
                      <a:pt x="101" y="17"/>
                    </a:cubicBezTo>
                    <a:cubicBezTo>
                      <a:pt x="104" y="1"/>
                      <a:pt x="115" y="0"/>
                      <a:pt x="125" y="12"/>
                    </a:cubicBezTo>
                    <a:cubicBezTo>
                      <a:pt x="145" y="36"/>
                      <a:pt x="140" y="52"/>
                      <a:pt x="111" y="61"/>
                    </a:cubicBezTo>
                    <a:cubicBezTo>
                      <a:pt x="100" y="65"/>
                      <a:pt x="86" y="66"/>
                      <a:pt x="77" y="72"/>
                    </a:cubicBezTo>
                    <a:cubicBezTo>
                      <a:pt x="68" y="78"/>
                      <a:pt x="61" y="89"/>
                      <a:pt x="56" y="98"/>
                    </a:cubicBezTo>
                    <a:cubicBezTo>
                      <a:pt x="52" y="105"/>
                      <a:pt x="52" y="113"/>
                      <a:pt x="50" y="121"/>
                    </a:cubicBezTo>
                    <a:cubicBezTo>
                      <a:pt x="43" y="144"/>
                      <a:pt x="36" y="167"/>
                      <a:pt x="29" y="1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Shape 104">
                <a:extLst>
                  <a:ext uri="{FF2B5EF4-FFF2-40B4-BE49-F238E27FC236}">
                    <a16:creationId xmlns:a16="http://schemas.microsoft.com/office/drawing/2014/main" id="{DC97EF7C-573F-4E02-B7A5-8DD66049B1D1}"/>
                  </a:ext>
                </a:extLst>
              </p:cNvPr>
              <p:cNvSpPr>
                <a:spLocks/>
              </p:cNvSpPr>
              <p:nvPr/>
            </p:nvSpPr>
            <p:spPr bwMode="auto">
              <a:xfrm>
                <a:off x="5427663" y="4518025"/>
                <a:ext cx="228600" cy="69850"/>
              </a:xfrm>
              <a:custGeom>
                <a:avLst/>
                <a:gdLst>
                  <a:gd name="T0" fmla="*/ 112 w 241"/>
                  <a:gd name="T1" fmla="*/ 30 h 72"/>
                  <a:gd name="T2" fmla="*/ 18 w 241"/>
                  <a:gd name="T3" fmla="*/ 29 h 72"/>
                  <a:gd name="T4" fmla="*/ 0 w 241"/>
                  <a:gd name="T5" fmla="*/ 20 h 72"/>
                  <a:gd name="T6" fmla="*/ 17 w 241"/>
                  <a:gd name="T7" fmla="*/ 3 h 72"/>
                  <a:gd name="T8" fmla="*/ 43 w 241"/>
                  <a:gd name="T9" fmla="*/ 2 h 72"/>
                  <a:gd name="T10" fmla="*/ 212 w 241"/>
                  <a:gd name="T11" fmla="*/ 2 h 72"/>
                  <a:gd name="T12" fmla="*/ 240 w 241"/>
                  <a:gd name="T13" fmla="*/ 6 h 72"/>
                  <a:gd name="T14" fmla="*/ 241 w 241"/>
                  <a:gd name="T15" fmla="*/ 17 h 72"/>
                  <a:gd name="T16" fmla="*/ 144 w 241"/>
                  <a:gd name="T17" fmla="*/ 28 h 72"/>
                  <a:gd name="T18" fmla="*/ 140 w 241"/>
                  <a:gd name="T19" fmla="*/ 38 h 72"/>
                  <a:gd name="T20" fmla="*/ 181 w 241"/>
                  <a:gd name="T21" fmla="*/ 61 h 72"/>
                  <a:gd name="T22" fmla="*/ 116 w 241"/>
                  <a:gd name="T23" fmla="*/ 51 h 72"/>
                  <a:gd name="T24" fmla="*/ 112 w 241"/>
                  <a:gd name="T25" fmla="*/ 3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1" h="72">
                    <a:moveTo>
                      <a:pt x="112" y="30"/>
                    </a:moveTo>
                    <a:cubicBezTo>
                      <a:pt x="82" y="30"/>
                      <a:pt x="50" y="30"/>
                      <a:pt x="18" y="29"/>
                    </a:cubicBezTo>
                    <a:cubicBezTo>
                      <a:pt x="12" y="29"/>
                      <a:pt x="6" y="23"/>
                      <a:pt x="0" y="20"/>
                    </a:cubicBezTo>
                    <a:cubicBezTo>
                      <a:pt x="6" y="14"/>
                      <a:pt x="10" y="6"/>
                      <a:pt x="17" y="3"/>
                    </a:cubicBezTo>
                    <a:cubicBezTo>
                      <a:pt x="24" y="0"/>
                      <a:pt x="34" y="2"/>
                      <a:pt x="43" y="2"/>
                    </a:cubicBezTo>
                    <a:cubicBezTo>
                      <a:pt x="99" y="1"/>
                      <a:pt x="156" y="1"/>
                      <a:pt x="212" y="2"/>
                    </a:cubicBezTo>
                    <a:cubicBezTo>
                      <a:pt x="222" y="2"/>
                      <a:pt x="231" y="5"/>
                      <a:pt x="240" y="6"/>
                    </a:cubicBezTo>
                    <a:cubicBezTo>
                      <a:pt x="241" y="10"/>
                      <a:pt x="241" y="14"/>
                      <a:pt x="241" y="17"/>
                    </a:cubicBezTo>
                    <a:cubicBezTo>
                      <a:pt x="208" y="21"/>
                      <a:pt x="176" y="24"/>
                      <a:pt x="144" y="28"/>
                    </a:cubicBezTo>
                    <a:cubicBezTo>
                      <a:pt x="143" y="31"/>
                      <a:pt x="141" y="34"/>
                      <a:pt x="140" y="38"/>
                    </a:cubicBezTo>
                    <a:cubicBezTo>
                      <a:pt x="154" y="46"/>
                      <a:pt x="168" y="54"/>
                      <a:pt x="181" y="61"/>
                    </a:cubicBezTo>
                    <a:cubicBezTo>
                      <a:pt x="160" y="72"/>
                      <a:pt x="130" y="69"/>
                      <a:pt x="116" y="51"/>
                    </a:cubicBezTo>
                    <a:cubicBezTo>
                      <a:pt x="112" y="45"/>
                      <a:pt x="113" y="36"/>
                      <a:pt x="112" y="3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Shape 105">
                <a:extLst>
                  <a:ext uri="{FF2B5EF4-FFF2-40B4-BE49-F238E27FC236}">
                    <a16:creationId xmlns:a16="http://schemas.microsoft.com/office/drawing/2014/main" id="{CCBBEBC9-2956-45B7-808E-19CD48017272}"/>
                  </a:ext>
                </a:extLst>
              </p:cNvPr>
              <p:cNvSpPr>
                <a:spLocks/>
              </p:cNvSpPr>
              <p:nvPr/>
            </p:nvSpPr>
            <p:spPr bwMode="auto">
              <a:xfrm>
                <a:off x="6502401" y="5449888"/>
                <a:ext cx="153988" cy="180975"/>
              </a:xfrm>
              <a:custGeom>
                <a:avLst/>
                <a:gdLst>
                  <a:gd name="T0" fmla="*/ 130 w 161"/>
                  <a:gd name="T1" fmla="*/ 0 h 191"/>
                  <a:gd name="T2" fmla="*/ 161 w 161"/>
                  <a:gd name="T3" fmla="*/ 16 h 191"/>
                  <a:gd name="T4" fmla="*/ 126 w 161"/>
                  <a:gd name="T5" fmla="*/ 55 h 191"/>
                  <a:gd name="T6" fmla="*/ 41 w 161"/>
                  <a:gd name="T7" fmla="*/ 164 h 191"/>
                  <a:gd name="T8" fmla="*/ 25 w 161"/>
                  <a:gd name="T9" fmla="*/ 191 h 191"/>
                  <a:gd name="T10" fmla="*/ 97 w 161"/>
                  <a:gd name="T11" fmla="*/ 19 h 191"/>
                  <a:gd name="T12" fmla="*/ 131 w 161"/>
                  <a:gd name="T13" fmla="*/ 0 h 191"/>
                  <a:gd name="T14" fmla="*/ 130 w 161"/>
                  <a:gd name="T15" fmla="*/ 0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191">
                    <a:moveTo>
                      <a:pt x="130" y="0"/>
                    </a:moveTo>
                    <a:cubicBezTo>
                      <a:pt x="139" y="4"/>
                      <a:pt x="147" y="9"/>
                      <a:pt x="161" y="16"/>
                    </a:cubicBezTo>
                    <a:cubicBezTo>
                      <a:pt x="149" y="30"/>
                      <a:pt x="140" y="47"/>
                      <a:pt x="126" y="55"/>
                    </a:cubicBezTo>
                    <a:cubicBezTo>
                      <a:pt x="82" y="80"/>
                      <a:pt x="56" y="117"/>
                      <a:pt x="41" y="164"/>
                    </a:cubicBezTo>
                    <a:cubicBezTo>
                      <a:pt x="39" y="172"/>
                      <a:pt x="33" y="179"/>
                      <a:pt x="25" y="191"/>
                    </a:cubicBezTo>
                    <a:cubicBezTo>
                      <a:pt x="0" y="107"/>
                      <a:pt x="72" y="72"/>
                      <a:pt x="97" y="19"/>
                    </a:cubicBezTo>
                    <a:cubicBezTo>
                      <a:pt x="109" y="13"/>
                      <a:pt x="120" y="6"/>
                      <a:pt x="131" y="0"/>
                    </a:cubicBezTo>
                    <a:cubicBezTo>
                      <a:pt x="131" y="0"/>
                      <a:pt x="130" y="0"/>
                      <a:pt x="13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Shape 106">
                <a:extLst>
                  <a:ext uri="{FF2B5EF4-FFF2-40B4-BE49-F238E27FC236}">
                    <a16:creationId xmlns:a16="http://schemas.microsoft.com/office/drawing/2014/main" id="{ED26DCF9-73A1-460F-B3DA-5C1577F55C8F}"/>
                  </a:ext>
                </a:extLst>
              </p:cNvPr>
              <p:cNvSpPr>
                <a:spLocks/>
              </p:cNvSpPr>
              <p:nvPr/>
            </p:nvSpPr>
            <p:spPr bwMode="auto">
              <a:xfrm>
                <a:off x="4787901" y="4478338"/>
                <a:ext cx="112713" cy="139700"/>
              </a:xfrm>
              <a:custGeom>
                <a:avLst/>
                <a:gdLst>
                  <a:gd name="T0" fmla="*/ 50 w 118"/>
                  <a:gd name="T1" fmla="*/ 1 h 147"/>
                  <a:gd name="T2" fmla="*/ 86 w 118"/>
                  <a:gd name="T3" fmla="*/ 53 h 147"/>
                  <a:gd name="T4" fmla="*/ 118 w 118"/>
                  <a:gd name="T5" fmla="*/ 96 h 147"/>
                  <a:gd name="T6" fmla="*/ 45 w 118"/>
                  <a:gd name="T7" fmla="*/ 128 h 147"/>
                  <a:gd name="T8" fmla="*/ 21 w 118"/>
                  <a:gd name="T9" fmla="*/ 142 h 147"/>
                  <a:gd name="T10" fmla="*/ 5 w 118"/>
                  <a:gd name="T11" fmla="*/ 147 h 147"/>
                  <a:gd name="T12" fmla="*/ 1 w 118"/>
                  <a:gd name="T13" fmla="*/ 133 h 147"/>
                  <a:gd name="T14" fmla="*/ 15 w 118"/>
                  <a:gd name="T15" fmla="*/ 67 h 147"/>
                  <a:gd name="T16" fmla="*/ 38 w 118"/>
                  <a:gd name="T17" fmla="*/ 75 h 147"/>
                  <a:gd name="T18" fmla="*/ 62 w 118"/>
                  <a:gd name="T19" fmla="*/ 69 h 147"/>
                  <a:gd name="T20" fmla="*/ 58 w 118"/>
                  <a:gd name="T21" fmla="*/ 49 h 147"/>
                  <a:gd name="T22" fmla="*/ 51 w 118"/>
                  <a:gd name="T23" fmla="*/ 0 h 147"/>
                  <a:gd name="T24" fmla="*/ 50 w 118"/>
                  <a:gd name="T25" fmla="*/ 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8" h="147">
                    <a:moveTo>
                      <a:pt x="50" y="1"/>
                    </a:moveTo>
                    <a:cubicBezTo>
                      <a:pt x="72" y="11"/>
                      <a:pt x="85" y="26"/>
                      <a:pt x="86" y="53"/>
                    </a:cubicBezTo>
                    <a:cubicBezTo>
                      <a:pt x="87" y="67"/>
                      <a:pt x="105" y="79"/>
                      <a:pt x="118" y="96"/>
                    </a:cubicBezTo>
                    <a:cubicBezTo>
                      <a:pt x="94" y="107"/>
                      <a:pt x="69" y="117"/>
                      <a:pt x="45" y="128"/>
                    </a:cubicBezTo>
                    <a:cubicBezTo>
                      <a:pt x="36" y="132"/>
                      <a:pt x="29" y="138"/>
                      <a:pt x="21" y="142"/>
                    </a:cubicBezTo>
                    <a:cubicBezTo>
                      <a:pt x="16" y="144"/>
                      <a:pt x="10" y="145"/>
                      <a:pt x="5" y="147"/>
                    </a:cubicBezTo>
                    <a:cubicBezTo>
                      <a:pt x="4" y="142"/>
                      <a:pt x="0" y="137"/>
                      <a:pt x="1" y="133"/>
                    </a:cubicBezTo>
                    <a:cubicBezTo>
                      <a:pt x="5" y="111"/>
                      <a:pt x="11" y="89"/>
                      <a:pt x="15" y="67"/>
                    </a:cubicBezTo>
                    <a:cubicBezTo>
                      <a:pt x="22" y="70"/>
                      <a:pt x="30" y="75"/>
                      <a:pt x="38" y="75"/>
                    </a:cubicBezTo>
                    <a:cubicBezTo>
                      <a:pt x="46" y="76"/>
                      <a:pt x="55" y="73"/>
                      <a:pt x="62" y="69"/>
                    </a:cubicBezTo>
                    <a:cubicBezTo>
                      <a:pt x="64" y="68"/>
                      <a:pt x="59" y="56"/>
                      <a:pt x="58" y="49"/>
                    </a:cubicBezTo>
                    <a:cubicBezTo>
                      <a:pt x="55" y="33"/>
                      <a:pt x="53" y="17"/>
                      <a:pt x="51" y="0"/>
                    </a:cubicBezTo>
                    <a:cubicBezTo>
                      <a:pt x="51" y="0"/>
                      <a:pt x="50" y="1"/>
                      <a:pt x="5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Shape 107">
                <a:extLst>
                  <a:ext uri="{FF2B5EF4-FFF2-40B4-BE49-F238E27FC236}">
                    <a16:creationId xmlns:a16="http://schemas.microsoft.com/office/drawing/2014/main" id="{332F0855-285E-48AF-8A8A-0D23A420DDF9}"/>
                  </a:ext>
                </a:extLst>
              </p:cNvPr>
              <p:cNvSpPr>
                <a:spLocks/>
              </p:cNvSpPr>
              <p:nvPr/>
            </p:nvSpPr>
            <p:spPr bwMode="auto">
              <a:xfrm>
                <a:off x="7546976" y="4618038"/>
                <a:ext cx="192088" cy="225425"/>
              </a:xfrm>
              <a:custGeom>
                <a:avLst/>
                <a:gdLst>
                  <a:gd name="T0" fmla="*/ 0 w 202"/>
                  <a:gd name="T1" fmla="*/ 0 h 236"/>
                  <a:gd name="T2" fmla="*/ 151 w 202"/>
                  <a:gd name="T3" fmla="*/ 95 h 236"/>
                  <a:gd name="T4" fmla="*/ 124 w 202"/>
                  <a:gd name="T5" fmla="*/ 102 h 236"/>
                  <a:gd name="T6" fmla="*/ 150 w 202"/>
                  <a:gd name="T7" fmla="*/ 148 h 236"/>
                  <a:gd name="T8" fmla="*/ 187 w 202"/>
                  <a:gd name="T9" fmla="*/ 236 h 236"/>
                  <a:gd name="T10" fmla="*/ 171 w 202"/>
                  <a:gd name="T11" fmla="*/ 204 h 236"/>
                  <a:gd name="T12" fmla="*/ 163 w 202"/>
                  <a:gd name="T13" fmla="*/ 186 h 236"/>
                  <a:gd name="T14" fmla="*/ 123 w 202"/>
                  <a:gd name="T15" fmla="*/ 128 h 236"/>
                  <a:gd name="T16" fmla="*/ 31 w 202"/>
                  <a:gd name="T17" fmla="*/ 21 h 236"/>
                  <a:gd name="T18" fmla="*/ 0 w 202"/>
                  <a:gd name="T19" fmla="*/ 0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236">
                    <a:moveTo>
                      <a:pt x="0" y="0"/>
                    </a:moveTo>
                    <a:cubicBezTo>
                      <a:pt x="58" y="18"/>
                      <a:pt x="107" y="48"/>
                      <a:pt x="151" y="95"/>
                    </a:cubicBezTo>
                    <a:cubicBezTo>
                      <a:pt x="140" y="98"/>
                      <a:pt x="134" y="99"/>
                      <a:pt x="124" y="102"/>
                    </a:cubicBezTo>
                    <a:cubicBezTo>
                      <a:pt x="134" y="119"/>
                      <a:pt x="142" y="133"/>
                      <a:pt x="150" y="148"/>
                    </a:cubicBezTo>
                    <a:cubicBezTo>
                      <a:pt x="181" y="144"/>
                      <a:pt x="202" y="191"/>
                      <a:pt x="187" y="236"/>
                    </a:cubicBezTo>
                    <a:cubicBezTo>
                      <a:pt x="180" y="223"/>
                      <a:pt x="176" y="214"/>
                      <a:pt x="171" y="204"/>
                    </a:cubicBezTo>
                    <a:cubicBezTo>
                      <a:pt x="168" y="198"/>
                      <a:pt x="167" y="188"/>
                      <a:pt x="163" y="186"/>
                    </a:cubicBezTo>
                    <a:cubicBezTo>
                      <a:pt x="133" y="178"/>
                      <a:pt x="130" y="152"/>
                      <a:pt x="123" y="128"/>
                    </a:cubicBezTo>
                    <a:cubicBezTo>
                      <a:pt x="107" y="80"/>
                      <a:pt x="74" y="46"/>
                      <a:pt x="31" y="21"/>
                    </a:cubicBezTo>
                    <a:cubicBezTo>
                      <a:pt x="20" y="15"/>
                      <a:pt x="10" y="7"/>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Shape 108">
                <a:extLst>
                  <a:ext uri="{FF2B5EF4-FFF2-40B4-BE49-F238E27FC236}">
                    <a16:creationId xmlns:a16="http://schemas.microsoft.com/office/drawing/2014/main" id="{D44E1A8A-43E5-42B4-92F6-CEF0A0F3CFD2}"/>
                  </a:ext>
                </a:extLst>
              </p:cNvPr>
              <p:cNvSpPr>
                <a:spLocks/>
              </p:cNvSpPr>
              <p:nvPr/>
            </p:nvSpPr>
            <p:spPr bwMode="auto">
              <a:xfrm>
                <a:off x="5124451" y="6019800"/>
                <a:ext cx="88900" cy="112713"/>
              </a:xfrm>
              <a:custGeom>
                <a:avLst/>
                <a:gdLst>
                  <a:gd name="T0" fmla="*/ 58 w 93"/>
                  <a:gd name="T1" fmla="*/ 0 h 117"/>
                  <a:gd name="T2" fmla="*/ 90 w 93"/>
                  <a:gd name="T3" fmla="*/ 44 h 117"/>
                  <a:gd name="T4" fmla="*/ 89 w 93"/>
                  <a:gd name="T5" fmla="*/ 70 h 117"/>
                  <a:gd name="T6" fmla="*/ 48 w 93"/>
                  <a:gd name="T7" fmla="*/ 117 h 117"/>
                  <a:gd name="T8" fmla="*/ 1 w 93"/>
                  <a:gd name="T9" fmla="*/ 40 h 117"/>
                  <a:gd name="T10" fmla="*/ 8 w 93"/>
                  <a:gd name="T11" fmla="*/ 25 h 117"/>
                  <a:gd name="T12" fmla="*/ 58 w 93"/>
                  <a:gd name="T13" fmla="*/ 0 h 117"/>
                </a:gdLst>
                <a:ahLst/>
                <a:cxnLst>
                  <a:cxn ang="0">
                    <a:pos x="T0" y="T1"/>
                  </a:cxn>
                  <a:cxn ang="0">
                    <a:pos x="T2" y="T3"/>
                  </a:cxn>
                  <a:cxn ang="0">
                    <a:pos x="T4" y="T5"/>
                  </a:cxn>
                  <a:cxn ang="0">
                    <a:pos x="T6" y="T7"/>
                  </a:cxn>
                  <a:cxn ang="0">
                    <a:pos x="T8" y="T9"/>
                  </a:cxn>
                  <a:cxn ang="0">
                    <a:pos x="T10" y="T11"/>
                  </a:cxn>
                  <a:cxn ang="0">
                    <a:pos x="T12" y="T13"/>
                  </a:cxn>
                </a:cxnLst>
                <a:rect l="0" t="0" r="r" b="b"/>
                <a:pathLst>
                  <a:path w="93" h="117">
                    <a:moveTo>
                      <a:pt x="58" y="0"/>
                    </a:moveTo>
                    <a:cubicBezTo>
                      <a:pt x="69" y="14"/>
                      <a:pt x="81" y="28"/>
                      <a:pt x="90" y="44"/>
                    </a:cubicBezTo>
                    <a:cubicBezTo>
                      <a:pt x="93" y="50"/>
                      <a:pt x="93" y="64"/>
                      <a:pt x="89" y="70"/>
                    </a:cubicBezTo>
                    <a:cubicBezTo>
                      <a:pt x="77" y="87"/>
                      <a:pt x="62" y="101"/>
                      <a:pt x="48" y="117"/>
                    </a:cubicBezTo>
                    <a:cubicBezTo>
                      <a:pt x="18" y="95"/>
                      <a:pt x="10" y="67"/>
                      <a:pt x="1" y="40"/>
                    </a:cubicBezTo>
                    <a:cubicBezTo>
                      <a:pt x="0" y="36"/>
                      <a:pt x="4" y="27"/>
                      <a:pt x="8" y="25"/>
                    </a:cubicBezTo>
                    <a:cubicBezTo>
                      <a:pt x="25" y="16"/>
                      <a:pt x="42" y="8"/>
                      <a:pt x="5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Shape 109">
                <a:extLst>
                  <a:ext uri="{FF2B5EF4-FFF2-40B4-BE49-F238E27FC236}">
                    <a16:creationId xmlns:a16="http://schemas.microsoft.com/office/drawing/2014/main" id="{1DCC710F-0006-4B70-BFA0-A4728776AF79}"/>
                  </a:ext>
                </a:extLst>
              </p:cNvPr>
              <p:cNvSpPr>
                <a:spLocks/>
              </p:cNvSpPr>
              <p:nvPr/>
            </p:nvSpPr>
            <p:spPr bwMode="auto">
              <a:xfrm>
                <a:off x="6394451" y="5459413"/>
                <a:ext cx="71438" cy="165100"/>
              </a:xfrm>
              <a:custGeom>
                <a:avLst/>
                <a:gdLst>
                  <a:gd name="T0" fmla="*/ 76 w 76"/>
                  <a:gd name="T1" fmla="*/ 166 h 173"/>
                  <a:gd name="T2" fmla="*/ 0 w 76"/>
                  <a:gd name="T3" fmla="*/ 136 h 173"/>
                  <a:gd name="T4" fmla="*/ 29 w 76"/>
                  <a:gd name="T5" fmla="*/ 134 h 173"/>
                  <a:gd name="T6" fmla="*/ 23 w 76"/>
                  <a:gd name="T7" fmla="*/ 104 h 173"/>
                  <a:gd name="T8" fmla="*/ 5 w 76"/>
                  <a:gd name="T9" fmla="*/ 20 h 173"/>
                  <a:gd name="T10" fmla="*/ 16 w 76"/>
                  <a:gd name="T11" fmla="*/ 0 h 173"/>
                  <a:gd name="T12" fmla="*/ 34 w 76"/>
                  <a:gd name="T13" fmla="*/ 14 h 173"/>
                  <a:gd name="T14" fmla="*/ 58 w 76"/>
                  <a:gd name="T15" fmla="*/ 127 h 173"/>
                  <a:gd name="T16" fmla="*/ 76 w 76"/>
                  <a:gd name="T17" fmla="*/ 166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173">
                    <a:moveTo>
                      <a:pt x="76" y="166"/>
                    </a:moveTo>
                    <a:cubicBezTo>
                      <a:pt x="32" y="173"/>
                      <a:pt x="2" y="162"/>
                      <a:pt x="0" y="136"/>
                    </a:cubicBezTo>
                    <a:cubicBezTo>
                      <a:pt x="8" y="136"/>
                      <a:pt x="17" y="135"/>
                      <a:pt x="29" y="134"/>
                    </a:cubicBezTo>
                    <a:cubicBezTo>
                      <a:pt x="27" y="124"/>
                      <a:pt x="26" y="114"/>
                      <a:pt x="23" y="104"/>
                    </a:cubicBezTo>
                    <a:cubicBezTo>
                      <a:pt x="17" y="76"/>
                      <a:pt x="10" y="48"/>
                      <a:pt x="5" y="20"/>
                    </a:cubicBezTo>
                    <a:cubicBezTo>
                      <a:pt x="4" y="14"/>
                      <a:pt x="12" y="7"/>
                      <a:pt x="16" y="0"/>
                    </a:cubicBezTo>
                    <a:cubicBezTo>
                      <a:pt x="22" y="4"/>
                      <a:pt x="33" y="8"/>
                      <a:pt x="34" y="14"/>
                    </a:cubicBezTo>
                    <a:cubicBezTo>
                      <a:pt x="43" y="51"/>
                      <a:pt x="49" y="89"/>
                      <a:pt x="58" y="127"/>
                    </a:cubicBezTo>
                    <a:cubicBezTo>
                      <a:pt x="61" y="140"/>
                      <a:pt x="69" y="152"/>
                      <a:pt x="76" y="16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Shape 110">
                <a:extLst>
                  <a:ext uri="{FF2B5EF4-FFF2-40B4-BE49-F238E27FC236}">
                    <a16:creationId xmlns:a16="http://schemas.microsoft.com/office/drawing/2014/main" id="{99BD7891-E280-4698-AC03-F3FEE800B6A1}"/>
                  </a:ext>
                </a:extLst>
              </p:cNvPr>
              <p:cNvSpPr>
                <a:spLocks/>
              </p:cNvSpPr>
              <p:nvPr/>
            </p:nvSpPr>
            <p:spPr bwMode="auto">
              <a:xfrm>
                <a:off x="6534151" y="6169025"/>
                <a:ext cx="119063" cy="88900"/>
              </a:xfrm>
              <a:custGeom>
                <a:avLst/>
                <a:gdLst>
                  <a:gd name="T0" fmla="*/ 0 w 125"/>
                  <a:gd name="T1" fmla="*/ 70 h 94"/>
                  <a:gd name="T2" fmla="*/ 17 w 125"/>
                  <a:gd name="T3" fmla="*/ 52 h 94"/>
                  <a:gd name="T4" fmla="*/ 37 w 125"/>
                  <a:gd name="T5" fmla="*/ 33 h 94"/>
                  <a:gd name="T6" fmla="*/ 59 w 125"/>
                  <a:gd name="T7" fmla="*/ 13 h 94"/>
                  <a:gd name="T8" fmla="*/ 123 w 125"/>
                  <a:gd name="T9" fmla="*/ 36 h 94"/>
                  <a:gd name="T10" fmla="*/ 117 w 125"/>
                  <a:gd name="T11" fmla="*/ 59 h 94"/>
                  <a:gd name="T12" fmla="*/ 0 w 125"/>
                  <a:gd name="T13" fmla="*/ 70 h 94"/>
                </a:gdLst>
                <a:ahLst/>
                <a:cxnLst>
                  <a:cxn ang="0">
                    <a:pos x="T0" y="T1"/>
                  </a:cxn>
                  <a:cxn ang="0">
                    <a:pos x="T2" y="T3"/>
                  </a:cxn>
                  <a:cxn ang="0">
                    <a:pos x="T4" y="T5"/>
                  </a:cxn>
                  <a:cxn ang="0">
                    <a:pos x="T6" y="T7"/>
                  </a:cxn>
                  <a:cxn ang="0">
                    <a:pos x="T8" y="T9"/>
                  </a:cxn>
                  <a:cxn ang="0">
                    <a:pos x="T10" y="T11"/>
                  </a:cxn>
                  <a:cxn ang="0">
                    <a:pos x="T12" y="T13"/>
                  </a:cxn>
                </a:cxnLst>
                <a:rect l="0" t="0" r="r" b="b"/>
                <a:pathLst>
                  <a:path w="125" h="94">
                    <a:moveTo>
                      <a:pt x="0" y="70"/>
                    </a:moveTo>
                    <a:cubicBezTo>
                      <a:pt x="6" y="64"/>
                      <a:pt x="11" y="58"/>
                      <a:pt x="17" y="52"/>
                    </a:cubicBezTo>
                    <a:cubicBezTo>
                      <a:pt x="24" y="46"/>
                      <a:pt x="35" y="41"/>
                      <a:pt x="37" y="33"/>
                    </a:cubicBezTo>
                    <a:cubicBezTo>
                      <a:pt x="40" y="20"/>
                      <a:pt x="43" y="8"/>
                      <a:pt x="59" y="13"/>
                    </a:cubicBezTo>
                    <a:cubicBezTo>
                      <a:pt x="80" y="21"/>
                      <a:pt x="112" y="0"/>
                      <a:pt x="123" y="36"/>
                    </a:cubicBezTo>
                    <a:cubicBezTo>
                      <a:pt x="125" y="42"/>
                      <a:pt x="122" y="54"/>
                      <a:pt x="117" y="59"/>
                    </a:cubicBezTo>
                    <a:cubicBezTo>
                      <a:pt x="83" y="89"/>
                      <a:pt x="45" y="94"/>
                      <a:pt x="0"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Shape 111">
                <a:extLst>
                  <a:ext uri="{FF2B5EF4-FFF2-40B4-BE49-F238E27FC236}">
                    <a16:creationId xmlns:a16="http://schemas.microsoft.com/office/drawing/2014/main" id="{445908A0-13EA-4EE4-9C15-C17774F7EBFF}"/>
                  </a:ext>
                </a:extLst>
              </p:cNvPr>
              <p:cNvSpPr>
                <a:spLocks/>
              </p:cNvSpPr>
              <p:nvPr/>
            </p:nvSpPr>
            <p:spPr bwMode="auto">
              <a:xfrm>
                <a:off x="6088063" y="6181725"/>
                <a:ext cx="111125" cy="69850"/>
              </a:xfrm>
              <a:custGeom>
                <a:avLst/>
                <a:gdLst>
                  <a:gd name="T0" fmla="*/ 102 w 117"/>
                  <a:gd name="T1" fmla="*/ 73 h 73"/>
                  <a:gd name="T2" fmla="*/ 18 w 117"/>
                  <a:gd name="T3" fmla="*/ 62 h 73"/>
                  <a:gd name="T4" fmla="*/ 1 w 117"/>
                  <a:gd name="T5" fmla="*/ 39 h 73"/>
                  <a:gd name="T6" fmla="*/ 20 w 117"/>
                  <a:gd name="T7" fmla="*/ 14 h 73"/>
                  <a:gd name="T8" fmla="*/ 74 w 117"/>
                  <a:gd name="T9" fmla="*/ 1 h 73"/>
                  <a:gd name="T10" fmla="*/ 88 w 117"/>
                  <a:gd name="T11" fmla="*/ 10 h 73"/>
                  <a:gd name="T12" fmla="*/ 111 w 117"/>
                  <a:gd name="T13" fmla="*/ 45 h 73"/>
                  <a:gd name="T14" fmla="*/ 116 w 117"/>
                  <a:gd name="T15" fmla="*/ 69 h 73"/>
                  <a:gd name="T16" fmla="*/ 102 w 117"/>
                  <a:gd name="T17" fmla="*/ 7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7" h="73">
                    <a:moveTo>
                      <a:pt x="102" y="73"/>
                    </a:moveTo>
                    <a:cubicBezTo>
                      <a:pt x="69" y="69"/>
                      <a:pt x="43" y="68"/>
                      <a:pt x="18" y="62"/>
                    </a:cubicBezTo>
                    <a:cubicBezTo>
                      <a:pt x="11" y="60"/>
                      <a:pt x="0" y="46"/>
                      <a:pt x="1" y="39"/>
                    </a:cubicBezTo>
                    <a:cubicBezTo>
                      <a:pt x="2" y="30"/>
                      <a:pt x="12" y="18"/>
                      <a:pt x="20" y="14"/>
                    </a:cubicBezTo>
                    <a:cubicBezTo>
                      <a:pt x="37" y="7"/>
                      <a:pt x="56" y="4"/>
                      <a:pt x="74" y="1"/>
                    </a:cubicBezTo>
                    <a:cubicBezTo>
                      <a:pt x="78" y="0"/>
                      <a:pt x="85" y="6"/>
                      <a:pt x="88" y="10"/>
                    </a:cubicBezTo>
                    <a:cubicBezTo>
                      <a:pt x="96" y="21"/>
                      <a:pt x="104" y="33"/>
                      <a:pt x="111" y="45"/>
                    </a:cubicBezTo>
                    <a:cubicBezTo>
                      <a:pt x="114" y="52"/>
                      <a:pt x="117" y="62"/>
                      <a:pt x="116" y="69"/>
                    </a:cubicBezTo>
                    <a:cubicBezTo>
                      <a:pt x="115" y="72"/>
                      <a:pt x="103" y="73"/>
                      <a:pt x="102"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Shape 112">
                <a:extLst>
                  <a:ext uri="{FF2B5EF4-FFF2-40B4-BE49-F238E27FC236}">
                    <a16:creationId xmlns:a16="http://schemas.microsoft.com/office/drawing/2014/main" id="{663A1909-5C80-44BD-AAD2-14581DAA448D}"/>
                  </a:ext>
                </a:extLst>
              </p:cNvPr>
              <p:cNvSpPr>
                <a:spLocks/>
              </p:cNvSpPr>
              <p:nvPr/>
            </p:nvSpPr>
            <p:spPr bwMode="auto">
              <a:xfrm>
                <a:off x="5087938" y="6273800"/>
                <a:ext cx="133350" cy="53975"/>
              </a:xfrm>
              <a:custGeom>
                <a:avLst/>
                <a:gdLst>
                  <a:gd name="T0" fmla="*/ 46 w 140"/>
                  <a:gd name="T1" fmla="*/ 55 h 57"/>
                  <a:gd name="T2" fmla="*/ 41 w 140"/>
                  <a:gd name="T3" fmla="*/ 55 h 57"/>
                  <a:gd name="T4" fmla="*/ 3 w 140"/>
                  <a:gd name="T5" fmla="*/ 35 h 57"/>
                  <a:gd name="T6" fmla="*/ 44 w 140"/>
                  <a:gd name="T7" fmla="*/ 1 h 57"/>
                  <a:gd name="T8" fmla="*/ 134 w 140"/>
                  <a:gd name="T9" fmla="*/ 23 h 57"/>
                  <a:gd name="T10" fmla="*/ 139 w 140"/>
                  <a:gd name="T11" fmla="*/ 33 h 57"/>
                  <a:gd name="T12" fmla="*/ 126 w 140"/>
                  <a:gd name="T13" fmla="*/ 45 h 57"/>
                  <a:gd name="T14" fmla="*/ 47 w 140"/>
                  <a:gd name="T15" fmla="*/ 57 h 57"/>
                  <a:gd name="T16" fmla="*/ 46 w 140"/>
                  <a:gd name="T17"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 h="57">
                    <a:moveTo>
                      <a:pt x="46" y="55"/>
                    </a:moveTo>
                    <a:cubicBezTo>
                      <a:pt x="45" y="55"/>
                      <a:pt x="43" y="56"/>
                      <a:pt x="41" y="55"/>
                    </a:cubicBezTo>
                    <a:cubicBezTo>
                      <a:pt x="27" y="51"/>
                      <a:pt x="0" y="57"/>
                      <a:pt x="3" y="35"/>
                    </a:cubicBezTo>
                    <a:cubicBezTo>
                      <a:pt x="5" y="21"/>
                      <a:pt x="30" y="0"/>
                      <a:pt x="44" y="1"/>
                    </a:cubicBezTo>
                    <a:cubicBezTo>
                      <a:pt x="74" y="2"/>
                      <a:pt x="104" y="14"/>
                      <a:pt x="134" y="23"/>
                    </a:cubicBezTo>
                    <a:cubicBezTo>
                      <a:pt x="136" y="24"/>
                      <a:pt x="140" y="31"/>
                      <a:pt x="139" y="33"/>
                    </a:cubicBezTo>
                    <a:cubicBezTo>
                      <a:pt x="136" y="38"/>
                      <a:pt x="131" y="44"/>
                      <a:pt x="126" y="45"/>
                    </a:cubicBezTo>
                    <a:cubicBezTo>
                      <a:pt x="100" y="50"/>
                      <a:pt x="73" y="53"/>
                      <a:pt x="47" y="57"/>
                    </a:cubicBezTo>
                    <a:cubicBezTo>
                      <a:pt x="46" y="57"/>
                      <a:pt x="46" y="56"/>
                      <a:pt x="46"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Shape 113">
                <a:extLst>
                  <a:ext uri="{FF2B5EF4-FFF2-40B4-BE49-F238E27FC236}">
                    <a16:creationId xmlns:a16="http://schemas.microsoft.com/office/drawing/2014/main" id="{1C29060E-DD95-4988-B9AD-0756A345C28B}"/>
                  </a:ext>
                </a:extLst>
              </p:cNvPr>
              <p:cNvSpPr>
                <a:spLocks/>
              </p:cNvSpPr>
              <p:nvPr/>
            </p:nvSpPr>
            <p:spPr bwMode="auto">
              <a:xfrm>
                <a:off x="8007351" y="3938588"/>
                <a:ext cx="184150" cy="98425"/>
              </a:xfrm>
              <a:custGeom>
                <a:avLst/>
                <a:gdLst>
                  <a:gd name="T0" fmla="*/ 194 w 194"/>
                  <a:gd name="T1" fmla="*/ 22 h 103"/>
                  <a:gd name="T2" fmla="*/ 0 w 194"/>
                  <a:gd name="T3" fmla="*/ 103 h 103"/>
                  <a:gd name="T4" fmla="*/ 84 w 194"/>
                  <a:gd name="T5" fmla="*/ 25 h 103"/>
                  <a:gd name="T6" fmla="*/ 150 w 194"/>
                  <a:gd name="T7" fmla="*/ 2 h 103"/>
                  <a:gd name="T8" fmla="*/ 193 w 194"/>
                  <a:gd name="T9" fmla="*/ 9 h 103"/>
                  <a:gd name="T10" fmla="*/ 194 w 194"/>
                  <a:gd name="T11" fmla="*/ 22 h 103"/>
                </a:gdLst>
                <a:ahLst/>
                <a:cxnLst>
                  <a:cxn ang="0">
                    <a:pos x="T0" y="T1"/>
                  </a:cxn>
                  <a:cxn ang="0">
                    <a:pos x="T2" y="T3"/>
                  </a:cxn>
                  <a:cxn ang="0">
                    <a:pos x="T4" y="T5"/>
                  </a:cxn>
                  <a:cxn ang="0">
                    <a:pos x="T6" y="T7"/>
                  </a:cxn>
                  <a:cxn ang="0">
                    <a:pos x="T8" y="T9"/>
                  </a:cxn>
                  <a:cxn ang="0">
                    <a:pos x="T10" y="T11"/>
                  </a:cxn>
                </a:cxnLst>
                <a:rect l="0" t="0" r="r" b="b"/>
                <a:pathLst>
                  <a:path w="194" h="103">
                    <a:moveTo>
                      <a:pt x="194" y="22"/>
                    </a:moveTo>
                    <a:cubicBezTo>
                      <a:pt x="129" y="47"/>
                      <a:pt x="52" y="46"/>
                      <a:pt x="0" y="103"/>
                    </a:cubicBezTo>
                    <a:cubicBezTo>
                      <a:pt x="18" y="64"/>
                      <a:pt x="48" y="41"/>
                      <a:pt x="84" y="25"/>
                    </a:cubicBezTo>
                    <a:cubicBezTo>
                      <a:pt x="105" y="16"/>
                      <a:pt x="128" y="7"/>
                      <a:pt x="150" y="2"/>
                    </a:cubicBezTo>
                    <a:cubicBezTo>
                      <a:pt x="164" y="0"/>
                      <a:pt x="179" y="6"/>
                      <a:pt x="193" y="9"/>
                    </a:cubicBezTo>
                    <a:cubicBezTo>
                      <a:pt x="193" y="13"/>
                      <a:pt x="194" y="18"/>
                      <a:pt x="194"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Shape 114">
                <a:extLst>
                  <a:ext uri="{FF2B5EF4-FFF2-40B4-BE49-F238E27FC236}">
                    <a16:creationId xmlns:a16="http://schemas.microsoft.com/office/drawing/2014/main" id="{3EA58807-B2AF-4C2E-8EF2-E837678119AE}"/>
                  </a:ext>
                </a:extLst>
              </p:cNvPr>
              <p:cNvSpPr>
                <a:spLocks/>
              </p:cNvSpPr>
              <p:nvPr/>
            </p:nvSpPr>
            <p:spPr bwMode="auto">
              <a:xfrm>
                <a:off x="3554413" y="5759450"/>
                <a:ext cx="33338" cy="292100"/>
              </a:xfrm>
              <a:custGeom>
                <a:avLst/>
                <a:gdLst>
                  <a:gd name="T0" fmla="*/ 10 w 34"/>
                  <a:gd name="T1" fmla="*/ 0 h 307"/>
                  <a:gd name="T2" fmla="*/ 16 w 34"/>
                  <a:gd name="T3" fmla="*/ 307 h 307"/>
                  <a:gd name="T4" fmla="*/ 5 w 34"/>
                  <a:gd name="T5" fmla="*/ 307 h 307"/>
                  <a:gd name="T6" fmla="*/ 0 w 34"/>
                  <a:gd name="T7" fmla="*/ 0 h 307"/>
                  <a:gd name="T8" fmla="*/ 10 w 34"/>
                  <a:gd name="T9" fmla="*/ 0 h 307"/>
                </a:gdLst>
                <a:ahLst/>
                <a:cxnLst>
                  <a:cxn ang="0">
                    <a:pos x="T0" y="T1"/>
                  </a:cxn>
                  <a:cxn ang="0">
                    <a:pos x="T2" y="T3"/>
                  </a:cxn>
                  <a:cxn ang="0">
                    <a:pos x="T4" y="T5"/>
                  </a:cxn>
                  <a:cxn ang="0">
                    <a:pos x="T6" y="T7"/>
                  </a:cxn>
                  <a:cxn ang="0">
                    <a:pos x="T8" y="T9"/>
                  </a:cxn>
                </a:cxnLst>
                <a:rect l="0" t="0" r="r" b="b"/>
                <a:pathLst>
                  <a:path w="34" h="307">
                    <a:moveTo>
                      <a:pt x="10" y="0"/>
                    </a:moveTo>
                    <a:cubicBezTo>
                      <a:pt x="13" y="102"/>
                      <a:pt x="34" y="204"/>
                      <a:pt x="16" y="307"/>
                    </a:cubicBezTo>
                    <a:cubicBezTo>
                      <a:pt x="12" y="307"/>
                      <a:pt x="9" y="307"/>
                      <a:pt x="5" y="307"/>
                    </a:cubicBezTo>
                    <a:cubicBezTo>
                      <a:pt x="4" y="205"/>
                      <a:pt x="2" y="103"/>
                      <a:pt x="0" y="0"/>
                    </a:cubicBezTo>
                    <a:cubicBezTo>
                      <a:pt x="3" y="0"/>
                      <a:pt x="6"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Shape 115">
                <a:extLst>
                  <a:ext uri="{FF2B5EF4-FFF2-40B4-BE49-F238E27FC236}">
                    <a16:creationId xmlns:a16="http://schemas.microsoft.com/office/drawing/2014/main" id="{BD3A8739-878B-4CAB-86E5-1A80B7A21262}"/>
                  </a:ext>
                </a:extLst>
              </p:cNvPr>
              <p:cNvSpPr>
                <a:spLocks/>
              </p:cNvSpPr>
              <p:nvPr/>
            </p:nvSpPr>
            <p:spPr bwMode="auto">
              <a:xfrm>
                <a:off x="8710613" y="3905250"/>
                <a:ext cx="58738" cy="411163"/>
              </a:xfrm>
              <a:custGeom>
                <a:avLst/>
                <a:gdLst>
                  <a:gd name="T0" fmla="*/ 44 w 61"/>
                  <a:gd name="T1" fmla="*/ 0 h 432"/>
                  <a:gd name="T2" fmla="*/ 26 w 61"/>
                  <a:gd name="T3" fmla="*/ 55 h 432"/>
                  <a:gd name="T4" fmla="*/ 20 w 61"/>
                  <a:gd name="T5" fmla="*/ 91 h 432"/>
                  <a:gd name="T6" fmla="*/ 55 w 61"/>
                  <a:gd name="T7" fmla="*/ 258 h 432"/>
                  <a:gd name="T8" fmla="*/ 56 w 61"/>
                  <a:gd name="T9" fmla="*/ 432 h 432"/>
                  <a:gd name="T10" fmla="*/ 50 w 61"/>
                  <a:gd name="T11" fmla="*/ 432 h 432"/>
                  <a:gd name="T12" fmla="*/ 50 w 61"/>
                  <a:gd name="T13" fmla="*/ 384 h 432"/>
                  <a:gd name="T14" fmla="*/ 30 w 61"/>
                  <a:gd name="T15" fmla="*/ 201 h 432"/>
                  <a:gd name="T16" fmla="*/ 7 w 61"/>
                  <a:gd name="T17" fmla="*/ 110 h 432"/>
                  <a:gd name="T18" fmla="*/ 45 w 61"/>
                  <a:gd name="T19" fmla="*/ 1 h 432"/>
                  <a:gd name="T20" fmla="*/ 44 w 61"/>
                  <a:gd name="T21" fmla="*/ 0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432">
                    <a:moveTo>
                      <a:pt x="44" y="0"/>
                    </a:moveTo>
                    <a:cubicBezTo>
                      <a:pt x="38" y="18"/>
                      <a:pt x="31" y="37"/>
                      <a:pt x="26" y="55"/>
                    </a:cubicBezTo>
                    <a:cubicBezTo>
                      <a:pt x="22" y="67"/>
                      <a:pt x="18" y="80"/>
                      <a:pt x="20" y="91"/>
                    </a:cubicBezTo>
                    <a:cubicBezTo>
                      <a:pt x="31" y="147"/>
                      <a:pt x="49" y="202"/>
                      <a:pt x="55" y="258"/>
                    </a:cubicBezTo>
                    <a:cubicBezTo>
                      <a:pt x="61" y="316"/>
                      <a:pt x="56" y="374"/>
                      <a:pt x="56" y="432"/>
                    </a:cubicBezTo>
                    <a:cubicBezTo>
                      <a:pt x="54" y="432"/>
                      <a:pt x="52" y="432"/>
                      <a:pt x="50" y="432"/>
                    </a:cubicBezTo>
                    <a:cubicBezTo>
                      <a:pt x="50" y="416"/>
                      <a:pt x="48" y="400"/>
                      <a:pt x="50" y="384"/>
                    </a:cubicBezTo>
                    <a:cubicBezTo>
                      <a:pt x="55" y="322"/>
                      <a:pt x="47" y="261"/>
                      <a:pt x="30" y="201"/>
                    </a:cubicBezTo>
                    <a:cubicBezTo>
                      <a:pt x="22" y="171"/>
                      <a:pt x="12" y="141"/>
                      <a:pt x="7" y="110"/>
                    </a:cubicBezTo>
                    <a:cubicBezTo>
                      <a:pt x="0" y="67"/>
                      <a:pt x="12" y="30"/>
                      <a:pt x="45" y="1"/>
                    </a:cubicBezTo>
                    <a:cubicBezTo>
                      <a:pt x="45" y="1"/>
                      <a:pt x="44" y="0"/>
                      <a:pt x="4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Shape 116">
                <a:extLst>
                  <a:ext uri="{FF2B5EF4-FFF2-40B4-BE49-F238E27FC236}">
                    <a16:creationId xmlns:a16="http://schemas.microsoft.com/office/drawing/2014/main" id="{7C32738C-65D3-4061-B3E3-E5BE95C5BD11}"/>
                  </a:ext>
                </a:extLst>
              </p:cNvPr>
              <p:cNvSpPr>
                <a:spLocks/>
              </p:cNvSpPr>
              <p:nvPr/>
            </p:nvSpPr>
            <p:spPr bwMode="auto">
              <a:xfrm>
                <a:off x="5226051" y="6076950"/>
                <a:ext cx="107950" cy="69850"/>
              </a:xfrm>
              <a:custGeom>
                <a:avLst/>
                <a:gdLst>
                  <a:gd name="T0" fmla="*/ 69 w 112"/>
                  <a:gd name="T1" fmla="*/ 74 h 74"/>
                  <a:gd name="T2" fmla="*/ 25 w 112"/>
                  <a:gd name="T3" fmla="*/ 65 h 74"/>
                  <a:gd name="T4" fmla="*/ 8 w 112"/>
                  <a:gd name="T5" fmla="*/ 31 h 74"/>
                  <a:gd name="T6" fmla="*/ 46 w 112"/>
                  <a:gd name="T7" fmla="*/ 10 h 74"/>
                  <a:gd name="T8" fmla="*/ 96 w 112"/>
                  <a:gd name="T9" fmla="*/ 33 h 74"/>
                  <a:gd name="T10" fmla="*/ 112 w 112"/>
                  <a:gd name="T11" fmla="*/ 51 h 74"/>
                  <a:gd name="T12" fmla="*/ 92 w 112"/>
                  <a:gd name="T13" fmla="*/ 68 h 74"/>
                  <a:gd name="T14" fmla="*/ 69 w 112"/>
                  <a:gd name="T15" fmla="*/ 74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2" h="74">
                    <a:moveTo>
                      <a:pt x="69" y="74"/>
                    </a:moveTo>
                    <a:cubicBezTo>
                      <a:pt x="54" y="71"/>
                      <a:pt x="39" y="69"/>
                      <a:pt x="25" y="65"/>
                    </a:cubicBezTo>
                    <a:cubicBezTo>
                      <a:pt x="7" y="60"/>
                      <a:pt x="0" y="48"/>
                      <a:pt x="8" y="31"/>
                    </a:cubicBezTo>
                    <a:cubicBezTo>
                      <a:pt x="16" y="17"/>
                      <a:pt x="25" y="0"/>
                      <a:pt x="46" y="10"/>
                    </a:cubicBezTo>
                    <a:cubicBezTo>
                      <a:pt x="63" y="17"/>
                      <a:pt x="80" y="24"/>
                      <a:pt x="96" y="33"/>
                    </a:cubicBezTo>
                    <a:cubicBezTo>
                      <a:pt x="102" y="37"/>
                      <a:pt x="107" y="45"/>
                      <a:pt x="112" y="51"/>
                    </a:cubicBezTo>
                    <a:cubicBezTo>
                      <a:pt x="105" y="57"/>
                      <a:pt x="99" y="64"/>
                      <a:pt x="92" y="68"/>
                    </a:cubicBezTo>
                    <a:cubicBezTo>
                      <a:pt x="85" y="72"/>
                      <a:pt x="76" y="72"/>
                      <a:pt x="69"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Shape 117">
                <a:extLst>
                  <a:ext uri="{FF2B5EF4-FFF2-40B4-BE49-F238E27FC236}">
                    <a16:creationId xmlns:a16="http://schemas.microsoft.com/office/drawing/2014/main" id="{B9EB998A-85C3-46F9-9174-CB7E6FF7EA95}"/>
                  </a:ext>
                </a:extLst>
              </p:cNvPr>
              <p:cNvSpPr>
                <a:spLocks/>
              </p:cNvSpPr>
              <p:nvPr/>
            </p:nvSpPr>
            <p:spPr bwMode="auto">
              <a:xfrm>
                <a:off x="7426326" y="4960938"/>
                <a:ext cx="33338" cy="268288"/>
              </a:xfrm>
              <a:custGeom>
                <a:avLst/>
                <a:gdLst>
                  <a:gd name="T0" fmla="*/ 34 w 34"/>
                  <a:gd name="T1" fmla="*/ 0 h 281"/>
                  <a:gd name="T2" fmla="*/ 34 w 34"/>
                  <a:gd name="T3" fmla="*/ 266 h 281"/>
                  <a:gd name="T4" fmla="*/ 0 w 34"/>
                  <a:gd name="T5" fmla="*/ 281 h 281"/>
                  <a:gd name="T6" fmla="*/ 14 w 34"/>
                  <a:gd name="T7" fmla="*/ 191 h 281"/>
                  <a:gd name="T8" fmla="*/ 15 w 34"/>
                  <a:gd name="T9" fmla="*/ 113 h 281"/>
                  <a:gd name="T10" fmla="*/ 11 w 34"/>
                  <a:gd name="T11" fmla="*/ 17 h 281"/>
                  <a:gd name="T12" fmla="*/ 34 w 34"/>
                  <a:gd name="T13" fmla="*/ 0 h 281"/>
                </a:gdLst>
                <a:ahLst/>
                <a:cxnLst>
                  <a:cxn ang="0">
                    <a:pos x="T0" y="T1"/>
                  </a:cxn>
                  <a:cxn ang="0">
                    <a:pos x="T2" y="T3"/>
                  </a:cxn>
                  <a:cxn ang="0">
                    <a:pos x="T4" y="T5"/>
                  </a:cxn>
                  <a:cxn ang="0">
                    <a:pos x="T6" y="T7"/>
                  </a:cxn>
                  <a:cxn ang="0">
                    <a:pos x="T8" y="T9"/>
                  </a:cxn>
                  <a:cxn ang="0">
                    <a:pos x="T10" y="T11"/>
                  </a:cxn>
                  <a:cxn ang="0">
                    <a:pos x="T12" y="T13"/>
                  </a:cxn>
                </a:cxnLst>
                <a:rect l="0" t="0" r="r" b="b"/>
                <a:pathLst>
                  <a:path w="34" h="281">
                    <a:moveTo>
                      <a:pt x="34" y="0"/>
                    </a:moveTo>
                    <a:cubicBezTo>
                      <a:pt x="34" y="91"/>
                      <a:pt x="34" y="178"/>
                      <a:pt x="34" y="266"/>
                    </a:cubicBezTo>
                    <a:cubicBezTo>
                      <a:pt x="23" y="271"/>
                      <a:pt x="14" y="275"/>
                      <a:pt x="0" y="281"/>
                    </a:cubicBezTo>
                    <a:cubicBezTo>
                      <a:pt x="5" y="249"/>
                      <a:pt x="11" y="220"/>
                      <a:pt x="14" y="191"/>
                    </a:cubicBezTo>
                    <a:cubicBezTo>
                      <a:pt x="16" y="165"/>
                      <a:pt x="16" y="139"/>
                      <a:pt x="15" y="113"/>
                    </a:cubicBezTo>
                    <a:cubicBezTo>
                      <a:pt x="15" y="81"/>
                      <a:pt x="10" y="49"/>
                      <a:pt x="11" y="17"/>
                    </a:cubicBezTo>
                    <a:cubicBezTo>
                      <a:pt x="11" y="10"/>
                      <a:pt x="28" y="4"/>
                      <a:pt x="34"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Shape 118">
                <a:extLst>
                  <a:ext uri="{FF2B5EF4-FFF2-40B4-BE49-F238E27FC236}">
                    <a16:creationId xmlns:a16="http://schemas.microsoft.com/office/drawing/2014/main" id="{E1DF4C89-ABA1-4AF3-9DB3-4EA703EAF67A}"/>
                  </a:ext>
                </a:extLst>
              </p:cNvPr>
              <p:cNvSpPr>
                <a:spLocks/>
              </p:cNvSpPr>
              <p:nvPr/>
            </p:nvSpPr>
            <p:spPr bwMode="auto">
              <a:xfrm>
                <a:off x="7289801" y="5645150"/>
                <a:ext cx="160338" cy="71438"/>
              </a:xfrm>
              <a:custGeom>
                <a:avLst/>
                <a:gdLst>
                  <a:gd name="T0" fmla="*/ 59 w 169"/>
                  <a:gd name="T1" fmla="*/ 45 h 74"/>
                  <a:gd name="T2" fmla="*/ 137 w 169"/>
                  <a:gd name="T3" fmla="*/ 26 h 74"/>
                  <a:gd name="T4" fmla="*/ 169 w 169"/>
                  <a:gd name="T5" fmla="*/ 28 h 74"/>
                  <a:gd name="T6" fmla="*/ 160 w 169"/>
                  <a:gd name="T7" fmla="*/ 53 h 74"/>
                  <a:gd name="T8" fmla="*/ 69 w 169"/>
                  <a:gd name="T9" fmla="*/ 64 h 74"/>
                  <a:gd name="T10" fmla="*/ 24 w 169"/>
                  <a:gd name="T11" fmla="*/ 52 h 74"/>
                  <a:gd name="T12" fmla="*/ 10 w 169"/>
                  <a:gd name="T13" fmla="*/ 25 h 74"/>
                  <a:gd name="T14" fmla="*/ 50 w 169"/>
                  <a:gd name="T15" fmla="*/ 13 h 74"/>
                  <a:gd name="T16" fmla="*/ 59 w 169"/>
                  <a:gd name="T17" fmla="*/ 4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9" h="74">
                    <a:moveTo>
                      <a:pt x="59" y="45"/>
                    </a:moveTo>
                    <a:cubicBezTo>
                      <a:pt x="82" y="46"/>
                      <a:pt x="113" y="60"/>
                      <a:pt x="137" y="26"/>
                    </a:cubicBezTo>
                    <a:cubicBezTo>
                      <a:pt x="140" y="22"/>
                      <a:pt x="158" y="27"/>
                      <a:pt x="169" y="28"/>
                    </a:cubicBezTo>
                    <a:cubicBezTo>
                      <a:pt x="166" y="37"/>
                      <a:pt x="166" y="48"/>
                      <a:pt x="160" y="53"/>
                    </a:cubicBezTo>
                    <a:cubicBezTo>
                      <a:pt x="133" y="74"/>
                      <a:pt x="100" y="66"/>
                      <a:pt x="69" y="64"/>
                    </a:cubicBezTo>
                    <a:cubicBezTo>
                      <a:pt x="54" y="63"/>
                      <a:pt x="39" y="58"/>
                      <a:pt x="24" y="52"/>
                    </a:cubicBezTo>
                    <a:cubicBezTo>
                      <a:pt x="13" y="48"/>
                      <a:pt x="0" y="40"/>
                      <a:pt x="10" y="25"/>
                    </a:cubicBezTo>
                    <a:cubicBezTo>
                      <a:pt x="20" y="11"/>
                      <a:pt x="33" y="0"/>
                      <a:pt x="50" y="13"/>
                    </a:cubicBezTo>
                    <a:cubicBezTo>
                      <a:pt x="55" y="17"/>
                      <a:pt x="55" y="29"/>
                      <a:pt x="5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Shape 119">
                <a:extLst>
                  <a:ext uri="{FF2B5EF4-FFF2-40B4-BE49-F238E27FC236}">
                    <a16:creationId xmlns:a16="http://schemas.microsoft.com/office/drawing/2014/main" id="{185A4B9B-411C-4558-9B25-9D9A8DBD2BC9}"/>
                  </a:ext>
                </a:extLst>
              </p:cNvPr>
              <p:cNvSpPr>
                <a:spLocks/>
              </p:cNvSpPr>
              <p:nvPr/>
            </p:nvSpPr>
            <p:spPr bwMode="auto">
              <a:xfrm>
                <a:off x="3810001" y="4354513"/>
                <a:ext cx="131763" cy="42863"/>
              </a:xfrm>
              <a:custGeom>
                <a:avLst/>
                <a:gdLst>
                  <a:gd name="T0" fmla="*/ 139 w 139"/>
                  <a:gd name="T1" fmla="*/ 45 h 45"/>
                  <a:gd name="T2" fmla="*/ 0 w 139"/>
                  <a:gd name="T3" fmla="*/ 45 h 45"/>
                  <a:gd name="T4" fmla="*/ 42 w 139"/>
                  <a:gd name="T5" fmla="*/ 3 h 45"/>
                  <a:gd name="T6" fmla="*/ 139 w 139"/>
                  <a:gd name="T7" fmla="*/ 45 h 45"/>
                </a:gdLst>
                <a:ahLst/>
                <a:cxnLst>
                  <a:cxn ang="0">
                    <a:pos x="T0" y="T1"/>
                  </a:cxn>
                  <a:cxn ang="0">
                    <a:pos x="T2" y="T3"/>
                  </a:cxn>
                  <a:cxn ang="0">
                    <a:pos x="T4" y="T5"/>
                  </a:cxn>
                  <a:cxn ang="0">
                    <a:pos x="T6" y="T7"/>
                  </a:cxn>
                </a:cxnLst>
                <a:rect l="0" t="0" r="r" b="b"/>
                <a:pathLst>
                  <a:path w="139" h="45">
                    <a:moveTo>
                      <a:pt x="139" y="45"/>
                    </a:moveTo>
                    <a:cubicBezTo>
                      <a:pt x="93" y="45"/>
                      <a:pt x="47" y="45"/>
                      <a:pt x="0" y="45"/>
                    </a:cubicBezTo>
                    <a:cubicBezTo>
                      <a:pt x="4" y="16"/>
                      <a:pt x="17" y="5"/>
                      <a:pt x="42" y="3"/>
                    </a:cubicBezTo>
                    <a:cubicBezTo>
                      <a:pt x="82" y="0"/>
                      <a:pt x="111" y="21"/>
                      <a:pt x="139"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Shape 120">
                <a:extLst>
                  <a:ext uri="{FF2B5EF4-FFF2-40B4-BE49-F238E27FC236}">
                    <a16:creationId xmlns:a16="http://schemas.microsoft.com/office/drawing/2014/main" id="{44C552A4-82C1-4A55-8DEF-68EA153FE589}"/>
                  </a:ext>
                </a:extLst>
              </p:cNvPr>
              <p:cNvSpPr>
                <a:spLocks/>
              </p:cNvSpPr>
              <p:nvPr/>
            </p:nvSpPr>
            <p:spPr bwMode="auto">
              <a:xfrm>
                <a:off x="3286126" y="5803900"/>
                <a:ext cx="58738" cy="242888"/>
              </a:xfrm>
              <a:custGeom>
                <a:avLst/>
                <a:gdLst>
                  <a:gd name="T0" fmla="*/ 61 w 61"/>
                  <a:gd name="T1" fmla="*/ 0 h 254"/>
                  <a:gd name="T2" fmla="*/ 15 w 61"/>
                  <a:gd name="T3" fmla="*/ 254 h 254"/>
                  <a:gd name="T4" fmla="*/ 61 w 61"/>
                  <a:gd name="T5" fmla="*/ 0 h 254"/>
                </a:gdLst>
                <a:ahLst/>
                <a:cxnLst>
                  <a:cxn ang="0">
                    <a:pos x="T0" y="T1"/>
                  </a:cxn>
                  <a:cxn ang="0">
                    <a:pos x="T2" y="T3"/>
                  </a:cxn>
                  <a:cxn ang="0">
                    <a:pos x="T4" y="T5"/>
                  </a:cxn>
                </a:cxnLst>
                <a:rect l="0" t="0" r="r" b="b"/>
                <a:pathLst>
                  <a:path w="61" h="254">
                    <a:moveTo>
                      <a:pt x="61" y="0"/>
                    </a:moveTo>
                    <a:cubicBezTo>
                      <a:pt x="30" y="81"/>
                      <a:pt x="53" y="172"/>
                      <a:pt x="15" y="254"/>
                    </a:cubicBezTo>
                    <a:cubicBezTo>
                      <a:pt x="0" y="231"/>
                      <a:pt x="36" y="25"/>
                      <a:pt x="6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Shape 121">
                <a:extLst>
                  <a:ext uri="{FF2B5EF4-FFF2-40B4-BE49-F238E27FC236}">
                    <a16:creationId xmlns:a16="http://schemas.microsoft.com/office/drawing/2014/main" id="{F214F9B0-F76A-459F-BADD-08B2349FEC5E}"/>
                  </a:ext>
                </a:extLst>
              </p:cNvPr>
              <p:cNvSpPr>
                <a:spLocks/>
              </p:cNvSpPr>
              <p:nvPr/>
            </p:nvSpPr>
            <p:spPr bwMode="auto">
              <a:xfrm>
                <a:off x="3322638" y="5424488"/>
                <a:ext cx="138113" cy="93663"/>
              </a:xfrm>
              <a:custGeom>
                <a:avLst/>
                <a:gdLst>
                  <a:gd name="T0" fmla="*/ 144 w 145"/>
                  <a:gd name="T1" fmla="*/ 72 h 99"/>
                  <a:gd name="T2" fmla="*/ 104 w 145"/>
                  <a:gd name="T3" fmla="*/ 96 h 99"/>
                  <a:gd name="T4" fmla="*/ 76 w 145"/>
                  <a:gd name="T5" fmla="*/ 91 h 99"/>
                  <a:gd name="T6" fmla="*/ 4 w 145"/>
                  <a:gd name="T7" fmla="*/ 26 h 99"/>
                  <a:gd name="T8" fmla="*/ 8 w 145"/>
                  <a:gd name="T9" fmla="*/ 0 h 99"/>
                  <a:gd name="T10" fmla="*/ 62 w 145"/>
                  <a:gd name="T11" fmla="*/ 16 h 99"/>
                  <a:gd name="T12" fmla="*/ 41 w 145"/>
                  <a:gd name="T13" fmla="*/ 27 h 99"/>
                  <a:gd name="T14" fmla="*/ 145 w 145"/>
                  <a:gd name="T15" fmla="*/ 64 h 99"/>
                  <a:gd name="T16" fmla="*/ 144 w 145"/>
                  <a:gd name="T17" fmla="*/ 7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99">
                    <a:moveTo>
                      <a:pt x="144" y="72"/>
                    </a:moveTo>
                    <a:cubicBezTo>
                      <a:pt x="131" y="80"/>
                      <a:pt x="118" y="91"/>
                      <a:pt x="104" y="96"/>
                    </a:cubicBezTo>
                    <a:cubicBezTo>
                      <a:pt x="96" y="99"/>
                      <a:pt x="83" y="97"/>
                      <a:pt x="76" y="91"/>
                    </a:cubicBezTo>
                    <a:cubicBezTo>
                      <a:pt x="51" y="71"/>
                      <a:pt x="27" y="49"/>
                      <a:pt x="4" y="26"/>
                    </a:cubicBezTo>
                    <a:cubicBezTo>
                      <a:pt x="0" y="23"/>
                      <a:pt x="3" y="11"/>
                      <a:pt x="8" y="0"/>
                    </a:cubicBezTo>
                    <a:cubicBezTo>
                      <a:pt x="20" y="35"/>
                      <a:pt x="43" y="8"/>
                      <a:pt x="62" y="16"/>
                    </a:cubicBezTo>
                    <a:cubicBezTo>
                      <a:pt x="53" y="21"/>
                      <a:pt x="47" y="24"/>
                      <a:pt x="41" y="27"/>
                    </a:cubicBezTo>
                    <a:cubicBezTo>
                      <a:pt x="69" y="57"/>
                      <a:pt x="98" y="85"/>
                      <a:pt x="145" y="64"/>
                    </a:cubicBezTo>
                    <a:cubicBezTo>
                      <a:pt x="145" y="67"/>
                      <a:pt x="144" y="70"/>
                      <a:pt x="144" y="7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Shape 122">
                <a:extLst>
                  <a:ext uri="{FF2B5EF4-FFF2-40B4-BE49-F238E27FC236}">
                    <a16:creationId xmlns:a16="http://schemas.microsoft.com/office/drawing/2014/main" id="{2280BB9C-4CA1-402A-BF98-4FD2345567D3}"/>
                  </a:ext>
                </a:extLst>
              </p:cNvPr>
              <p:cNvSpPr>
                <a:spLocks/>
              </p:cNvSpPr>
              <p:nvPr/>
            </p:nvSpPr>
            <p:spPr bwMode="auto">
              <a:xfrm>
                <a:off x="6229351" y="5208588"/>
                <a:ext cx="136525" cy="77788"/>
              </a:xfrm>
              <a:custGeom>
                <a:avLst/>
                <a:gdLst>
                  <a:gd name="T0" fmla="*/ 143 w 143"/>
                  <a:gd name="T1" fmla="*/ 42 h 82"/>
                  <a:gd name="T2" fmla="*/ 0 w 143"/>
                  <a:gd name="T3" fmla="*/ 82 h 82"/>
                  <a:gd name="T4" fmla="*/ 16 w 143"/>
                  <a:gd name="T5" fmla="*/ 64 h 82"/>
                  <a:gd name="T6" fmla="*/ 96 w 143"/>
                  <a:gd name="T7" fmla="*/ 9 h 82"/>
                  <a:gd name="T8" fmla="*/ 119 w 143"/>
                  <a:gd name="T9" fmla="*/ 0 h 82"/>
                  <a:gd name="T10" fmla="*/ 124 w 143"/>
                  <a:gd name="T11" fmla="*/ 20 h 82"/>
                  <a:gd name="T12" fmla="*/ 143 w 143"/>
                  <a:gd name="T13" fmla="*/ 42 h 82"/>
                </a:gdLst>
                <a:ahLst/>
                <a:cxnLst>
                  <a:cxn ang="0">
                    <a:pos x="T0" y="T1"/>
                  </a:cxn>
                  <a:cxn ang="0">
                    <a:pos x="T2" y="T3"/>
                  </a:cxn>
                  <a:cxn ang="0">
                    <a:pos x="T4" y="T5"/>
                  </a:cxn>
                  <a:cxn ang="0">
                    <a:pos x="T6" y="T7"/>
                  </a:cxn>
                  <a:cxn ang="0">
                    <a:pos x="T8" y="T9"/>
                  </a:cxn>
                  <a:cxn ang="0">
                    <a:pos x="T10" y="T11"/>
                  </a:cxn>
                  <a:cxn ang="0">
                    <a:pos x="T12" y="T13"/>
                  </a:cxn>
                </a:cxnLst>
                <a:rect l="0" t="0" r="r" b="b"/>
                <a:pathLst>
                  <a:path w="143" h="82">
                    <a:moveTo>
                      <a:pt x="143" y="42"/>
                    </a:moveTo>
                    <a:cubicBezTo>
                      <a:pt x="97" y="54"/>
                      <a:pt x="52" y="67"/>
                      <a:pt x="0" y="82"/>
                    </a:cubicBezTo>
                    <a:cubicBezTo>
                      <a:pt x="9" y="72"/>
                      <a:pt x="12" y="67"/>
                      <a:pt x="16" y="64"/>
                    </a:cubicBezTo>
                    <a:cubicBezTo>
                      <a:pt x="42" y="45"/>
                      <a:pt x="69" y="27"/>
                      <a:pt x="96" y="9"/>
                    </a:cubicBezTo>
                    <a:cubicBezTo>
                      <a:pt x="102" y="4"/>
                      <a:pt x="111" y="3"/>
                      <a:pt x="119" y="0"/>
                    </a:cubicBezTo>
                    <a:cubicBezTo>
                      <a:pt x="120" y="7"/>
                      <a:pt x="121" y="14"/>
                      <a:pt x="124" y="20"/>
                    </a:cubicBezTo>
                    <a:cubicBezTo>
                      <a:pt x="129" y="28"/>
                      <a:pt x="137" y="34"/>
                      <a:pt x="143" y="4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Shape 123">
                <a:extLst>
                  <a:ext uri="{FF2B5EF4-FFF2-40B4-BE49-F238E27FC236}">
                    <a16:creationId xmlns:a16="http://schemas.microsoft.com/office/drawing/2014/main" id="{522F8BD2-13AC-4F3B-A495-3C2BF9D7FE4F}"/>
                  </a:ext>
                </a:extLst>
              </p:cNvPr>
              <p:cNvSpPr>
                <a:spLocks/>
              </p:cNvSpPr>
              <p:nvPr/>
            </p:nvSpPr>
            <p:spPr bwMode="auto">
              <a:xfrm>
                <a:off x="3819526" y="6132513"/>
                <a:ext cx="41275" cy="146050"/>
              </a:xfrm>
              <a:custGeom>
                <a:avLst/>
                <a:gdLst>
                  <a:gd name="T0" fmla="*/ 1 w 43"/>
                  <a:gd name="T1" fmla="*/ 154 h 154"/>
                  <a:gd name="T2" fmla="*/ 43 w 43"/>
                  <a:gd name="T3" fmla="*/ 0 h 154"/>
                  <a:gd name="T4" fmla="*/ 1 w 43"/>
                  <a:gd name="T5" fmla="*/ 154 h 154"/>
                </a:gdLst>
                <a:ahLst/>
                <a:cxnLst>
                  <a:cxn ang="0">
                    <a:pos x="T0" y="T1"/>
                  </a:cxn>
                  <a:cxn ang="0">
                    <a:pos x="T2" y="T3"/>
                  </a:cxn>
                  <a:cxn ang="0">
                    <a:pos x="T4" y="T5"/>
                  </a:cxn>
                </a:cxnLst>
                <a:rect l="0" t="0" r="r" b="b"/>
                <a:pathLst>
                  <a:path w="43" h="154">
                    <a:moveTo>
                      <a:pt x="1" y="154"/>
                    </a:moveTo>
                    <a:cubicBezTo>
                      <a:pt x="0" y="98"/>
                      <a:pt x="8" y="45"/>
                      <a:pt x="43" y="0"/>
                    </a:cubicBezTo>
                    <a:cubicBezTo>
                      <a:pt x="43" y="55"/>
                      <a:pt x="37" y="109"/>
                      <a:pt x="1" y="1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Shape 124">
                <a:extLst>
                  <a:ext uri="{FF2B5EF4-FFF2-40B4-BE49-F238E27FC236}">
                    <a16:creationId xmlns:a16="http://schemas.microsoft.com/office/drawing/2014/main" id="{A6C77225-8DBF-4D00-BDD3-7FA113DD7BEB}"/>
                  </a:ext>
                </a:extLst>
              </p:cNvPr>
              <p:cNvSpPr>
                <a:spLocks/>
              </p:cNvSpPr>
              <p:nvPr/>
            </p:nvSpPr>
            <p:spPr bwMode="auto">
              <a:xfrm>
                <a:off x="3997326" y="4641850"/>
                <a:ext cx="85725" cy="147638"/>
              </a:xfrm>
              <a:custGeom>
                <a:avLst/>
                <a:gdLst>
                  <a:gd name="T0" fmla="*/ 78 w 90"/>
                  <a:gd name="T1" fmla="*/ 155 h 155"/>
                  <a:gd name="T2" fmla="*/ 0 w 90"/>
                  <a:gd name="T3" fmla="*/ 0 h 155"/>
                  <a:gd name="T4" fmla="*/ 78 w 90"/>
                  <a:gd name="T5" fmla="*/ 155 h 155"/>
                </a:gdLst>
                <a:ahLst/>
                <a:cxnLst>
                  <a:cxn ang="0">
                    <a:pos x="T0" y="T1"/>
                  </a:cxn>
                  <a:cxn ang="0">
                    <a:pos x="T2" y="T3"/>
                  </a:cxn>
                  <a:cxn ang="0">
                    <a:pos x="T4" y="T5"/>
                  </a:cxn>
                </a:cxnLst>
                <a:rect l="0" t="0" r="r" b="b"/>
                <a:pathLst>
                  <a:path w="90" h="155">
                    <a:moveTo>
                      <a:pt x="78" y="155"/>
                    </a:moveTo>
                    <a:cubicBezTo>
                      <a:pt x="53" y="104"/>
                      <a:pt x="26" y="52"/>
                      <a:pt x="0" y="0"/>
                    </a:cubicBezTo>
                    <a:cubicBezTo>
                      <a:pt x="46" y="24"/>
                      <a:pt x="90" y="120"/>
                      <a:pt x="78" y="1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Shape 125">
                <a:extLst>
                  <a:ext uri="{FF2B5EF4-FFF2-40B4-BE49-F238E27FC236}">
                    <a16:creationId xmlns:a16="http://schemas.microsoft.com/office/drawing/2014/main" id="{E2EF984C-FC14-4AC0-95A9-6453A0BCA8C8}"/>
                  </a:ext>
                </a:extLst>
              </p:cNvPr>
              <p:cNvSpPr>
                <a:spLocks/>
              </p:cNvSpPr>
              <p:nvPr/>
            </p:nvSpPr>
            <p:spPr bwMode="auto">
              <a:xfrm>
                <a:off x="7038976" y="5815013"/>
                <a:ext cx="115888" cy="80963"/>
              </a:xfrm>
              <a:custGeom>
                <a:avLst/>
                <a:gdLst>
                  <a:gd name="T0" fmla="*/ 63 w 123"/>
                  <a:gd name="T1" fmla="*/ 35 h 85"/>
                  <a:gd name="T2" fmla="*/ 123 w 123"/>
                  <a:gd name="T3" fmla="*/ 81 h 85"/>
                  <a:gd name="T4" fmla="*/ 122 w 123"/>
                  <a:gd name="T5" fmla="*/ 85 h 85"/>
                  <a:gd name="T6" fmla="*/ 0 w 123"/>
                  <a:gd name="T7" fmla="*/ 34 h 85"/>
                  <a:gd name="T8" fmla="*/ 2 w 123"/>
                  <a:gd name="T9" fmla="*/ 24 h 85"/>
                  <a:gd name="T10" fmla="*/ 49 w 123"/>
                  <a:gd name="T11" fmla="*/ 28 h 85"/>
                  <a:gd name="T12" fmla="*/ 45 w 123"/>
                  <a:gd name="T13" fmla="*/ 22 h 85"/>
                  <a:gd name="T14" fmla="*/ 78 w 123"/>
                  <a:gd name="T15" fmla="*/ 0 h 85"/>
                  <a:gd name="T16" fmla="*/ 91 w 123"/>
                  <a:gd name="T17" fmla="*/ 14 h 85"/>
                  <a:gd name="T18" fmla="*/ 72 w 123"/>
                  <a:gd name="T19" fmla="*/ 29 h 85"/>
                  <a:gd name="T20" fmla="*/ 63 w 123"/>
                  <a:gd name="T21"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 h="85">
                    <a:moveTo>
                      <a:pt x="63" y="35"/>
                    </a:moveTo>
                    <a:cubicBezTo>
                      <a:pt x="83" y="50"/>
                      <a:pt x="103" y="66"/>
                      <a:pt x="123" y="81"/>
                    </a:cubicBezTo>
                    <a:cubicBezTo>
                      <a:pt x="123" y="82"/>
                      <a:pt x="122" y="84"/>
                      <a:pt x="122" y="85"/>
                    </a:cubicBezTo>
                    <a:cubicBezTo>
                      <a:pt x="81" y="68"/>
                      <a:pt x="40" y="51"/>
                      <a:pt x="0" y="34"/>
                    </a:cubicBezTo>
                    <a:cubicBezTo>
                      <a:pt x="1" y="31"/>
                      <a:pt x="1" y="27"/>
                      <a:pt x="2" y="24"/>
                    </a:cubicBezTo>
                    <a:cubicBezTo>
                      <a:pt x="18" y="25"/>
                      <a:pt x="33" y="27"/>
                      <a:pt x="49" y="28"/>
                    </a:cubicBezTo>
                    <a:cubicBezTo>
                      <a:pt x="47" y="26"/>
                      <a:pt x="46" y="24"/>
                      <a:pt x="45" y="22"/>
                    </a:cubicBezTo>
                    <a:cubicBezTo>
                      <a:pt x="56" y="14"/>
                      <a:pt x="66" y="6"/>
                      <a:pt x="78" y="0"/>
                    </a:cubicBezTo>
                    <a:cubicBezTo>
                      <a:pt x="80" y="0"/>
                      <a:pt x="87" y="9"/>
                      <a:pt x="91" y="14"/>
                    </a:cubicBezTo>
                    <a:cubicBezTo>
                      <a:pt x="85" y="19"/>
                      <a:pt x="78" y="24"/>
                      <a:pt x="72" y="29"/>
                    </a:cubicBezTo>
                    <a:cubicBezTo>
                      <a:pt x="69" y="31"/>
                      <a:pt x="66" y="33"/>
                      <a:pt x="63"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7" name="Freeform: Shape 126">
                <a:extLst>
                  <a:ext uri="{FF2B5EF4-FFF2-40B4-BE49-F238E27FC236}">
                    <a16:creationId xmlns:a16="http://schemas.microsoft.com/office/drawing/2014/main" id="{E7DFBCA4-7D85-41BA-8237-070A060FA12C}"/>
                  </a:ext>
                </a:extLst>
              </p:cNvPr>
              <p:cNvSpPr>
                <a:spLocks/>
              </p:cNvSpPr>
              <p:nvPr/>
            </p:nvSpPr>
            <p:spPr bwMode="auto">
              <a:xfrm>
                <a:off x="4716463" y="5114925"/>
                <a:ext cx="119063" cy="76200"/>
              </a:xfrm>
              <a:custGeom>
                <a:avLst/>
                <a:gdLst>
                  <a:gd name="T0" fmla="*/ 125 w 125"/>
                  <a:gd name="T1" fmla="*/ 15 h 80"/>
                  <a:gd name="T2" fmla="*/ 106 w 125"/>
                  <a:gd name="T3" fmla="*/ 19 h 80"/>
                  <a:gd name="T4" fmla="*/ 49 w 125"/>
                  <a:gd name="T5" fmla="*/ 54 h 80"/>
                  <a:gd name="T6" fmla="*/ 0 w 125"/>
                  <a:gd name="T7" fmla="*/ 63 h 80"/>
                  <a:gd name="T8" fmla="*/ 125 w 125"/>
                  <a:gd name="T9" fmla="*/ 15 h 80"/>
                </a:gdLst>
                <a:ahLst/>
                <a:cxnLst>
                  <a:cxn ang="0">
                    <a:pos x="T0" y="T1"/>
                  </a:cxn>
                  <a:cxn ang="0">
                    <a:pos x="T2" y="T3"/>
                  </a:cxn>
                  <a:cxn ang="0">
                    <a:pos x="T4" y="T5"/>
                  </a:cxn>
                  <a:cxn ang="0">
                    <a:pos x="T6" y="T7"/>
                  </a:cxn>
                  <a:cxn ang="0">
                    <a:pos x="T8" y="T9"/>
                  </a:cxn>
                </a:cxnLst>
                <a:rect l="0" t="0" r="r" b="b"/>
                <a:pathLst>
                  <a:path w="125" h="80">
                    <a:moveTo>
                      <a:pt x="125" y="15"/>
                    </a:moveTo>
                    <a:cubicBezTo>
                      <a:pt x="119" y="17"/>
                      <a:pt x="113" y="19"/>
                      <a:pt x="106" y="19"/>
                    </a:cubicBezTo>
                    <a:cubicBezTo>
                      <a:pt x="80" y="20"/>
                      <a:pt x="60" y="25"/>
                      <a:pt x="49" y="54"/>
                    </a:cubicBezTo>
                    <a:cubicBezTo>
                      <a:pt x="40" y="80"/>
                      <a:pt x="18" y="67"/>
                      <a:pt x="0" y="63"/>
                    </a:cubicBezTo>
                    <a:cubicBezTo>
                      <a:pt x="30" y="8"/>
                      <a:pt x="50" y="0"/>
                      <a:pt x="125" y="1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8" name="Freeform: Shape 127">
                <a:extLst>
                  <a:ext uri="{FF2B5EF4-FFF2-40B4-BE49-F238E27FC236}">
                    <a16:creationId xmlns:a16="http://schemas.microsoft.com/office/drawing/2014/main" id="{9C72DC92-9C7F-4F06-9F92-A3316DC5CB8E}"/>
                  </a:ext>
                </a:extLst>
              </p:cNvPr>
              <p:cNvSpPr>
                <a:spLocks/>
              </p:cNvSpPr>
              <p:nvPr/>
            </p:nvSpPr>
            <p:spPr bwMode="auto">
              <a:xfrm>
                <a:off x="5930901" y="5502275"/>
                <a:ext cx="98425" cy="130175"/>
              </a:xfrm>
              <a:custGeom>
                <a:avLst/>
                <a:gdLst>
                  <a:gd name="T0" fmla="*/ 0 w 104"/>
                  <a:gd name="T1" fmla="*/ 0 h 137"/>
                  <a:gd name="T2" fmla="*/ 79 w 104"/>
                  <a:gd name="T3" fmla="*/ 137 h 137"/>
                  <a:gd name="T4" fmla="*/ 68 w 104"/>
                  <a:gd name="T5" fmla="*/ 117 h 137"/>
                  <a:gd name="T6" fmla="*/ 51 w 104"/>
                  <a:gd name="T7" fmla="*/ 67 h 137"/>
                  <a:gd name="T8" fmla="*/ 13 w 104"/>
                  <a:gd name="T9" fmla="*/ 27 h 137"/>
                  <a:gd name="T10" fmla="*/ 0 w 104"/>
                  <a:gd name="T11" fmla="*/ 0 h 137"/>
                </a:gdLst>
                <a:ahLst/>
                <a:cxnLst>
                  <a:cxn ang="0">
                    <a:pos x="T0" y="T1"/>
                  </a:cxn>
                  <a:cxn ang="0">
                    <a:pos x="T2" y="T3"/>
                  </a:cxn>
                  <a:cxn ang="0">
                    <a:pos x="T4" y="T5"/>
                  </a:cxn>
                  <a:cxn ang="0">
                    <a:pos x="T6" y="T7"/>
                  </a:cxn>
                  <a:cxn ang="0">
                    <a:pos x="T8" y="T9"/>
                  </a:cxn>
                  <a:cxn ang="0">
                    <a:pos x="T10" y="T11"/>
                  </a:cxn>
                </a:cxnLst>
                <a:rect l="0" t="0" r="r" b="b"/>
                <a:pathLst>
                  <a:path w="104" h="137">
                    <a:moveTo>
                      <a:pt x="0" y="0"/>
                    </a:moveTo>
                    <a:cubicBezTo>
                      <a:pt x="61" y="20"/>
                      <a:pt x="104" y="94"/>
                      <a:pt x="79" y="137"/>
                    </a:cubicBezTo>
                    <a:cubicBezTo>
                      <a:pt x="74" y="129"/>
                      <a:pt x="66" y="120"/>
                      <a:pt x="68" y="117"/>
                    </a:cubicBezTo>
                    <a:cubicBezTo>
                      <a:pt x="81" y="94"/>
                      <a:pt x="63" y="81"/>
                      <a:pt x="51" y="67"/>
                    </a:cubicBezTo>
                    <a:cubicBezTo>
                      <a:pt x="39" y="53"/>
                      <a:pt x="25" y="41"/>
                      <a:pt x="13" y="27"/>
                    </a:cubicBezTo>
                    <a:cubicBezTo>
                      <a:pt x="8" y="21"/>
                      <a:pt x="5" y="1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Shape 128">
                <a:extLst>
                  <a:ext uri="{FF2B5EF4-FFF2-40B4-BE49-F238E27FC236}">
                    <a16:creationId xmlns:a16="http://schemas.microsoft.com/office/drawing/2014/main" id="{FEA8A7C6-9BC5-48EA-8DEA-837390618FA7}"/>
                  </a:ext>
                </a:extLst>
              </p:cNvPr>
              <p:cNvSpPr>
                <a:spLocks/>
              </p:cNvSpPr>
              <p:nvPr/>
            </p:nvSpPr>
            <p:spPr bwMode="auto">
              <a:xfrm>
                <a:off x="8456613" y="4156075"/>
                <a:ext cx="96838" cy="153988"/>
              </a:xfrm>
              <a:custGeom>
                <a:avLst/>
                <a:gdLst>
                  <a:gd name="T0" fmla="*/ 0 w 102"/>
                  <a:gd name="T1" fmla="*/ 1 h 161"/>
                  <a:gd name="T2" fmla="*/ 35 w 102"/>
                  <a:gd name="T3" fmla="*/ 71 h 161"/>
                  <a:gd name="T4" fmla="*/ 91 w 102"/>
                  <a:gd name="T5" fmla="*/ 143 h 161"/>
                  <a:gd name="T6" fmla="*/ 102 w 102"/>
                  <a:gd name="T7" fmla="*/ 161 h 161"/>
                  <a:gd name="T8" fmla="*/ 1 w 102"/>
                  <a:gd name="T9" fmla="*/ 0 h 161"/>
                  <a:gd name="T10" fmla="*/ 0 w 102"/>
                  <a:gd name="T11" fmla="*/ 1 h 161"/>
                </a:gdLst>
                <a:ahLst/>
                <a:cxnLst>
                  <a:cxn ang="0">
                    <a:pos x="T0" y="T1"/>
                  </a:cxn>
                  <a:cxn ang="0">
                    <a:pos x="T2" y="T3"/>
                  </a:cxn>
                  <a:cxn ang="0">
                    <a:pos x="T4" y="T5"/>
                  </a:cxn>
                  <a:cxn ang="0">
                    <a:pos x="T6" y="T7"/>
                  </a:cxn>
                  <a:cxn ang="0">
                    <a:pos x="T8" y="T9"/>
                  </a:cxn>
                  <a:cxn ang="0">
                    <a:pos x="T10" y="T11"/>
                  </a:cxn>
                </a:cxnLst>
                <a:rect l="0" t="0" r="r" b="b"/>
                <a:pathLst>
                  <a:path w="102" h="161">
                    <a:moveTo>
                      <a:pt x="0" y="1"/>
                    </a:moveTo>
                    <a:cubicBezTo>
                      <a:pt x="12" y="24"/>
                      <a:pt x="24" y="48"/>
                      <a:pt x="35" y="71"/>
                    </a:cubicBezTo>
                    <a:cubicBezTo>
                      <a:pt x="49" y="99"/>
                      <a:pt x="62" y="126"/>
                      <a:pt x="91" y="143"/>
                    </a:cubicBezTo>
                    <a:cubicBezTo>
                      <a:pt x="97" y="146"/>
                      <a:pt x="100" y="153"/>
                      <a:pt x="102" y="161"/>
                    </a:cubicBezTo>
                    <a:cubicBezTo>
                      <a:pt x="26" y="134"/>
                      <a:pt x="6" y="72"/>
                      <a:pt x="1" y="0"/>
                    </a:cubicBezTo>
                    <a:cubicBezTo>
                      <a:pt x="1"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Shape 129">
                <a:extLst>
                  <a:ext uri="{FF2B5EF4-FFF2-40B4-BE49-F238E27FC236}">
                    <a16:creationId xmlns:a16="http://schemas.microsoft.com/office/drawing/2014/main" id="{D0917FDA-5766-4249-A942-8E199D74D9AC}"/>
                  </a:ext>
                </a:extLst>
              </p:cNvPr>
              <p:cNvSpPr>
                <a:spLocks/>
              </p:cNvSpPr>
              <p:nvPr/>
            </p:nvSpPr>
            <p:spPr bwMode="auto">
              <a:xfrm>
                <a:off x="4994276" y="4210050"/>
                <a:ext cx="171450" cy="139700"/>
              </a:xfrm>
              <a:custGeom>
                <a:avLst/>
                <a:gdLst>
                  <a:gd name="T0" fmla="*/ 0 w 180"/>
                  <a:gd name="T1" fmla="*/ 37 h 146"/>
                  <a:gd name="T2" fmla="*/ 174 w 180"/>
                  <a:gd name="T3" fmla="*/ 146 h 146"/>
                  <a:gd name="T4" fmla="*/ 0 w 180"/>
                  <a:gd name="T5" fmla="*/ 37 h 146"/>
                </a:gdLst>
                <a:ahLst/>
                <a:cxnLst>
                  <a:cxn ang="0">
                    <a:pos x="T0" y="T1"/>
                  </a:cxn>
                  <a:cxn ang="0">
                    <a:pos x="T2" y="T3"/>
                  </a:cxn>
                  <a:cxn ang="0">
                    <a:pos x="T4" y="T5"/>
                  </a:cxn>
                </a:cxnLst>
                <a:rect l="0" t="0" r="r" b="b"/>
                <a:pathLst>
                  <a:path w="180" h="146">
                    <a:moveTo>
                      <a:pt x="0" y="37"/>
                    </a:moveTo>
                    <a:cubicBezTo>
                      <a:pt x="89" y="0"/>
                      <a:pt x="180" y="83"/>
                      <a:pt x="174" y="146"/>
                    </a:cubicBezTo>
                    <a:cubicBezTo>
                      <a:pt x="143" y="65"/>
                      <a:pt x="82" y="34"/>
                      <a:pt x="0"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Shape 130">
                <a:extLst>
                  <a:ext uri="{FF2B5EF4-FFF2-40B4-BE49-F238E27FC236}">
                    <a16:creationId xmlns:a16="http://schemas.microsoft.com/office/drawing/2014/main" id="{2AD1518C-ED18-4B96-B68E-70A96106D50B}"/>
                  </a:ext>
                </a:extLst>
              </p:cNvPr>
              <p:cNvSpPr>
                <a:spLocks/>
              </p:cNvSpPr>
              <p:nvPr/>
            </p:nvSpPr>
            <p:spPr bwMode="auto">
              <a:xfrm>
                <a:off x="7489826" y="5886450"/>
                <a:ext cx="85725" cy="60325"/>
              </a:xfrm>
              <a:custGeom>
                <a:avLst/>
                <a:gdLst>
                  <a:gd name="T0" fmla="*/ 0 w 91"/>
                  <a:gd name="T1" fmla="*/ 23 h 63"/>
                  <a:gd name="T2" fmla="*/ 20 w 91"/>
                  <a:gd name="T3" fmla="*/ 15 h 63"/>
                  <a:gd name="T4" fmla="*/ 64 w 91"/>
                  <a:gd name="T5" fmla="*/ 2 h 63"/>
                  <a:gd name="T6" fmla="*/ 91 w 91"/>
                  <a:gd name="T7" fmla="*/ 3 h 63"/>
                  <a:gd name="T8" fmla="*/ 89 w 91"/>
                  <a:gd name="T9" fmla="*/ 24 h 63"/>
                  <a:gd name="T10" fmla="*/ 71 w 91"/>
                  <a:gd name="T11" fmla="*/ 63 h 63"/>
                  <a:gd name="T12" fmla="*/ 59 w 91"/>
                  <a:gd name="T13" fmla="*/ 44 h 63"/>
                  <a:gd name="T14" fmla="*/ 1 w 91"/>
                  <a:gd name="T15" fmla="*/ 35 h 63"/>
                  <a:gd name="T16" fmla="*/ 0 w 91"/>
                  <a:gd name="T17"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63">
                    <a:moveTo>
                      <a:pt x="0" y="23"/>
                    </a:moveTo>
                    <a:cubicBezTo>
                      <a:pt x="7" y="20"/>
                      <a:pt x="13" y="17"/>
                      <a:pt x="20" y="15"/>
                    </a:cubicBezTo>
                    <a:cubicBezTo>
                      <a:pt x="34" y="10"/>
                      <a:pt x="49" y="5"/>
                      <a:pt x="64" y="2"/>
                    </a:cubicBezTo>
                    <a:cubicBezTo>
                      <a:pt x="72" y="0"/>
                      <a:pt x="82" y="2"/>
                      <a:pt x="91" y="3"/>
                    </a:cubicBezTo>
                    <a:cubicBezTo>
                      <a:pt x="90" y="10"/>
                      <a:pt x="91" y="17"/>
                      <a:pt x="89" y="24"/>
                    </a:cubicBezTo>
                    <a:cubicBezTo>
                      <a:pt x="85" y="36"/>
                      <a:pt x="79" y="47"/>
                      <a:pt x="71" y="63"/>
                    </a:cubicBezTo>
                    <a:cubicBezTo>
                      <a:pt x="64" y="51"/>
                      <a:pt x="60" y="45"/>
                      <a:pt x="59" y="44"/>
                    </a:cubicBezTo>
                    <a:cubicBezTo>
                      <a:pt x="37" y="41"/>
                      <a:pt x="19" y="38"/>
                      <a:pt x="1" y="35"/>
                    </a:cubicBezTo>
                    <a:cubicBezTo>
                      <a:pt x="1" y="31"/>
                      <a:pt x="0"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Shape 131">
                <a:extLst>
                  <a:ext uri="{FF2B5EF4-FFF2-40B4-BE49-F238E27FC236}">
                    <a16:creationId xmlns:a16="http://schemas.microsoft.com/office/drawing/2014/main" id="{D26CDF4E-D30D-48CF-8FD4-2F90CC38F541}"/>
                  </a:ext>
                </a:extLst>
              </p:cNvPr>
              <p:cNvSpPr>
                <a:spLocks/>
              </p:cNvSpPr>
              <p:nvPr/>
            </p:nvSpPr>
            <p:spPr bwMode="auto">
              <a:xfrm>
                <a:off x="8658226" y="4725988"/>
                <a:ext cx="49213" cy="376238"/>
              </a:xfrm>
              <a:custGeom>
                <a:avLst/>
                <a:gdLst>
                  <a:gd name="T0" fmla="*/ 0 w 52"/>
                  <a:gd name="T1" fmla="*/ 395 h 395"/>
                  <a:gd name="T2" fmla="*/ 33 w 52"/>
                  <a:gd name="T3" fmla="*/ 0 h 395"/>
                  <a:gd name="T4" fmla="*/ 0 w 52"/>
                  <a:gd name="T5" fmla="*/ 395 h 395"/>
                </a:gdLst>
                <a:ahLst/>
                <a:cxnLst>
                  <a:cxn ang="0">
                    <a:pos x="T0" y="T1"/>
                  </a:cxn>
                  <a:cxn ang="0">
                    <a:pos x="T2" y="T3"/>
                  </a:cxn>
                  <a:cxn ang="0">
                    <a:pos x="T4" y="T5"/>
                  </a:cxn>
                </a:cxnLst>
                <a:rect l="0" t="0" r="r" b="b"/>
                <a:pathLst>
                  <a:path w="52" h="395">
                    <a:moveTo>
                      <a:pt x="0" y="395"/>
                    </a:moveTo>
                    <a:cubicBezTo>
                      <a:pt x="11" y="268"/>
                      <a:pt x="21" y="141"/>
                      <a:pt x="33" y="0"/>
                    </a:cubicBezTo>
                    <a:cubicBezTo>
                      <a:pt x="52" y="60"/>
                      <a:pt x="33" y="281"/>
                      <a:pt x="0" y="39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Shape 132">
                <a:extLst>
                  <a:ext uri="{FF2B5EF4-FFF2-40B4-BE49-F238E27FC236}">
                    <a16:creationId xmlns:a16="http://schemas.microsoft.com/office/drawing/2014/main" id="{6F120F65-7D7B-4731-B58E-D83E134FB6AB}"/>
                  </a:ext>
                </a:extLst>
              </p:cNvPr>
              <p:cNvSpPr>
                <a:spLocks/>
              </p:cNvSpPr>
              <p:nvPr/>
            </p:nvSpPr>
            <p:spPr bwMode="auto">
              <a:xfrm>
                <a:off x="4183063" y="5942013"/>
                <a:ext cx="139700" cy="52388"/>
              </a:xfrm>
              <a:custGeom>
                <a:avLst/>
                <a:gdLst>
                  <a:gd name="T0" fmla="*/ 0 w 147"/>
                  <a:gd name="T1" fmla="*/ 55 h 55"/>
                  <a:gd name="T2" fmla="*/ 110 w 147"/>
                  <a:gd name="T3" fmla="*/ 14 h 55"/>
                  <a:gd name="T4" fmla="*/ 146 w 147"/>
                  <a:gd name="T5" fmla="*/ 16 h 55"/>
                  <a:gd name="T6" fmla="*/ 147 w 147"/>
                  <a:gd name="T7" fmla="*/ 26 h 55"/>
                  <a:gd name="T8" fmla="*/ 97 w 147"/>
                  <a:gd name="T9" fmla="*/ 33 h 55"/>
                  <a:gd name="T10" fmla="*/ 40 w 147"/>
                  <a:gd name="T11" fmla="*/ 40 h 55"/>
                  <a:gd name="T12" fmla="*/ 0 w 147"/>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147" h="55">
                    <a:moveTo>
                      <a:pt x="0" y="55"/>
                    </a:moveTo>
                    <a:cubicBezTo>
                      <a:pt x="18" y="18"/>
                      <a:pt x="75" y="0"/>
                      <a:pt x="110" y="14"/>
                    </a:cubicBezTo>
                    <a:cubicBezTo>
                      <a:pt x="121" y="18"/>
                      <a:pt x="134" y="16"/>
                      <a:pt x="146" y="16"/>
                    </a:cubicBezTo>
                    <a:cubicBezTo>
                      <a:pt x="147" y="19"/>
                      <a:pt x="147" y="23"/>
                      <a:pt x="147" y="26"/>
                    </a:cubicBezTo>
                    <a:cubicBezTo>
                      <a:pt x="130" y="29"/>
                      <a:pt x="112" y="37"/>
                      <a:pt x="97" y="33"/>
                    </a:cubicBezTo>
                    <a:cubicBezTo>
                      <a:pt x="76" y="26"/>
                      <a:pt x="59" y="31"/>
                      <a:pt x="40" y="40"/>
                    </a:cubicBezTo>
                    <a:cubicBezTo>
                      <a:pt x="27" y="46"/>
                      <a:pt x="13" y="50"/>
                      <a:pt x="0" y="5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Shape 133">
                <a:extLst>
                  <a:ext uri="{FF2B5EF4-FFF2-40B4-BE49-F238E27FC236}">
                    <a16:creationId xmlns:a16="http://schemas.microsoft.com/office/drawing/2014/main" id="{D0CD8CBC-B779-4DCC-A282-12CC760F2381}"/>
                  </a:ext>
                </a:extLst>
              </p:cNvPr>
              <p:cNvSpPr>
                <a:spLocks/>
              </p:cNvSpPr>
              <p:nvPr/>
            </p:nvSpPr>
            <p:spPr bwMode="auto">
              <a:xfrm>
                <a:off x="3979863" y="5730875"/>
                <a:ext cx="93663" cy="84138"/>
              </a:xfrm>
              <a:custGeom>
                <a:avLst/>
                <a:gdLst>
                  <a:gd name="T0" fmla="*/ 76 w 99"/>
                  <a:gd name="T1" fmla="*/ 29 h 89"/>
                  <a:gd name="T2" fmla="*/ 93 w 99"/>
                  <a:gd name="T3" fmla="*/ 68 h 89"/>
                  <a:gd name="T4" fmla="*/ 99 w 99"/>
                  <a:gd name="T5" fmla="*/ 89 h 89"/>
                  <a:gd name="T6" fmla="*/ 80 w 99"/>
                  <a:gd name="T7" fmla="*/ 84 h 89"/>
                  <a:gd name="T8" fmla="*/ 0 w 99"/>
                  <a:gd name="T9" fmla="*/ 7 h 89"/>
                  <a:gd name="T10" fmla="*/ 6 w 99"/>
                  <a:gd name="T11" fmla="*/ 0 h 89"/>
                  <a:gd name="T12" fmla="*/ 77 w 99"/>
                  <a:gd name="T13" fmla="*/ 30 h 89"/>
                  <a:gd name="T14" fmla="*/ 76 w 99"/>
                  <a:gd name="T15" fmla="*/ 29 h 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9" h="89">
                    <a:moveTo>
                      <a:pt x="76" y="29"/>
                    </a:moveTo>
                    <a:cubicBezTo>
                      <a:pt x="82" y="42"/>
                      <a:pt x="88" y="55"/>
                      <a:pt x="93" y="68"/>
                    </a:cubicBezTo>
                    <a:cubicBezTo>
                      <a:pt x="96" y="75"/>
                      <a:pt x="97" y="82"/>
                      <a:pt x="99" y="89"/>
                    </a:cubicBezTo>
                    <a:cubicBezTo>
                      <a:pt x="93" y="87"/>
                      <a:pt x="84" y="88"/>
                      <a:pt x="80" y="84"/>
                    </a:cubicBezTo>
                    <a:cubicBezTo>
                      <a:pt x="53" y="59"/>
                      <a:pt x="27" y="33"/>
                      <a:pt x="0" y="7"/>
                    </a:cubicBezTo>
                    <a:cubicBezTo>
                      <a:pt x="2" y="5"/>
                      <a:pt x="4" y="3"/>
                      <a:pt x="6" y="0"/>
                    </a:cubicBezTo>
                    <a:cubicBezTo>
                      <a:pt x="29" y="10"/>
                      <a:pt x="53" y="20"/>
                      <a:pt x="77" y="30"/>
                    </a:cubicBezTo>
                    <a:cubicBezTo>
                      <a:pt x="77" y="30"/>
                      <a:pt x="76" y="29"/>
                      <a:pt x="76"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Shape 134">
                <a:extLst>
                  <a:ext uri="{FF2B5EF4-FFF2-40B4-BE49-F238E27FC236}">
                    <a16:creationId xmlns:a16="http://schemas.microsoft.com/office/drawing/2014/main" id="{9AE25D27-A198-45FF-AD9E-5BFBC54DA60A}"/>
                  </a:ext>
                </a:extLst>
              </p:cNvPr>
              <p:cNvSpPr>
                <a:spLocks/>
              </p:cNvSpPr>
              <p:nvPr/>
            </p:nvSpPr>
            <p:spPr bwMode="auto">
              <a:xfrm>
                <a:off x="8027988" y="6388100"/>
                <a:ext cx="61913" cy="87313"/>
              </a:xfrm>
              <a:custGeom>
                <a:avLst/>
                <a:gdLst>
                  <a:gd name="T0" fmla="*/ 57 w 65"/>
                  <a:gd name="T1" fmla="*/ 58 h 91"/>
                  <a:gd name="T2" fmla="*/ 11 w 65"/>
                  <a:gd name="T3" fmla="*/ 91 h 91"/>
                  <a:gd name="T4" fmla="*/ 26 w 65"/>
                  <a:gd name="T5" fmla="*/ 0 h 91"/>
                  <a:gd name="T6" fmla="*/ 42 w 65"/>
                  <a:gd name="T7" fmla="*/ 22 h 91"/>
                  <a:gd name="T8" fmla="*/ 65 w 65"/>
                  <a:gd name="T9" fmla="*/ 13 h 91"/>
                  <a:gd name="T10" fmla="*/ 58 w 65"/>
                  <a:gd name="T11" fmla="*/ 57 h 91"/>
                  <a:gd name="T12" fmla="*/ 57 w 65"/>
                  <a:gd name="T13" fmla="*/ 58 h 91"/>
                </a:gdLst>
                <a:ahLst/>
                <a:cxnLst>
                  <a:cxn ang="0">
                    <a:pos x="T0" y="T1"/>
                  </a:cxn>
                  <a:cxn ang="0">
                    <a:pos x="T2" y="T3"/>
                  </a:cxn>
                  <a:cxn ang="0">
                    <a:pos x="T4" y="T5"/>
                  </a:cxn>
                  <a:cxn ang="0">
                    <a:pos x="T6" y="T7"/>
                  </a:cxn>
                  <a:cxn ang="0">
                    <a:pos x="T8" y="T9"/>
                  </a:cxn>
                  <a:cxn ang="0">
                    <a:pos x="T10" y="T11"/>
                  </a:cxn>
                  <a:cxn ang="0">
                    <a:pos x="T12" y="T13"/>
                  </a:cxn>
                </a:cxnLst>
                <a:rect l="0" t="0" r="r" b="b"/>
                <a:pathLst>
                  <a:path w="65" h="91">
                    <a:moveTo>
                      <a:pt x="57" y="58"/>
                    </a:moveTo>
                    <a:cubicBezTo>
                      <a:pt x="43" y="69"/>
                      <a:pt x="28" y="79"/>
                      <a:pt x="11" y="91"/>
                    </a:cubicBezTo>
                    <a:cubicBezTo>
                      <a:pt x="0" y="62"/>
                      <a:pt x="21" y="35"/>
                      <a:pt x="26" y="0"/>
                    </a:cubicBezTo>
                    <a:cubicBezTo>
                      <a:pt x="34" y="10"/>
                      <a:pt x="38" y="16"/>
                      <a:pt x="42" y="22"/>
                    </a:cubicBezTo>
                    <a:cubicBezTo>
                      <a:pt x="47" y="20"/>
                      <a:pt x="53" y="17"/>
                      <a:pt x="65" y="13"/>
                    </a:cubicBezTo>
                    <a:cubicBezTo>
                      <a:pt x="62" y="31"/>
                      <a:pt x="60" y="44"/>
                      <a:pt x="58" y="57"/>
                    </a:cubicBezTo>
                    <a:cubicBezTo>
                      <a:pt x="58" y="58"/>
                      <a:pt x="58" y="58"/>
                      <a:pt x="57"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Shape 135">
                <a:extLst>
                  <a:ext uri="{FF2B5EF4-FFF2-40B4-BE49-F238E27FC236}">
                    <a16:creationId xmlns:a16="http://schemas.microsoft.com/office/drawing/2014/main" id="{8AACABA3-68A1-4A5A-88AB-CED58C5A14B2}"/>
                  </a:ext>
                </a:extLst>
              </p:cNvPr>
              <p:cNvSpPr>
                <a:spLocks/>
              </p:cNvSpPr>
              <p:nvPr/>
            </p:nvSpPr>
            <p:spPr bwMode="auto">
              <a:xfrm>
                <a:off x="6400801" y="5775325"/>
                <a:ext cx="17463" cy="149225"/>
              </a:xfrm>
              <a:custGeom>
                <a:avLst/>
                <a:gdLst>
                  <a:gd name="T0" fmla="*/ 9 w 20"/>
                  <a:gd name="T1" fmla="*/ 0 h 157"/>
                  <a:gd name="T2" fmla="*/ 17 w 20"/>
                  <a:gd name="T3" fmla="*/ 100 h 157"/>
                  <a:gd name="T4" fmla="*/ 18 w 20"/>
                  <a:gd name="T5" fmla="*/ 131 h 157"/>
                  <a:gd name="T6" fmla="*/ 8 w 20"/>
                  <a:gd name="T7" fmla="*/ 157 h 157"/>
                  <a:gd name="T8" fmla="*/ 0 w 20"/>
                  <a:gd name="T9" fmla="*/ 154 h 157"/>
                  <a:gd name="T10" fmla="*/ 0 w 20"/>
                  <a:gd name="T11" fmla="*/ 0 h 157"/>
                  <a:gd name="T12" fmla="*/ 9 w 20"/>
                  <a:gd name="T13" fmla="*/ 0 h 157"/>
                </a:gdLst>
                <a:ahLst/>
                <a:cxnLst>
                  <a:cxn ang="0">
                    <a:pos x="T0" y="T1"/>
                  </a:cxn>
                  <a:cxn ang="0">
                    <a:pos x="T2" y="T3"/>
                  </a:cxn>
                  <a:cxn ang="0">
                    <a:pos x="T4" y="T5"/>
                  </a:cxn>
                  <a:cxn ang="0">
                    <a:pos x="T6" y="T7"/>
                  </a:cxn>
                  <a:cxn ang="0">
                    <a:pos x="T8" y="T9"/>
                  </a:cxn>
                  <a:cxn ang="0">
                    <a:pos x="T10" y="T11"/>
                  </a:cxn>
                  <a:cxn ang="0">
                    <a:pos x="T12" y="T13"/>
                  </a:cxn>
                </a:cxnLst>
                <a:rect l="0" t="0" r="r" b="b"/>
                <a:pathLst>
                  <a:path w="20" h="157">
                    <a:moveTo>
                      <a:pt x="9" y="0"/>
                    </a:moveTo>
                    <a:cubicBezTo>
                      <a:pt x="11" y="33"/>
                      <a:pt x="14" y="67"/>
                      <a:pt x="17" y="100"/>
                    </a:cubicBezTo>
                    <a:cubicBezTo>
                      <a:pt x="18" y="111"/>
                      <a:pt x="20" y="121"/>
                      <a:pt x="18" y="131"/>
                    </a:cubicBezTo>
                    <a:cubicBezTo>
                      <a:pt x="17" y="140"/>
                      <a:pt x="11" y="148"/>
                      <a:pt x="8" y="157"/>
                    </a:cubicBezTo>
                    <a:cubicBezTo>
                      <a:pt x="5" y="156"/>
                      <a:pt x="3" y="155"/>
                      <a:pt x="0" y="154"/>
                    </a:cubicBezTo>
                    <a:cubicBezTo>
                      <a:pt x="0" y="102"/>
                      <a:pt x="0" y="51"/>
                      <a:pt x="0" y="0"/>
                    </a:cubicBezTo>
                    <a:cubicBezTo>
                      <a:pt x="3" y="0"/>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Shape 136">
                <a:extLst>
                  <a:ext uri="{FF2B5EF4-FFF2-40B4-BE49-F238E27FC236}">
                    <a16:creationId xmlns:a16="http://schemas.microsoft.com/office/drawing/2014/main" id="{2F71C6AC-5F1F-4647-B7A1-7B332E69D64B}"/>
                  </a:ext>
                </a:extLst>
              </p:cNvPr>
              <p:cNvSpPr>
                <a:spLocks/>
              </p:cNvSpPr>
              <p:nvPr/>
            </p:nvSpPr>
            <p:spPr bwMode="auto">
              <a:xfrm>
                <a:off x="8794751" y="3430588"/>
                <a:ext cx="122238" cy="174625"/>
              </a:xfrm>
              <a:custGeom>
                <a:avLst/>
                <a:gdLst>
                  <a:gd name="T0" fmla="*/ 0 w 128"/>
                  <a:gd name="T1" fmla="*/ 23 h 185"/>
                  <a:gd name="T2" fmla="*/ 3 w 128"/>
                  <a:gd name="T3" fmla="*/ 0 h 185"/>
                  <a:gd name="T4" fmla="*/ 128 w 128"/>
                  <a:gd name="T5" fmla="*/ 185 h 185"/>
                  <a:gd name="T6" fmla="*/ 118 w 128"/>
                  <a:gd name="T7" fmla="*/ 177 h 185"/>
                  <a:gd name="T8" fmla="*/ 46 w 128"/>
                  <a:gd name="T9" fmla="*/ 55 h 185"/>
                  <a:gd name="T10" fmla="*/ 8 w 128"/>
                  <a:gd name="T11" fmla="*/ 21 h 185"/>
                  <a:gd name="T12" fmla="*/ 0 w 128"/>
                  <a:gd name="T13" fmla="*/ 23 h 185"/>
                </a:gdLst>
                <a:ahLst/>
                <a:cxnLst>
                  <a:cxn ang="0">
                    <a:pos x="T0" y="T1"/>
                  </a:cxn>
                  <a:cxn ang="0">
                    <a:pos x="T2" y="T3"/>
                  </a:cxn>
                  <a:cxn ang="0">
                    <a:pos x="T4" y="T5"/>
                  </a:cxn>
                  <a:cxn ang="0">
                    <a:pos x="T6" y="T7"/>
                  </a:cxn>
                  <a:cxn ang="0">
                    <a:pos x="T8" y="T9"/>
                  </a:cxn>
                  <a:cxn ang="0">
                    <a:pos x="T10" y="T11"/>
                  </a:cxn>
                  <a:cxn ang="0">
                    <a:pos x="T12" y="T13"/>
                  </a:cxn>
                </a:cxnLst>
                <a:rect l="0" t="0" r="r" b="b"/>
                <a:pathLst>
                  <a:path w="128" h="185">
                    <a:moveTo>
                      <a:pt x="0" y="23"/>
                    </a:moveTo>
                    <a:cubicBezTo>
                      <a:pt x="1" y="16"/>
                      <a:pt x="2" y="8"/>
                      <a:pt x="3" y="0"/>
                    </a:cubicBezTo>
                    <a:cubicBezTo>
                      <a:pt x="36" y="11"/>
                      <a:pt x="119" y="134"/>
                      <a:pt x="128" y="185"/>
                    </a:cubicBezTo>
                    <a:cubicBezTo>
                      <a:pt x="123" y="181"/>
                      <a:pt x="119" y="180"/>
                      <a:pt x="118" y="177"/>
                    </a:cubicBezTo>
                    <a:cubicBezTo>
                      <a:pt x="94" y="136"/>
                      <a:pt x="71" y="95"/>
                      <a:pt x="46" y="55"/>
                    </a:cubicBezTo>
                    <a:cubicBezTo>
                      <a:pt x="37" y="41"/>
                      <a:pt x="21" y="32"/>
                      <a:pt x="8" y="21"/>
                    </a:cubicBezTo>
                    <a:cubicBezTo>
                      <a:pt x="6" y="21"/>
                      <a:pt x="3" y="22"/>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Shape 137">
                <a:extLst>
                  <a:ext uri="{FF2B5EF4-FFF2-40B4-BE49-F238E27FC236}">
                    <a16:creationId xmlns:a16="http://schemas.microsoft.com/office/drawing/2014/main" id="{9C929553-95F2-498B-92E9-D19AEFE3FA31}"/>
                  </a:ext>
                </a:extLst>
              </p:cNvPr>
              <p:cNvSpPr>
                <a:spLocks/>
              </p:cNvSpPr>
              <p:nvPr/>
            </p:nvSpPr>
            <p:spPr bwMode="auto">
              <a:xfrm>
                <a:off x="3805238" y="6029325"/>
                <a:ext cx="50800" cy="104775"/>
              </a:xfrm>
              <a:custGeom>
                <a:avLst/>
                <a:gdLst>
                  <a:gd name="T0" fmla="*/ 22 w 54"/>
                  <a:gd name="T1" fmla="*/ 110 h 110"/>
                  <a:gd name="T2" fmla="*/ 23 w 54"/>
                  <a:gd name="T3" fmla="*/ 36 h 110"/>
                  <a:gd name="T4" fmla="*/ 39 w 54"/>
                  <a:gd name="T5" fmla="*/ 0 h 110"/>
                  <a:gd name="T6" fmla="*/ 22 w 54"/>
                  <a:gd name="T7" fmla="*/ 110 h 110"/>
                </a:gdLst>
                <a:ahLst/>
                <a:cxnLst>
                  <a:cxn ang="0">
                    <a:pos x="T0" y="T1"/>
                  </a:cxn>
                  <a:cxn ang="0">
                    <a:pos x="T2" y="T3"/>
                  </a:cxn>
                  <a:cxn ang="0">
                    <a:pos x="T4" y="T5"/>
                  </a:cxn>
                  <a:cxn ang="0">
                    <a:pos x="T6" y="T7"/>
                  </a:cxn>
                </a:cxnLst>
                <a:rect l="0" t="0" r="r" b="b"/>
                <a:pathLst>
                  <a:path w="54" h="110">
                    <a:moveTo>
                      <a:pt x="22" y="110"/>
                    </a:moveTo>
                    <a:cubicBezTo>
                      <a:pt x="0" y="74"/>
                      <a:pt x="1" y="68"/>
                      <a:pt x="23" y="36"/>
                    </a:cubicBezTo>
                    <a:cubicBezTo>
                      <a:pt x="31" y="26"/>
                      <a:pt x="34" y="13"/>
                      <a:pt x="39" y="0"/>
                    </a:cubicBezTo>
                    <a:cubicBezTo>
                      <a:pt x="54" y="25"/>
                      <a:pt x="45" y="87"/>
                      <a:pt x="22" y="1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Shape 138">
                <a:extLst>
                  <a:ext uri="{FF2B5EF4-FFF2-40B4-BE49-F238E27FC236}">
                    <a16:creationId xmlns:a16="http://schemas.microsoft.com/office/drawing/2014/main" id="{8AD9ACF8-5785-45D4-86D6-F4A190A9EEAE}"/>
                  </a:ext>
                </a:extLst>
              </p:cNvPr>
              <p:cNvSpPr>
                <a:spLocks/>
              </p:cNvSpPr>
              <p:nvPr/>
            </p:nvSpPr>
            <p:spPr bwMode="auto">
              <a:xfrm>
                <a:off x="4914901" y="5732463"/>
                <a:ext cx="101600" cy="161925"/>
              </a:xfrm>
              <a:custGeom>
                <a:avLst/>
                <a:gdLst>
                  <a:gd name="T0" fmla="*/ 96 w 107"/>
                  <a:gd name="T1" fmla="*/ 170 h 170"/>
                  <a:gd name="T2" fmla="*/ 0 w 107"/>
                  <a:gd name="T3" fmla="*/ 6 h 170"/>
                  <a:gd name="T4" fmla="*/ 10 w 107"/>
                  <a:gd name="T5" fmla="*/ 0 h 170"/>
                  <a:gd name="T6" fmla="*/ 107 w 107"/>
                  <a:gd name="T7" fmla="*/ 163 h 170"/>
                  <a:gd name="T8" fmla="*/ 96 w 107"/>
                  <a:gd name="T9" fmla="*/ 170 h 170"/>
                </a:gdLst>
                <a:ahLst/>
                <a:cxnLst>
                  <a:cxn ang="0">
                    <a:pos x="T0" y="T1"/>
                  </a:cxn>
                  <a:cxn ang="0">
                    <a:pos x="T2" y="T3"/>
                  </a:cxn>
                  <a:cxn ang="0">
                    <a:pos x="T4" y="T5"/>
                  </a:cxn>
                  <a:cxn ang="0">
                    <a:pos x="T6" y="T7"/>
                  </a:cxn>
                  <a:cxn ang="0">
                    <a:pos x="T8" y="T9"/>
                  </a:cxn>
                </a:cxnLst>
                <a:rect l="0" t="0" r="r" b="b"/>
                <a:pathLst>
                  <a:path w="107" h="170">
                    <a:moveTo>
                      <a:pt x="96" y="170"/>
                    </a:moveTo>
                    <a:cubicBezTo>
                      <a:pt x="64" y="115"/>
                      <a:pt x="32" y="61"/>
                      <a:pt x="0" y="6"/>
                    </a:cubicBezTo>
                    <a:cubicBezTo>
                      <a:pt x="3" y="4"/>
                      <a:pt x="7" y="2"/>
                      <a:pt x="10" y="0"/>
                    </a:cubicBezTo>
                    <a:cubicBezTo>
                      <a:pt x="42" y="54"/>
                      <a:pt x="75" y="108"/>
                      <a:pt x="107" y="163"/>
                    </a:cubicBezTo>
                    <a:cubicBezTo>
                      <a:pt x="103" y="165"/>
                      <a:pt x="100" y="167"/>
                      <a:pt x="96" y="1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Shape 139">
                <a:extLst>
                  <a:ext uri="{FF2B5EF4-FFF2-40B4-BE49-F238E27FC236}">
                    <a16:creationId xmlns:a16="http://schemas.microsoft.com/office/drawing/2014/main" id="{E8E2950F-6898-44BE-B6A3-CC9C59EED87D}"/>
                  </a:ext>
                </a:extLst>
              </p:cNvPr>
              <p:cNvSpPr>
                <a:spLocks/>
              </p:cNvSpPr>
              <p:nvPr/>
            </p:nvSpPr>
            <p:spPr bwMode="auto">
              <a:xfrm>
                <a:off x="8372476" y="3408363"/>
                <a:ext cx="165100" cy="52388"/>
              </a:xfrm>
              <a:custGeom>
                <a:avLst/>
                <a:gdLst>
                  <a:gd name="T0" fmla="*/ 0 w 175"/>
                  <a:gd name="T1" fmla="*/ 54 h 54"/>
                  <a:gd name="T2" fmla="*/ 175 w 175"/>
                  <a:gd name="T3" fmla="*/ 33 h 54"/>
                  <a:gd name="T4" fmla="*/ 0 w 175"/>
                  <a:gd name="T5" fmla="*/ 54 h 54"/>
                </a:gdLst>
                <a:ahLst/>
                <a:cxnLst>
                  <a:cxn ang="0">
                    <a:pos x="T0" y="T1"/>
                  </a:cxn>
                  <a:cxn ang="0">
                    <a:pos x="T2" y="T3"/>
                  </a:cxn>
                  <a:cxn ang="0">
                    <a:pos x="T4" y="T5"/>
                  </a:cxn>
                </a:cxnLst>
                <a:rect l="0" t="0" r="r" b="b"/>
                <a:pathLst>
                  <a:path w="175" h="54">
                    <a:moveTo>
                      <a:pt x="0" y="54"/>
                    </a:moveTo>
                    <a:cubicBezTo>
                      <a:pt x="25" y="14"/>
                      <a:pt x="147" y="0"/>
                      <a:pt x="175" y="33"/>
                    </a:cubicBezTo>
                    <a:cubicBezTo>
                      <a:pt x="116" y="43"/>
                      <a:pt x="53" y="7"/>
                      <a:pt x="0"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Shape 140">
                <a:extLst>
                  <a:ext uri="{FF2B5EF4-FFF2-40B4-BE49-F238E27FC236}">
                    <a16:creationId xmlns:a16="http://schemas.microsoft.com/office/drawing/2014/main" id="{67DA953F-3A1F-41EC-A37C-40B90E7C3A7C}"/>
                  </a:ext>
                </a:extLst>
              </p:cNvPr>
              <p:cNvSpPr>
                <a:spLocks/>
              </p:cNvSpPr>
              <p:nvPr/>
            </p:nvSpPr>
            <p:spPr bwMode="auto">
              <a:xfrm>
                <a:off x="3852863" y="4551363"/>
                <a:ext cx="101600" cy="119063"/>
              </a:xfrm>
              <a:custGeom>
                <a:avLst/>
                <a:gdLst>
                  <a:gd name="T0" fmla="*/ 0 w 107"/>
                  <a:gd name="T1" fmla="*/ 0 h 124"/>
                  <a:gd name="T2" fmla="*/ 107 w 107"/>
                  <a:gd name="T3" fmla="*/ 124 h 124"/>
                  <a:gd name="T4" fmla="*/ 0 w 107"/>
                  <a:gd name="T5" fmla="*/ 0 h 124"/>
                </a:gdLst>
                <a:ahLst/>
                <a:cxnLst>
                  <a:cxn ang="0">
                    <a:pos x="T0" y="T1"/>
                  </a:cxn>
                  <a:cxn ang="0">
                    <a:pos x="T2" y="T3"/>
                  </a:cxn>
                  <a:cxn ang="0">
                    <a:pos x="T4" y="T5"/>
                  </a:cxn>
                </a:cxnLst>
                <a:rect l="0" t="0" r="r" b="b"/>
                <a:pathLst>
                  <a:path w="107" h="124">
                    <a:moveTo>
                      <a:pt x="0" y="0"/>
                    </a:moveTo>
                    <a:cubicBezTo>
                      <a:pt x="51" y="17"/>
                      <a:pt x="107" y="84"/>
                      <a:pt x="107" y="124"/>
                    </a:cubicBezTo>
                    <a:cubicBezTo>
                      <a:pt x="73" y="84"/>
                      <a:pt x="38" y="44"/>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Shape 141">
                <a:extLst>
                  <a:ext uri="{FF2B5EF4-FFF2-40B4-BE49-F238E27FC236}">
                    <a16:creationId xmlns:a16="http://schemas.microsoft.com/office/drawing/2014/main" id="{719B38CA-65D0-4D29-9433-CCCEC9B396E9}"/>
                  </a:ext>
                </a:extLst>
              </p:cNvPr>
              <p:cNvSpPr>
                <a:spLocks/>
              </p:cNvSpPr>
              <p:nvPr/>
            </p:nvSpPr>
            <p:spPr bwMode="auto">
              <a:xfrm>
                <a:off x="6330951" y="5097463"/>
                <a:ext cx="149225" cy="31750"/>
              </a:xfrm>
              <a:custGeom>
                <a:avLst/>
                <a:gdLst>
                  <a:gd name="T0" fmla="*/ 1 w 157"/>
                  <a:gd name="T1" fmla="*/ 0 h 32"/>
                  <a:gd name="T2" fmla="*/ 157 w 157"/>
                  <a:gd name="T3" fmla="*/ 23 h 32"/>
                  <a:gd name="T4" fmla="*/ 157 w 157"/>
                  <a:gd name="T5" fmla="*/ 31 h 32"/>
                  <a:gd name="T6" fmla="*/ 140 w 157"/>
                  <a:gd name="T7" fmla="*/ 31 h 32"/>
                  <a:gd name="T8" fmla="*/ 35 w 157"/>
                  <a:gd name="T9" fmla="*/ 15 h 32"/>
                  <a:gd name="T10" fmla="*/ 0 w 157"/>
                  <a:gd name="T11" fmla="*/ 14 h 32"/>
                  <a:gd name="T12" fmla="*/ 1 w 157"/>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57" h="32">
                    <a:moveTo>
                      <a:pt x="1" y="0"/>
                    </a:moveTo>
                    <a:cubicBezTo>
                      <a:pt x="54" y="0"/>
                      <a:pt x="107" y="4"/>
                      <a:pt x="157" y="23"/>
                    </a:cubicBezTo>
                    <a:cubicBezTo>
                      <a:pt x="157" y="25"/>
                      <a:pt x="157" y="28"/>
                      <a:pt x="157" y="31"/>
                    </a:cubicBezTo>
                    <a:cubicBezTo>
                      <a:pt x="151" y="31"/>
                      <a:pt x="146" y="32"/>
                      <a:pt x="140" y="31"/>
                    </a:cubicBezTo>
                    <a:cubicBezTo>
                      <a:pt x="105" y="26"/>
                      <a:pt x="70" y="20"/>
                      <a:pt x="35" y="15"/>
                    </a:cubicBezTo>
                    <a:cubicBezTo>
                      <a:pt x="23" y="13"/>
                      <a:pt x="12" y="14"/>
                      <a:pt x="0" y="14"/>
                    </a:cubicBezTo>
                    <a:cubicBezTo>
                      <a:pt x="1" y="10"/>
                      <a:pt x="1" y="5"/>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Shape 142">
                <a:extLst>
                  <a:ext uri="{FF2B5EF4-FFF2-40B4-BE49-F238E27FC236}">
                    <a16:creationId xmlns:a16="http://schemas.microsoft.com/office/drawing/2014/main" id="{5C7D86E4-D23D-499E-B21A-03C274908011}"/>
                  </a:ext>
                </a:extLst>
              </p:cNvPr>
              <p:cNvSpPr>
                <a:spLocks/>
              </p:cNvSpPr>
              <p:nvPr/>
            </p:nvSpPr>
            <p:spPr bwMode="auto">
              <a:xfrm>
                <a:off x="4746626" y="5076825"/>
                <a:ext cx="109538" cy="38100"/>
              </a:xfrm>
              <a:custGeom>
                <a:avLst/>
                <a:gdLst>
                  <a:gd name="T0" fmla="*/ 0 w 116"/>
                  <a:gd name="T1" fmla="*/ 39 h 39"/>
                  <a:gd name="T2" fmla="*/ 74 w 116"/>
                  <a:gd name="T3" fmla="*/ 6 h 39"/>
                  <a:gd name="T4" fmla="*/ 105 w 116"/>
                  <a:gd name="T5" fmla="*/ 8 h 39"/>
                  <a:gd name="T6" fmla="*/ 115 w 116"/>
                  <a:gd name="T7" fmla="*/ 14 h 39"/>
                  <a:gd name="T8" fmla="*/ 110 w 116"/>
                  <a:gd name="T9" fmla="*/ 24 h 39"/>
                  <a:gd name="T10" fmla="*/ 0 w 116"/>
                  <a:gd name="T11" fmla="*/ 39 h 39"/>
                </a:gdLst>
                <a:ahLst/>
                <a:cxnLst>
                  <a:cxn ang="0">
                    <a:pos x="T0" y="T1"/>
                  </a:cxn>
                  <a:cxn ang="0">
                    <a:pos x="T2" y="T3"/>
                  </a:cxn>
                  <a:cxn ang="0">
                    <a:pos x="T4" y="T5"/>
                  </a:cxn>
                  <a:cxn ang="0">
                    <a:pos x="T6" y="T7"/>
                  </a:cxn>
                  <a:cxn ang="0">
                    <a:pos x="T8" y="T9"/>
                  </a:cxn>
                  <a:cxn ang="0">
                    <a:pos x="T10" y="T11"/>
                  </a:cxn>
                </a:cxnLst>
                <a:rect l="0" t="0" r="r" b="b"/>
                <a:pathLst>
                  <a:path w="116" h="39">
                    <a:moveTo>
                      <a:pt x="0" y="39"/>
                    </a:moveTo>
                    <a:cubicBezTo>
                      <a:pt x="22" y="9"/>
                      <a:pt x="46" y="0"/>
                      <a:pt x="74" y="6"/>
                    </a:cubicBezTo>
                    <a:cubicBezTo>
                      <a:pt x="84" y="9"/>
                      <a:pt x="95" y="7"/>
                      <a:pt x="105" y="8"/>
                    </a:cubicBezTo>
                    <a:cubicBezTo>
                      <a:pt x="109" y="8"/>
                      <a:pt x="114" y="11"/>
                      <a:pt x="115" y="14"/>
                    </a:cubicBezTo>
                    <a:cubicBezTo>
                      <a:pt x="116" y="17"/>
                      <a:pt x="113" y="24"/>
                      <a:pt x="110" y="24"/>
                    </a:cubicBezTo>
                    <a:cubicBezTo>
                      <a:pt x="74" y="29"/>
                      <a:pt x="38" y="34"/>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Shape 143">
                <a:extLst>
                  <a:ext uri="{FF2B5EF4-FFF2-40B4-BE49-F238E27FC236}">
                    <a16:creationId xmlns:a16="http://schemas.microsoft.com/office/drawing/2014/main" id="{061ED5D1-6BBE-433C-9F80-1A66CE3E6C8A}"/>
                  </a:ext>
                </a:extLst>
              </p:cNvPr>
              <p:cNvSpPr>
                <a:spLocks/>
              </p:cNvSpPr>
              <p:nvPr/>
            </p:nvSpPr>
            <p:spPr bwMode="auto">
              <a:xfrm>
                <a:off x="7948613" y="6396038"/>
                <a:ext cx="68263" cy="71438"/>
              </a:xfrm>
              <a:custGeom>
                <a:avLst/>
                <a:gdLst>
                  <a:gd name="T0" fmla="*/ 51 w 72"/>
                  <a:gd name="T1" fmla="*/ 54 h 76"/>
                  <a:gd name="T2" fmla="*/ 43 w 72"/>
                  <a:gd name="T3" fmla="*/ 2 h 76"/>
                  <a:gd name="T4" fmla="*/ 52 w 72"/>
                  <a:gd name="T5" fmla="*/ 0 h 76"/>
                  <a:gd name="T6" fmla="*/ 72 w 72"/>
                  <a:gd name="T7" fmla="*/ 76 h 76"/>
                  <a:gd name="T8" fmla="*/ 20 w 72"/>
                  <a:gd name="T9" fmla="*/ 41 h 76"/>
                  <a:gd name="T10" fmla="*/ 0 w 72"/>
                  <a:gd name="T11" fmla="*/ 8 h 76"/>
                  <a:gd name="T12" fmla="*/ 44 w 72"/>
                  <a:gd name="T13" fmla="*/ 55 h 76"/>
                  <a:gd name="T14" fmla="*/ 51 w 72"/>
                  <a:gd name="T15" fmla="*/ 54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2" h="76">
                    <a:moveTo>
                      <a:pt x="51" y="54"/>
                    </a:moveTo>
                    <a:cubicBezTo>
                      <a:pt x="48" y="37"/>
                      <a:pt x="45" y="20"/>
                      <a:pt x="43" y="2"/>
                    </a:cubicBezTo>
                    <a:cubicBezTo>
                      <a:pt x="46" y="2"/>
                      <a:pt x="49" y="1"/>
                      <a:pt x="52" y="0"/>
                    </a:cubicBezTo>
                    <a:cubicBezTo>
                      <a:pt x="59" y="25"/>
                      <a:pt x="65" y="50"/>
                      <a:pt x="72" y="76"/>
                    </a:cubicBezTo>
                    <a:cubicBezTo>
                      <a:pt x="44" y="76"/>
                      <a:pt x="27" y="67"/>
                      <a:pt x="20" y="41"/>
                    </a:cubicBezTo>
                    <a:cubicBezTo>
                      <a:pt x="16" y="29"/>
                      <a:pt x="7" y="19"/>
                      <a:pt x="0" y="8"/>
                    </a:cubicBezTo>
                    <a:cubicBezTo>
                      <a:pt x="23" y="7"/>
                      <a:pt x="23" y="8"/>
                      <a:pt x="44" y="55"/>
                    </a:cubicBezTo>
                    <a:cubicBezTo>
                      <a:pt x="47" y="55"/>
                      <a:pt x="49" y="55"/>
                      <a:pt x="51" y="5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Shape 144">
                <a:extLst>
                  <a:ext uri="{FF2B5EF4-FFF2-40B4-BE49-F238E27FC236}">
                    <a16:creationId xmlns:a16="http://schemas.microsoft.com/office/drawing/2014/main" id="{289B77C6-54BE-4CE4-A418-D0ECFA5DC437}"/>
                  </a:ext>
                </a:extLst>
              </p:cNvPr>
              <p:cNvSpPr>
                <a:spLocks/>
              </p:cNvSpPr>
              <p:nvPr/>
            </p:nvSpPr>
            <p:spPr bwMode="auto">
              <a:xfrm>
                <a:off x="6942138" y="4870450"/>
                <a:ext cx="30163" cy="82550"/>
              </a:xfrm>
              <a:custGeom>
                <a:avLst/>
                <a:gdLst>
                  <a:gd name="T0" fmla="*/ 8 w 32"/>
                  <a:gd name="T1" fmla="*/ 87 h 87"/>
                  <a:gd name="T2" fmla="*/ 1 w 32"/>
                  <a:gd name="T3" fmla="*/ 12 h 87"/>
                  <a:gd name="T4" fmla="*/ 12 w 32"/>
                  <a:gd name="T5" fmla="*/ 1 h 87"/>
                  <a:gd name="T6" fmla="*/ 25 w 32"/>
                  <a:gd name="T7" fmla="*/ 7 h 87"/>
                  <a:gd name="T8" fmla="*/ 18 w 32"/>
                  <a:gd name="T9" fmla="*/ 87 h 87"/>
                  <a:gd name="T10" fmla="*/ 8 w 32"/>
                  <a:gd name="T11" fmla="*/ 87 h 87"/>
                </a:gdLst>
                <a:ahLst/>
                <a:cxnLst>
                  <a:cxn ang="0">
                    <a:pos x="T0" y="T1"/>
                  </a:cxn>
                  <a:cxn ang="0">
                    <a:pos x="T2" y="T3"/>
                  </a:cxn>
                  <a:cxn ang="0">
                    <a:pos x="T4" y="T5"/>
                  </a:cxn>
                  <a:cxn ang="0">
                    <a:pos x="T6" y="T7"/>
                  </a:cxn>
                  <a:cxn ang="0">
                    <a:pos x="T8" y="T9"/>
                  </a:cxn>
                  <a:cxn ang="0">
                    <a:pos x="T10" y="T11"/>
                  </a:cxn>
                </a:cxnLst>
                <a:rect l="0" t="0" r="r" b="b"/>
                <a:pathLst>
                  <a:path w="32" h="87">
                    <a:moveTo>
                      <a:pt x="8" y="87"/>
                    </a:moveTo>
                    <a:cubicBezTo>
                      <a:pt x="5" y="62"/>
                      <a:pt x="2" y="37"/>
                      <a:pt x="1" y="12"/>
                    </a:cubicBezTo>
                    <a:cubicBezTo>
                      <a:pt x="0" y="8"/>
                      <a:pt x="7" y="2"/>
                      <a:pt x="12" y="1"/>
                    </a:cubicBezTo>
                    <a:cubicBezTo>
                      <a:pt x="15" y="0"/>
                      <a:pt x="22" y="3"/>
                      <a:pt x="25" y="7"/>
                    </a:cubicBezTo>
                    <a:cubicBezTo>
                      <a:pt x="32" y="17"/>
                      <a:pt x="26" y="74"/>
                      <a:pt x="18" y="87"/>
                    </a:cubicBezTo>
                    <a:cubicBezTo>
                      <a:pt x="14" y="87"/>
                      <a:pt x="11" y="87"/>
                      <a:pt x="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Shape 145">
                <a:extLst>
                  <a:ext uri="{FF2B5EF4-FFF2-40B4-BE49-F238E27FC236}">
                    <a16:creationId xmlns:a16="http://schemas.microsoft.com/office/drawing/2014/main" id="{D479B2CC-D986-4A70-A5D1-2A2598134019}"/>
                  </a:ext>
                </a:extLst>
              </p:cNvPr>
              <p:cNvSpPr>
                <a:spLocks/>
              </p:cNvSpPr>
              <p:nvPr/>
            </p:nvSpPr>
            <p:spPr bwMode="auto">
              <a:xfrm>
                <a:off x="7664451" y="6099175"/>
                <a:ext cx="155575" cy="34925"/>
              </a:xfrm>
              <a:custGeom>
                <a:avLst/>
                <a:gdLst>
                  <a:gd name="T0" fmla="*/ 0 w 164"/>
                  <a:gd name="T1" fmla="*/ 23 h 36"/>
                  <a:gd name="T2" fmla="*/ 162 w 164"/>
                  <a:gd name="T3" fmla="*/ 0 h 36"/>
                  <a:gd name="T4" fmla="*/ 164 w 164"/>
                  <a:gd name="T5" fmla="*/ 11 h 36"/>
                  <a:gd name="T6" fmla="*/ 2 w 164"/>
                  <a:gd name="T7" fmla="*/ 36 h 36"/>
                  <a:gd name="T8" fmla="*/ 0 w 164"/>
                  <a:gd name="T9" fmla="*/ 23 h 36"/>
                </a:gdLst>
                <a:ahLst/>
                <a:cxnLst>
                  <a:cxn ang="0">
                    <a:pos x="T0" y="T1"/>
                  </a:cxn>
                  <a:cxn ang="0">
                    <a:pos x="T2" y="T3"/>
                  </a:cxn>
                  <a:cxn ang="0">
                    <a:pos x="T4" y="T5"/>
                  </a:cxn>
                  <a:cxn ang="0">
                    <a:pos x="T6" y="T7"/>
                  </a:cxn>
                  <a:cxn ang="0">
                    <a:pos x="T8" y="T9"/>
                  </a:cxn>
                </a:cxnLst>
                <a:rect l="0" t="0" r="r" b="b"/>
                <a:pathLst>
                  <a:path w="164" h="36">
                    <a:moveTo>
                      <a:pt x="0" y="23"/>
                    </a:moveTo>
                    <a:cubicBezTo>
                      <a:pt x="54" y="15"/>
                      <a:pt x="108" y="7"/>
                      <a:pt x="162" y="0"/>
                    </a:cubicBezTo>
                    <a:cubicBezTo>
                      <a:pt x="163" y="4"/>
                      <a:pt x="163" y="7"/>
                      <a:pt x="164" y="11"/>
                    </a:cubicBezTo>
                    <a:cubicBezTo>
                      <a:pt x="110" y="20"/>
                      <a:pt x="56" y="28"/>
                      <a:pt x="2" y="36"/>
                    </a:cubicBezTo>
                    <a:cubicBezTo>
                      <a:pt x="2" y="32"/>
                      <a:pt x="1" y="27"/>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Shape 146">
                <a:extLst>
                  <a:ext uri="{FF2B5EF4-FFF2-40B4-BE49-F238E27FC236}">
                    <a16:creationId xmlns:a16="http://schemas.microsoft.com/office/drawing/2014/main" id="{2F4F997F-C992-4F77-A206-2A50DD87A0AA}"/>
                  </a:ext>
                </a:extLst>
              </p:cNvPr>
              <p:cNvSpPr>
                <a:spLocks/>
              </p:cNvSpPr>
              <p:nvPr/>
            </p:nvSpPr>
            <p:spPr bwMode="auto">
              <a:xfrm>
                <a:off x="8310563" y="4975225"/>
                <a:ext cx="103188" cy="50800"/>
              </a:xfrm>
              <a:custGeom>
                <a:avLst/>
                <a:gdLst>
                  <a:gd name="T0" fmla="*/ 0 w 108"/>
                  <a:gd name="T1" fmla="*/ 44 h 54"/>
                  <a:gd name="T2" fmla="*/ 51 w 108"/>
                  <a:gd name="T3" fmla="*/ 0 h 54"/>
                  <a:gd name="T4" fmla="*/ 108 w 108"/>
                  <a:gd name="T5" fmla="*/ 28 h 54"/>
                  <a:gd name="T6" fmla="*/ 5 w 108"/>
                  <a:gd name="T7" fmla="*/ 54 h 54"/>
                  <a:gd name="T8" fmla="*/ 0 w 108"/>
                  <a:gd name="T9" fmla="*/ 44 h 54"/>
                </a:gdLst>
                <a:ahLst/>
                <a:cxnLst>
                  <a:cxn ang="0">
                    <a:pos x="T0" y="T1"/>
                  </a:cxn>
                  <a:cxn ang="0">
                    <a:pos x="T2" y="T3"/>
                  </a:cxn>
                  <a:cxn ang="0">
                    <a:pos x="T4" y="T5"/>
                  </a:cxn>
                  <a:cxn ang="0">
                    <a:pos x="T6" y="T7"/>
                  </a:cxn>
                  <a:cxn ang="0">
                    <a:pos x="T8" y="T9"/>
                  </a:cxn>
                </a:cxnLst>
                <a:rect l="0" t="0" r="r" b="b"/>
                <a:pathLst>
                  <a:path w="108" h="54">
                    <a:moveTo>
                      <a:pt x="0" y="44"/>
                    </a:moveTo>
                    <a:cubicBezTo>
                      <a:pt x="16" y="30"/>
                      <a:pt x="33" y="16"/>
                      <a:pt x="51" y="0"/>
                    </a:cubicBezTo>
                    <a:cubicBezTo>
                      <a:pt x="58" y="42"/>
                      <a:pt x="89" y="12"/>
                      <a:pt x="108" y="28"/>
                    </a:cubicBezTo>
                    <a:cubicBezTo>
                      <a:pt x="71" y="37"/>
                      <a:pt x="38" y="45"/>
                      <a:pt x="5" y="54"/>
                    </a:cubicBezTo>
                    <a:cubicBezTo>
                      <a:pt x="3" y="50"/>
                      <a:pt x="1" y="47"/>
                      <a:pt x="0" y="4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Shape 147">
                <a:extLst>
                  <a:ext uri="{FF2B5EF4-FFF2-40B4-BE49-F238E27FC236}">
                    <a16:creationId xmlns:a16="http://schemas.microsoft.com/office/drawing/2014/main" id="{D9024793-142F-4891-A654-66BCAA23F2D7}"/>
                  </a:ext>
                </a:extLst>
              </p:cNvPr>
              <p:cNvSpPr>
                <a:spLocks/>
              </p:cNvSpPr>
              <p:nvPr/>
            </p:nvSpPr>
            <p:spPr bwMode="auto">
              <a:xfrm>
                <a:off x="7259638" y="5400675"/>
                <a:ext cx="88900" cy="106363"/>
              </a:xfrm>
              <a:custGeom>
                <a:avLst/>
                <a:gdLst>
                  <a:gd name="T0" fmla="*/ 7 w 93"/>
                  <a:gd name="T1" fmla="*/ 0 h 113"/>
                  <a:gd name="T2" fmla="*/ 93 w 93"/>
                  <a:gd name="T3" fmla="*/ 107 h 113"/>
                  <a:gd name="T4" fmla="*/ 85 w 93"/>
                  <a:gd name="T5" fmla="*/ 113 h 113"/>
                  <a:gd name="T6" fmla="*/ 0 w 93"/>
                  <a:gd name="T7" fmla="*/ 7 h 113"/>
                  <a:gd name="T8" fmla="*/ 7 w 93"/>
                  <a:gd name="T9" fmla="*/ 0 h 113"/>
                </a:gdLst>
                <a:ahLst/>
                <a:cxnLst>
                  <a:cxn ang="0">
                    <a:pos x="T0" y="T1"/>
                  </a:cxn>
                  <a:cxn ang="0">
                    <a:pos x="T2" y="T3"/>
                  </a:cxn>
                  <a:cxn ang="0">
                    <a:pos x="T4" y="T5"/>
                  </a:cxn>
                  <a:cxn ang="0">
                    <a:pos x="T6" y="T7"/>
                  </a:cxn>
                  <a:cxn ang="0">
                    <a:pos x="T8" y="T9"/>
                  </a:cxn>
                </a:cxnLst>
                <a:rect l="0" t="0" r="r" b="b"/>
                <a:pathLst>
                  <a:path w="93" h="113">
                    <a:moveTo>
                      <a:pt x="7" y="0"/>
                    </a:moveTo>
                    <a:cubicBezTo>
                      <a:pt x="41" y="31"/>
                      <a:pt x="74" y="63"/>
                      <a:pt x="93" y="107"/>
                    </a:cubicBezTo>
                    <a:cubicBezTo>
                      <a:pt x="90" y="109"/>
                      <a:pt x="88" y="111"/>
                      <a:pt x="85" y="113"/>
                    </a:cubicBezTo>
                    <a:cubicBezTo>
                      <a:pt x="57" y="78"/>
                      <a:pt x="28" y="42"/>
                      <a:pt x="0" y="7"/>
                    </a:cubicBezTo>
                    <a:cubicBezTo>
                      <a:pt x="2" y="5"/>
                      <a:pt x="5" y="2"/>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Shape 148">
                <a:extLst>
                  <a:ext uri="{FF2B5EF4-FFF2-40B4-BE49-F238E27FC236}">
                    <a16:creationId xmlns:a16="http://schemas.microsoft.com/office/drawing/2014/main" id="{6CC44CF3-B98D-4423-8F63-ED9CEC75CD94}"/>
                  </a:ext>
                </a:extLst>
              </p:cNvPr>
              <p:cNvSpPr>
                <a:spLocks/>
              </p:cNvSpPr>
              <p:nvPr/>
            </p:nvSpPr>
            <p:spPr bwMode="auto">
              <a:xfrm>
                <a:off x="7472363" y="5246688"/>
                <a:ext cx="42863" cy="161925"/>
              </a:xfrm>
              <a:custGeom>
                <a:avLst/>
                <a:gdLst>
                  <a:gd name="T0" fmla="*/ 0 w 45"/>
                  <a:gd name="T1" fmla="*/ 0 h 170"/>
                  <a:gd name="T2" fmla="*/ 34 w 45"/>
                  <a:gd name="T3" fmla="*/ 170 h 170"/>
                  <a:gd name="T4" fmla="*/ 0 w 45"/>
                  <a:gd name="T5" fmla="*/ 0 h 170"/>
                </a:gdLst>
                <a:ahLst/>
                <a:cxnLst>
                  <a:cxn ang="0">
                    <a:pos x="T0" y="T1"/>
                  </a:cxn>
                  <a:cxn ang="0">
                    <a:pos x="T2" y="T3"/>
                  </a:cxn>
                  <a:cxn ang="0">
                    <a:pos x="T4" y="T5"/>
                  </a:cxn>
                </a:cxnLst>
                <a:rect l="0" t="0" r="r" b="b"/>
                <a:pathLst>
                  <a:path w="45" h="170">
                    <a:moveTo>
                      <a:pt x="0" y="0"/>
                    </a:moveTo>
                    <a:cubicBezTo>
                      <a:pt x="30" y="43"/>
                      <a:pt x="45" y="120"/>
                      <a:pt x="34" y="170"/>
                    </a:cubicBezTo>
                    <a:cubicBezTo>
                      <a:pt x="23" y="114"/>
                      <a:pt x="11" y="5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Shape 149">
                <a:extLst>
                  <a:ext uri="{FF2B5EF4-FFF2-40B4-BE49-F238E27FC236}">
                    <a16:creationId xmlns:a16="http://schemas.microsoft.com/office/drawing/2014/main" id="{C023E8EC-EED9-41B5-B489-D9F28DD5F528}"/>
                  </a:ext>
                </a:extLst>
              </p:cNvPr>
              <p:cNvSpPr>
                <a:spLocks/>
              </p:cNvSpPr>
              <p:nvPr/>
            </p:nvSpPr>
            <p:spPr bwMode="auto">
              <a:xfrm>
                <a:off x="7385051" y="6099175"/>
                <a:ext cx="30163" cy="125413"/>
              </a:xfrm>
              <a:custGeom>
                <a:avLst/>
                <a:gdLst>
                  <a:gd name="T0" fmla="*/ 3 w 32"/>
                  <a:gd name="T1" fmla="*/ 129 h 132"/>
                  <a:gd name="T2" fmla="*/ 21 w 32"/>
                  <a:gd name="T3" fmla="*/ 0 h 132"/>
                  <a:gd name="T4" fmla="*/ 30 w 32"/>
                  <a:gd name="T5" fmla="*/ 1 h 132"/>
                  <a:gd name="T6" fmla="*/ 31 w 32"/>
                  <a:gd name="T7" fmla="*/ 19 h 132"/>
                  <a:gd name="T8" fmla="*/ 15 w 32"/>
                  <a:gd name="T9" fmla="*/ 132 h 132"/>
                  <a:gd name="T10" fmla="*/ 3 w 32"/>
                  <a:gd name="T11" fmla="*/ 129 h 132"/>
                </a:gdLst>
                <a:ahLst/>
                <a:cxnLst>
                  <a:cxn ang="0">
                    <a:pos x="T0" y="T1"/>
                  </a:cxn>
                  <a:cxn ang="0">
                    <a:pos x="T2" y="T3"/>
                  </a:cxn>
                  <a:cxn ang="0">
                    <a:pos x="T4" y="T5"/>
                  </a:cxn>
                  <a:cxn ang="0">
                    <a:pos x="T6" y="T7"/>
                  </a:cxn>
                  <a:cxn ang="0">
                    <a:pos x="T8" y="T9"/>
                  </a:cxn>
                  <a:cxn ang="0">
                    <a:pos x="T10" y="T11"/>
                  </a:cxn>
                </a:cxnLst>
                <a:rect l="0" t="0" r="r" b="b"/>
                <a:pathLst>
                  <a:path w="32" h="132">
                    <a:moveTo>
                      <a:pt x="3" y="129"/>
                    </a:moveTo>
                    <a:cubicBezTo>
                      <a:pt x="12" y="87"/>
                      <a:pt x="0" y="41"/>
                      <a:pt x="21" y="0"/>
                    </a:cubicBezTo>
                    <a:cubicBezTo>
                      <a:pt x="24" y="0"/>
                      <a:pt x="27" y="1"/>
                      <a:pt x="30" y="1"/>
                    </a:cubicBezTo>
                    <a:cubicBezTo>
                      <a:pt x="31" y="7"/>
                      <a:pt x="32" y="13"/>
                      <a:pt x="31" y="19"/>
                    </a:cubicBezTo>
                    <a:cubicBezTo>
                      <a:pt x="26" y="57"/>
                      <a:pt x="20" y="95"/>
                      <a:pt x="15" y="132"/>
                    </a:cubicBezTo>
                    <a:cubicBezTo>
                      <a:pt x="11" y="131"/>
                      <a:pt x="7" y="130"/>
                      <a:pt x="3" y="1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Shape 150">
                <a:extLst>
                  <a:ext uri="{FF2B5EF4-FFF2-40B4-BE49-F238E27FC236}">
                    <a16:creationId xmlns:a16="http://schemas.microsoft.com/office/drawing/2014/main" id="{51AC7242-EDAD-4883-98AD-C5B3F88A693E}"/>
                  </a:ext>
                </a:extLst>
              </p:cNvPr>
              <p:cNvSpPr>
                <a:spLocks/>
              </p:cNvSpPr>
              <p:nvPr/>
            </p:nvSpPr>
            <p:spPr bwMode="auto">
              <a:xfrm>
                <a:off x="5303838" y="4538663"/>
                <a:ext cx="109538" cy="31750"/>
              </a:xfrm>
              <a:custGeom>
                <a:avLst/>
                <a:gdLst>
                  <a:gd name="T0" fmla="*/ 0 w 116"/>
                  <a:gd name="T1" fmla="*/ 9 h 33"/>
                  <a:gd name="T2" fmla="*/ 112 w 116"/>
                  <a:gd name="T3" fmla="*/ 9 h 33"/>
                  <a:gd name="T4" fmla="*/ 116 w 116"/>
                  <a:gd name="T5" fmla="*/ 20 h 33"/>
                  <a:gd name="T6" fmla="*/ 97 w 116"/>
                  <a:gd name="T7" fmla="*/ 33 h 33"/>
                  <a:gd name="T8" fmla="*/ 0 w 116"/>
                  <a:gd name="T9" fmla="*/ 20 h 33"/>
                  <a:gd name="T10" fmla="*/ 0 w 116"/>
                  <a:gd name="T11" fmla="*/ 9 h 33"/>
                </a:gdLst>
                <a:ahLst/>
                <a:cxnLst>
                  <a:cxn ang="0">
                    <a:pos x="T0" y="T1"/>
                  </a:cxn>
                  <a:cxn ang="0">
                    <a:pos x="T2" y="T3"/>
                  </a:cxn>
                  <a:cxn ang="0">
                    <a:pos x="T4" y="T5"/>
                  </a:cxn>
                  <a:cxn ang="0">
                    <a:pos x="T6" y="T7"/>
                  </a:cxn>
                  <a:cxn ang="0">
                    <a:pos x="T8" y="T9"/>
                  </a:cxn>
                  <a:cxn ang="0">
                    <a:pos x="T10" y="T11"/>
                  </a:cxn>
                </a:cxnLst>
                <a:rect l="0" t="0" r="r" b="b"/>
                <a:pathLst>
                  <a:path w="116" h="33">
                    <a:moveTo>
                      <a:pt x="0" y="9"/>
                    </a:moveTo>
                    <a:cubicBezTo>
                      <a:pt x="37" y="0"/>
                      <a:pt x="75" y="19"/>
                      <a:pt x="112" y="9"/>
                    </a:cubicBezTo>
                    <a:cubicBezTo>
                      <a:pt x="113" y="13"/>
                      <a:pt x="115" y="16"/>
                      <a:pt x="116" y="20"/>
                    </a:cubicBezTo>
                    <a:cubicBezTo>
                      <a:pt x="109" y="24"/>
                      <a:pt x="103" y="33"/>
                      <a:pt x="97" y="33"/>
                    </a:cubicBezTo>
                    <a:cubicBezTo>
                      <a:pt x="64" y="30"/>
                      <a:pt x="32" y="24"/>
                      <a:pt x="0" y="20"/>
                    </a:cubicBezTo>
                    <a:cubicBezTo>
                      <a:pt x="0" y="16"/>
                      <a:pt x="0" y="13"/>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Shape 151">
                <a:extLst>
                  <a:ext uri="{FF2B5EF4-FFF2-40B4-BE49-F238E27FC236}">
                    <a16:creationId xmlns:a16="http://schemas.microsoft.com/office/drawing/2014/main" id="{38D4C503-B35C-41A7-ABE4-C0A3510943EC}"/>
                  </a:ext>
                </a:extLst>
              </p:cNvPr>
              <p:cNvSpPr>
                <a:spLocks/>
              </p:cNvSpPr>
              <p:nvPr/>
            </p:nvSpPr>
            <p:spPr bwMode="auto">
              <a:xfrm>
                <a:off x="3621088" y="5813425"/>
                <a:ext cx="66675" cy="101600"/>
              </a:xfrm>
              <a:custGeom>
                <a:avLst/>
                <a:gdLst>
                  <a:gd name="T0" fmla="*/ 0 w 70"/>
                  <a:gd name="T1" fmla="*/ 0 h 107"/>
                  <a:gd name="T2" fmla="*/ 32 w 70"/>
                  <a:gd name="T3" fmla="*/ 107 h 107"/>
                  <a:gd name="T4" fmla="*/ 0 w 70"/>
                  <a:gd name="T5" fmla="*/ 0 h 107"/>
                </a:gdLst>
                <a:ahLst/>
                <a:cxnLst>
                  <a:cxn ang="0">
                    <a:pos x="T0" y="T1"/>
                  </a:cxn>
                  <a:cxn ang="0">
                    <a:pos x="T2" y="T3"/>
                  </a:cxn>
                  <a:cxn ang="0">
                    <a:pos x="T4" y="T5"/>
                  </a:cxn>
                </a:cxnLst>
                <a:rect l="0" t="0" r="r" b="b"/>
                <a:pathLst>
                  <a:path w="70" h="107">
                    <a:moveTo>
                      <a:pt x="0" y="0"/>
                    </a:moveTo>
                    <a:cubicBezTo>
                      <a:pt x="65" y="37"/>
                      <a:pt x="70" y="24"/>
                      <a:pt x="32" y="107"/>
                    </a:cubicBezTo>
                    <a:cubicBezTo>
                      <a:pt x="27" y="70"/>
                      <a:pt x="46" y="25"/>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Shape 152">
                <a:extLst>
                  <a:ext uri="{FF2B5EF4-FFF2-40B4-BE49-F238E27FC236}">
                    <a16:creationId xmlns:a16="http://schemas.microsoft.com/office/drawing/2014/main" id="{60B31389-76AB-4576-88E3-C4AAA59D5BD1}"/>
                  </a:ext>
                </a:extLst>
              </p:cNvPr>
              <p:cNvSpPr>
                <a:spLocks/>
              </p:cNvSpPr>
              <p:nvPr/>
            </p:nvSpPr>
            <p:spPr bwMode="auto">
              <a:xfrm>
                <a:off x="8718551" y="4379913"/>
                <a:ext cx="38100" cy="279400"/>
              </a:xfrm>
              <a:custGeom>
                <a:avLst/>
                <a:gdLst>
                  <a:gd name="T0" fmla="*/ 41 w 41"/>
                  <a:gd name="T1" fmla="*/ 7 h 293"/>
                  <a:gd name="T2" fmla="*/ 18 w 41"/>
                  <a:gd name="T3" fmla="*/ 293 h 293"/>
                  <a:gd name="T4" fmla="*/ 32 w 41"/>
                  <a:gd name="T5" fmla="*/ 0 h 293"/>
                  <a:gd name="T6" fmla="*/ 41 w 41"/>
                  <a:gd name="T7" fmla="*/ 7 h 293"/>
                </a:gdLst>
                <a:ahLst/>
                <a:cxnLst>
                  <a:cxn ang="0">
                    <a:pos x="T0" y="T1"/>
                  </a:cxn>
                  <a:cxn ang="0">
                    <a:pos x="T2" y="T3"/>
                  </a:cxn>
                  <a:cxn ang="0">
                    <a:pos x="T4" y="T5"/>
                  </a:cxn>
                  <a:cxn ang="0">
                    <a:pos x="T6" y="T7"/>
                  </a:cxn>
                </a:cxnLst>
                <a:rect l="0" t="0" r="r" b="b"/>
                <a:pathLst>
                  <a:path w="41" h="293">
                    <a:moveTo>
                      <a:pt x="41" y="7"/>
                    </a:moveTo>
                    <a:cubicBezTo>
                      <a:pt x="33" y="102"/>
                      <a:pt x="26" y="197"/>
                      <a:pt x="18" y="293"/>
                    </a:cubicBezTo>
                    <a:cubicBezTo>
                      <a:pt x="0" y="182"/>
                      <a:pt x="15" y="91"/>
                      <a:pt x="32" y="0"/>
                    </a:cubicBezTo>
                    <a:cubicBezTo>
                      <a:pt x="35" y="2"/>
                      <a:pt x="38" y="5"/>
                      <a:pt x="41"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Shape 153">
                <a:extLst>
                  <a:ext uri="{FF2B5EF4-FFF2-40B4-BE49-F238E27FC236}">
                    <a16:creationId xmlns:a16="http://schemas.microsoft.com/office/drawing/2014/main" id="{BF470654-C97C-41E0-8866-E05C2183B8F8}"/>
                  </a:ext>
                </a:extLst>
              </p:cNvPr>
              <p:cNvSpPr>
                <a:spLocks/>
              </p:cNvSpPr>
              <p:nvPr/>
            </p:nvSpPr>
            <p:spPr bwMode="auto">
              <a:xfrm>
                <a:off x="5751513" y="4813300"/>
                <a:ext cx="79375" cy="66675"/>
              </a:xfrm>
              <a:custGeom>
                <a:avLst/>
                <a:gdLst>
                  <a:gd name="T0" fmla="*/ 84 w 84"/>
                  <a:gd name="T1" fmla="*/ 4 h 71"/>
                  <a:gd name="T2" fmla="*/ 37 w 84"/>
                  <a:gd name="T3" fmla="*/ 38 h 71"/>
                  <a:gd name="T4" fmla="*/ 0 w 84"/>
                  <a:gd name="T5" fmla="*/ 70 h 71"/>
                  <a:gd name="T6" fmla="*/ 84 w 84"/>
                  <a:gd name="T7" fmla="*/ 4 h 71"/>
                </a:gdLst>
                <a:ahLst/>
                <a:cxnLst>
                  <a:cxn ang="0">
                    <a:pos x="T0" y="T1"/>
                  </a:cxn>
                  <a:cxn ang="0">
                    <a:pos x="T2" y="T3"/>
                  </a:cxn>
                  <a:cxn ang="0">
                    <a:pos x="T4" y="T5"/>
                  </a:cxn>
                  <a:cxn ang="0">
                    <a:pos x="T6" y="T7"/>
                  </a:cxn>
                </a:cxnLst>
                <a:rect l="0" t="0" r="r" b="b"/>
                <a:pathLst>
                  <a:path w="84" h="71">
                    <a:moveTo>
                      <a:pt x="84" y="4"/>
                    </a:moveTo>
                    <a:cubicBezTo>
                      <a:pt x="64" y="18"/>
                      <a:pt x="45" y="24"/>
                      <a:pt x="37" y="38"/>
                    </a:cubicBezTo>
                    <a:cubicBezTo>
                      <a:pt x="27" y="54"/>
                      <a:pt x="23" y="71"/>
                      <a:pt x="0" y="70"/>
                    </a:cubicBezTo>
                    <a:cubicBezTo>
                      <a:pt x="2" y="33"/>
                      <a:pt x="41" y="0"/>
                      <a:pt x="84" y="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Shape 154">
                <a:extLst>
                  <a:ext uri="{FF2B5EF4-FFF2-40B4-BE49-F238E27FC236}">
                    <a16:creationId xmlns:a16="http://schemas.microsoft.com/office/drawing/2014/main" id="{4D6F9317-12A8-423B-93D9-7A9F4A2CE704}"/>
                  </a:ext>
                </a:extLst>
              </p:cNvPr>
              <p:cNvSpPr>
                <a:spLocks/>
              </p:cNvSpPr>
              <p:nvPr/>
            </p:nvSpPr>
            <p:spPr bwMode="auto">
              <a:xfrm>
                <a:off x="5380038" y="4922838"/>
                <a:ext cx="79375" cy="44450"/>
              </a:xfrm>
              <a:custGeom>
                <a:avLst/>
                <a:gdLst>
                  <a:gd name="T0" fmla="*/ 83 w 83"/>
                  <a:gd name="T1" fmla="*/ 3 h 46"/>
                  <a:gd name="T2" fmla="*/ 12 w 83"/>
                  <a:gd name="T3" fmla="*/ 42 h 46"/>
                  <a:gd name="T4" fmla="*/ 1 w 83"/>
                  <a:gd name="T5" fmla="*/ 33 h 46"/>
                  <a:gd name="T6" fmla="*/ 4 w 83"/>
                  <a:gd name="T7" fmla="*/ 24 h 46"/>
                  <a:gd name="T8" fmla="*/ 83 w 83"/>
                  <a:gd name="T9" fmla="*/ 3 h 46"/>
                </a:gdLst>
                <a:ahLst/>
                <a:cxnLst>
                  <a:cxn ang="0">
                    <a:pos x="T0" y="T1"/>
                  </a:cxn>
                  <a:cxn ang="0">
                    <a:pos x="T2" y="T3"/>
                  </a:cxn>
                  <a:cxn ang="0">
                    <a:pos x="T4" y="T5"/>
                  </a:cxn>
                  <a:cxn ang="0">
                    <a:pos x="T6" y="T7"/>
                  </a:cxn>
                  <a:cxn ang="0">
                    <a:pos x="T8" y="T9"/>
                  </a:cxn>
                </a:cxnLst>
                <a:rect l="0" t="0" r="r" b="b"/>
                <a:pathLst>
                  <a:path w="83" h="46">
                    <a:moveTo>
                      <a:pt x="83" y="3"/>
                    </a:moveTo>
                    <a:cubicBezTo>
                      <a:pt x="68" y="26"/>
                      <a:pt x="29" y="46"/>
                      <a:pt x="12" y="42"/>
                    </a:cubicBezTo>
                    <a:cubicBezTo>
                      <a:pt x="8" y="40"/>
                      <a:pt x="4" y="37"/>
                      <a:pt x="1" y="33"/>
                    </a:cubicBezTo>
                    <a:cubicBezTo>
                      <a:pt x="0" y="32"/>
                      <a:pt x="2" y="25"/>
                      <a:pt x="4" y="24"/>
                    </a:cubicBezTo>
                    <a:cubicBezTo>
                      <a:pt x="28" y="14"/>
                      <a:pt x="51" y="0"/>
                      <a:pt x="8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Shape 155">
                <a:extLst>
                  <a:ext uri="{FF2B5EF4-FFF2-40B4-BE49-F238E27FC236}">
                    <a16:creationId xmlns:a16="http://schemas.microsoft.com/office/drawing/2014/main" id="{F6C7A45A-0DFF-4030-8632-F571C896C43B}"/>
                  </a:ext>
                </a:extLst>
              </p:cNvPr>
              <p:cNvSpPr>
                <a:spLocks/>
              </p:cNvSpPr>
              <p:nvPr/>
            </p:nvSpPr>
            <p:spPr bwMode="auto">
              <a:xfrm>
                <a:off x="6461126" y="5778500"/>
                <a:ext cx="9525" cy="134938"/>
              </a:xfrm>
              <a:custGeom>
                <a:avLst/>
                <a:gdLst>
                  <a:gd name="T0" fmla="*/ 0 w 10"/>
                  <a:gd name="T1" fmla="*/ 141 h 141"/>
                  <a:gd name="T2" fmla="*/ 0 w 10"/>
                  <a:gd name="T3" fmla="*/ 0 h 141"/>
                  <a:gd name="T4" fmla="*/ 10 w 10"/>
                  <a:gd name="T5" fmla="*/ 0 h 141"/>
                  <a:gd name="T6" fmla="*/ 10 w 10"/>
                  <a:gd name="T7" fmla="*/ 141 h 141"/>
                  <a:gd name="T8" fmla="*/ 0 w 10"/>
                  <a:gd name="T9" fmla="*/ 141 h 141"/>
                </a:gdLst>
                <a:ahLst/>
                <a:cxnLst>
                  <a:cxn ang="0">
                    <a:pos x="T0" y="T1"/>
                  </a:cxn>
                  <a:cxn ang="0">
                    <a:pos x="T2" y="T3"/>
                  </a:cxn>
                  <a:cxn ang="0">
                    <a:pos x="T4" y="T5"/>
                  </a:cxn>
                  <a:cxn ang="0">
                    <a:pos x="T6" y="T7"/>
                  </a:cxn>
                  <a:cxn ang="0">
                    <a:pos x="T8" y="T9"/>
                  </a:cxn>
                </a:cxnLst>
                <a:rect l="0" t="0" r="r" b="b"/>
                <a:pathLst>
                  <a:path w="10" h="141">
                    <a:moveTo>
                      <a:pt x="0" y="141"/>
                    </a:moveTo>
                    <a:cubicBezTo>
                      <a:pt x="0" y="94"/>
                      <a:pt x="0" y="47"/>
                      <a:pt x="0" y="0"/>
                    </a:cubicBezTo>
                    <a:cubicBezTo>
                      <a:pt x="3" y="0"/>
                      <a:pt x="7" y="0"/>
                      <a:pt x="10" y="0"/>
                    </a:cubicBezTo>
                    <a:cubicBezTo>
                      <a:pt x="10" y="47"/>
                      <a:pt x="10" y="94"/>
                      <a:pt x="10" y="141"/>
                    </a:cubicBezTo>
                    <a:cubicBezTo>
                      <a:pt x="7" y="141"/>
                      <a:pt x="3" y="141"/>
                      <a:pt x="0" y="14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Shape 156">
                <a:extLst>
                  <a:ext uri="{FF2B5EF4-FFF2-40B4-BE49-F238E27FC236}">
                    <a16:creationId xmlns:a16="http://schemas.microsoft.com/office/drawing/2014/main" id="{6F5E068A-E86C-45D6-8E09-A4DFF05197A7}"/>
                  </a:ext>
                </a:extLst>
              </p:cNvPr>
              <p:cNvSpPr>
                <a:spLocks/>
              </p:cNvSpPr>
              <p:nvPr/>
            </p:nvSpPr>
            <p:spPr bwMode="auto">
              <a:xfrm>
                <a:off x="8080376" y="6400800"/>
                <a:ext cx="49213" cy="68263"/>
              </a:xfrm>
              <a:custGeom>
                <a:avLst/>
                <a:gdLst>
                  <a:gd name="T0" fmla="*/ 2 w 52"/>
                  <a:gd name="T1" fmla="*/ 45 h 71"/>
                  <a:gd name="T2" fmla="*/ 3 w 52"/>
                  <a:gd name="T3" fmla="*/ 44 h 71"/>
                  <a:gd name="T4" fmla="*/ 38 w 52"/>
                  <a:gd name="T5" fmla="*/ 1 h 71"/>
                  <a:gd name="T6" fmla="*/ 37 w 52"/>
                  <a:gd name="T7" fmla="*/ 0 h 71"/>
                  <a:gd name="T8" fmla="*/ 44 w 52"/>
                  <a:gd name="T9" fmla="*/ 50 h 71"/>
                  <a:gd name="T10" fmla="*/ 52 w 52"/>
                  <a:gd name="T11" fmla="*/ 51 h 71"/>
                  <a:gd name="T12" fmla="*/ 33 w 52"/>
                  <a:gd name="T13" fmla="*/ 71 h 71"/>
                  <a:gd name="T14" fmla="*/ 0 w 52"/>
                  <a:gd name="T15" fmla="*/ 57 h 71"/>
                  <a:gd name="T16" fmla="*/ 2 w 52"/>
                  <a:gd name="T1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1">
                    <a:moveTo>
                      <a:pt x="2" y="45"/>
                    </a:moveTo>
                    <a:cubicBezTo>
                      <a:pt x="3" y="45"/>
                      <a:pt x="3" y="45"/>
                      <a:pt x="3" y="44"/>
                    </a:cubicBezTo>
                    <a:cubicBezTo>
                      <a:pt x="15" y="30"/>
                      <a:pt x="26" y="15"/>
                      <a:pt x="38" y="1"/>
                    </a:cubicBezTo>
                    <a:cubicBezTo>
                      <a:pt x="38" y="1"/>
                      <a:pt x="38" y="0"/>
                      <a:pt x="37" y="0"/>
                    </a:cubicBezTo>
                    <a:cubicBezTo>
                      <a:pt x="40" y="16"/>
                      <a:pt x="42" y="33"/>
                      <a:pt x="44" y="50"/>
                    </a:cubicBezTo>
                    <a:cubicBezTo>
                      <a:pt x="46" y="50"/>
                      <a:pt x="49" y="50"/>
                      <a:pt x="52" y="51"/>
                    </a:cubicBezTo>
                    <a:cubicBezTo>
                      <a:pt x="44" y="59"/>
                      <a:pt x="37" y="67"/>
                      <a:pt x="33" y="71"/>
                    </a:cubicBezTo>
                    <a:cubicBezTo>
                      <a:pt x="19" y="66"/>
                      <a:pt x="10" y="62"/>
                      <a:pt x="0" y="57"/>
                    </a:cubicBezTo>
                    <a:cubicBezTo>
                      <a:pt x="0" y="55"/>
                      <a:pt x="1" y="50"/>
                      <a:pt x="2" y="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Shape 157">
                <a:extLst>
                  <a:ext uri="{FF2B5EF4-FFF2-40B4-BE49-F238E27FC236}">
                    <a16:creationId xmlns:a16="http://schemas.microsoft.com/office/drawing/2014/main" id="{473003F1-2FC0-4894-B0DB-DBE53194EDAC}"/>
                  </a:ext>
                </a:extLst>
              </p:cNvPr>
              <p:cNvSpPr>
                <a:spLocks/>
              </p:cNvSpPr>
              <p:nvPr/>
            </p:nvSpPr>
            <p:spPr bwMode="auto">
              <a:xfrm>
                <a:off x="5003801" y="5386388"/>
                <a:ext cx="61913" cy="82550"/>
              </a:xfrm>
              <a:custGeom>
                <a:avLst/>
                <a:gdLst>
                  <a:gd name="T0" fmla="*/ 58 w 65"/>
                  <a:gd name="T1" fmla="*/ 88 h 88"/>
                  <a:gd name="T2" fmla="*/ 0 w 65"/>
                  <a:gd name="T3" fmla="*/ 4 h 88"/>
                  <a:gd name="T4" fmla="*/ 58 w 65"/>
                  <a:gd name="T5" fmla="*/ 88 h 88"/>
                </a:gdLst>
                <a:ahLst/>
                <a:cxnLst>
                  <a:cxn ang="0">
                    <a:pos x="T0" y="T1"/>
                  </a:cxn>
                  <a:cxn ang="0">
                    <a:pos x="T2" y="T3"/>
                  </a:cxn>
                  <a:cxn ang="0">
                    <a:pos x="T4" y="T5"/>
                  </a:cxn>
                </a:cxnLst>
                <a:rect l="0" t="0" r="r" b="b"/>
                <a:pathLst>
                  <a:path w="65" h="88">
                    <a:moveTo>
                      <a:pt x="58" y="88"/>
                    </a:moveTo>
                    <a:cubicBezTo>
                      <a:pt x="40" y="61"/>
                      <a:pt x="19" y="32"/>
                      <a:pt x="0" y="4"/>
                    </a:cubicBezTo>
                    <a:cubicBezTo>
                      <a:pt x="34" y="0"/>
                      <a:pt x="65" y="43"/>
                      <a:pt x="58" y="8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Shape 158">
                <a:extLst>
                  <a:ext uri="{FF2B5EF4-FFF2-40B4-BE49-F238E27FC236}">
                    <a16:creationId xmlns:a16="http://schemas.microsoft.com/office/drawing/2014/main" id="{6E5DBA95-E620-4099-BC26-F85AC1F713F1}"/>
                  </a:ext>
                </a:extLst>
              </p:cNvPr>
              <p:cNvSpPr>
                <a:spLocks/>
              </p:cNvSpPr>
              <p:nvPr/>
            </p:nvSpPr>
            <p:spPr bwMode="auto">
              <a:xfrm>
                <a:off x="4743451" y="5530850"/>
                <a:ext cx="103188" cy="46038"/>
              </a:xfrm>
              <a:custGeom>
                <a:avLst/>
                <a:gdLst>
                  <a:gd name="T0" fmla="*/ 108 w 108"/>
                  <a:gd name="T1" fmla="*/ 49 h 49"/>
                  <a:gd name="T2" fmla="*/ 0 w 108"/>
                  <a:gd name="T3" fmla="*/ 12 h 49"/>
                  <a:gd name="T4" fmla="*/ 108 w 108"/>
                  <a:gd name="T5" fmla="*/ 49 h 49"/>
                </a:gdLst>
                <a:ahLst/>
                <a:cxnLst>
                  <a:cxn ang="0">
                    <a:pos x="T0" y="T1"/>
                  </a:cxn>
                  <a:cxn ang="0">
                    <a:pos x="T2" y="T3"/>
                  </a:cxn>
                  <a:cxn ang="0">
                    <a:pos x="T4" y="T5"/>
                  </a:cxn>
                </a:cxnLst>
                <a:rect l="0" t="0" r="r" b="b"/>
                <a:pathLst>
                  <a:path w="108" h="49">
                    <a:moveTo>
                      <a:pt x="108" y="49"/>
                    </a:moveTo>
                    <a:cubicBezTo>
                      <a:pt x="71" y="36"/>
                      <a:pt x="33" y="23"/>
                      <a:pt x="0" y="12"/>
                    </a:cubicBezTo>
                    <a:cubicBezTo>
                      <a:pt x="39" y="0"/>
                      <a:pt x="85" y="15"/>
                      <a:pt x="108"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Shape 159">
                <a:extLst>
                  <a:ext uri="{FF2B5EF4-FFF2-40B4-BE49-F238E27FC236}">
                    <a16:creationId xmlns:a16="http://schemas.microsoft.com/office/drawing/2014/main" id="{3C3DD147-4F67-42F8-9EF8-099AF42E46D7}"/>
                  </a:ext>
                </a:extLst>
              </p:cNvPr>
              <p:cNvSpPr>
                <a:spLocks/>
              </p:cNvSpPr>
              <p:nvPr/>
            </p:nvSpPr>
            <p:spPr bwMode="auto">
              <a:xfrm>
                <a:off x="7085013" y="6032500"/>
                <a:ext cx="84138" cy="80963"/>
              </a:xfrm>
              <a:custGeom>
                <a:avLst/>
                <a:gdLst>
                  <a:gd name="T0" fmla="*/ 79 w 89"/>
                  <a:gd name="T1" fmla="*/ 85 h 85"/>
                  <a:gd name="T2" fmla="*/ 0 w 89"/>
                  <a:gd name="T3" fmla="*/ 9 h 85"/>
                  <a:gd name="T4" fmla="*/ 7 w 89"/>
                  <a:gd name="T5" fmla="*/ 0 h 85"/>
                  <a:gd name="T6" fmla="*/ 89 w 89"/>
                  <a:gd name="T7" fmla="*/ 74 h 85"/>
                  <a:gd name="T8" fmla="*/ 79 w 89"/>
                  <a:gd name="T9" fmla="*/ 85 h 85"/>
                </a:gdLst>
                <a:ahLst/>
                <a:cxnLst>
                  <a:cxn ang="0">
                    <a:pos x="T0" y="T1"/>
                  </a:cxn>
                  <a:cxn ang="0">
                    <a:pos x="T2" y="T3"/>
                  </a:cxn>
                  <a:cxn ang="0">
                    <a:pos x="T4" y="T5"/>
                  </a:cxn>
                  <a:cxn ang="0">
                    <a:pos x="T6" y="T7"/>
                  </a:cxn>
                  <a:cxn ang="0">
                    <a:pos x="T8" y="T9"/>
                  </a:cxn>
                </a:cxnLst>
                <a:rect l="0" t="0" r="r" b="b"/>
                <a:pathLst>
                  <a:path w="89" h="85">
                    <a:moveTo>
                      <a:pt x="79" y="85"/>
                    </a:moveTo>
                    <a:cubicBezTo>
                      <a:pt x="53" y="59"/>
                      <a:pt x="26" y="34"/>
                      <a:pt x="0" y="9"/>
                    </a:cubicBezTo>
                    <a:cubicBezTo>
                      <a:pt x="2" y="6"/>
                      <a:pt x="5" y="3"/>
                      <a:pt x="7" y="0"/>
                    </a:cubicBezTo>
                    <a:cubicBezTo>
                      <a:pt x="25" y="36"/>
                      <a:pt x="73" y="37"/>
                      <a:pt x="89" y="74"/>
                    </a:cubicBezTo>
                    <a:cubicBezTo>
                      <a:pt x="86" y="78"/>
                      <a:pt x="83" y="81"/>
                      <a:pt x="79" y="8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Shape 160">
                <a:extLst>
                  <a:ext uri="{FF2B5EF4-FFF2-40B4-BE49-F238E27FC236}">
                    <a16:creationId xmlns:a16="http://schemas.microsoft.com/office/drawing/2014/main" id="{38D74ECB-E0BD-43F1-B885-C0085DEED1F5}"/>
                  </a:ext>
                </a:extLst>
              </p:cNvPr>
              <p:cNvSpPr>
                <a:spLocks/>
              </p:cNvSpPr>
              <p:nvPr/>
            </p:nvSpPr>
            <p:spPr bwMode="auto">
              <a:xfrm>
                <a:off x="5600701" y="4133850"/>
                <a:ext cx="47625" cy="55563"/>
              </a:xfrm>
              <a:custGeom>
                <a:avLst/>
                <a:gdLst>
                  <a:gd name="T0" fmla="*/ 31 w 50"/>
                  <a:gd name="T1" fmla="*/ 17 h 59"/>
                  <a:gd name="T2" fmla="*/ 6 w 50"/>
                  <a:gd name="T3" fmla="*/ 25 h 59"/>
                  <a:gd name="T4" fmla="*/ 0 w 50"/>
                  <a:gd name="T5" fmla="*/ 21 h 59"/>
                  <a:gd name="T6" fmla="*/ 13 w 50"/>
                  <a:gd name="T7" fmla="*/ 2 h 59"/>
                  <a:gd name="T8" fmla="*/ 46 w 50"/>
                  <a:gd name="T9" fmla="*/ 5 h 59"/>
                  <a:gd name="T10" fmla="*/ 49 w 50"/>
                  <a:gd name="T11" fmla="*/ 27 h 59"/>
                  <a:gd name="T12" fmla="*/ 41 w 50"/>
                  <a:gd name="T13" fmla="*/ 59 h 59"/>
                  <a:gd name="T14" fmla="*/ 31 w 50"/>
                  <a:gd name="T15" fmla="*/ 17 h 5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0" h="59">
                    <a:moveTo>
                      <a:pt x="31" y="17"/>
                    </a:moveTo>
                    <a:cubicBezTo>
                      <a:pt x="21" y="20"/>
                      <a:pt x="13" y="23"/>
                      <a:pt x="6" y="25"/>
                    </a:cubicBezTo>
                    <a:cubicBezTo>
                      <a:pt x="4" y="24"/>
                      <a:pt x="2" y="22"/>
                      <a:pt x="0" y="21"/>
                    </a:cubicBezTo>
                    <a:cubicBezTo>
                      <a:pt x="4" y="15"/>
                      <a:pt x="7" y="4"/>
                      <a:pt x="13" y="2"/>
                    </a:cubicBezTo>
                    <a:cubicBezTo>
                      <a:pt x="23" y="0"/>
                      <a:pt x="36" y="1"/>
                      <a:pt x="46" y="5"/>
                    </a:cubicBezTo>
                    <a:cubicBezTo>
                      <a:pt x="49" y="6"/>
                      <a:pt x="50" y="19"/>
                      <a:pt x="49" y="27"/>
                    </a:cubicBezTo>
                    <a:cubicBezTo>
                      <a:pt x="47" y="38"/>
                      <a:pt x="44" y="48"/>
                      <a:pt x="41" y="59"/>
                    </a:cubicBezTo>
                    <a:cubicBezTo>
                      <a:pt x="11" y="52"/>
                      <a:pt x="36" y="33"/>
                      <a:pt x="31" y="1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Shape 161">
                <a:extLst>
                  <a:ext uri="{FF2B5EF4-FFF2-40B4-BE49-F238E27FC236}">
                    <a16:creationId xmlns:a16="http://schemas.microsoft.com/office/drawing/2014/main" id="{A53031E3-F4A5-468A-A30C-496229EBDAD5}"/>
                  </a:ext>
                </a:extLst>
              </p:cNvPr>
              <p:cNvSpPr>
                <a:spLocks/>
              </p:cNvSpPr>
              <p:nvPr/>
            </p:nvSpPr>
            <p:spPr bwMode="auto">
              <a:xfrm>
                <a:off x="7510463" y="4006850"/>
                <a:ext cx="107950" cy="38100"/>
              </a:xfrm>
              <a:custGeom>
                <a:avLst/>
                <a:gdLst>
                  <a:gd name="T0" fmla="*/ 0 w 114"/>
                  <a:gd name="T1" fmla="*/ 7 h 40"/>
                  <a:gd name="T2" fmla="*/ 114 w 114"/>
                  <a:gd name="T3" fmla="*/ 33 h 40"/>
                  <a:gd name="T4" fmla="*/ 112 w 114"/>
                  <a:gd name="T5" fmla="*/ 40 h 40"/>
                  <a:gd name="T6" fmla="*/ 0 w 114"/>
                  <a:gd name="T7" fmla="*/ 7 h 40"/>
                </a:gdLst>
                <a:ahLst/>
                <a:cxnLst>
                  <a:cxn ang="0">
                    <a:pos x="T0" y="T1"/>
                  </a:cxn>
                  <a:cxn ang="0">
                    <a:pos x="T2" y="T3"/>
                  </a:cxn>
                  <a:cxn ang="0">
                    <a:pos x="T4" y="T5"/>
                  </a:cxn>
                  <a:cxn ang="0">
                    <a:pos x="T6" y="T7"/>
                  </a:cxn>
                </a:cxnLst>
                <a:rect l="0" t="0" r="r" b="b"/>
                <a:pathLst>
                  <a:path w="114" h="40">
                    <a:moveTo>
                      <a:pt x="0" y="7"/>
                    </a:moveTo>
                    <a:cubicBezTo>
                      <a:pt x="42" y="0"/>
                      <a:pt x="79" y="11"/>
                      <a:pt x="114" y="33"/>
                    </a:cubicBezTo>
                    <a:cubicBezTo>
                      <a:pt x="113" y="35"/>
                      <a:pt x="113" y="37"/>
                      <a:pt x="112" y="40"/>
                    </a:cubicBezTo>
                    <a:cubicBezTo>
                      <a:pt x="75" y="29"/>
                      <a:pt x="37" y="18"/>
                      <a:pt x="0"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Shape 162">
                <a:extLst>
                  <a:ext uri="{FF2B5EF4-FFF2-40B4-BE49-F238E27FC236}">
                    <a16:creationId xmlns:a16="http://schemas.microsoft.com/office/drawing/2014/main" id="{AB6E27FF-686C-4721-9383-DAB76AA7234F}"/>
                  </a:ext>
                </a:extLst>
              </p:cNvPr>
              <p:cNvSpPr>
                <a:spLocks/>
              </p:cNvSpPr>
              <p:nvPr/>
            </p:nvSpPr>
            <p:spPr bwMode="auto">
              <a:xfrm>
                <a:off x="5395913" y="4960938"/>
                <a:ext cx="69850" cy="41275"/>
              </a:xfrm>
              <a:custGeom>
                <a:avLst/>
                <a:gdLst>
                  <a:gd name="T0" fmla="*/ 0 w 73"/>
                  <a:gd name="T1" fmla="*/ 29 h 44"/>
                  <a:gd name="T2" fmla="*/ 57 w 73"/>
                  <a:gd name="T3" fmla="*/ 2 h 44"/>
                  <a:gd name="T4" fmla="*/ 73 w 73"/>
                  <a:gd name="T5" fmla="*/ 5 h 44"/>
                  <a:gd name="T6" fmla="*/ 66 w 73"/>
                  <a:gd name="T7" fmla="*/ 23 h 44"/>
                  <a:gd name="T8" fmla="*/ 0 w 73"/>
                  <a:gd name="T9" fmla="*/ 29 h 44"/>
                </a:gdLst>
                <a:ahLst/>
                <a:cxnLst>
                  <a:cxn ang="0">
                    <a:pos x="T0" y="T1"/>
                  </a:cxn>
                  <a:cxn ang="0">
                    <a:pos x="T2" y="T3"/>
                  </a:cxn>
                  <a:cxn ang="0">
                    <a:pos x="T4" y="T5"/>
                  </a:cxn>
                  <a:cxn ang="0">
                    <a:pos x="T6" y="T7"/>
                  </a:cxn>
                  <a:cxn ang="0">
                    <a:pos x="T8" y="T9"/>
                  </a:cxn>
                </a:cxnLst>
                <a:rect l="0" t="0" r="r" b="b"/>
                <a:pathLst>
                  <a:path w="73" h="44">
                    <a:moveTo>
                      <a:pt x="0" y="29"/>
                    </a:moveTo>
                    <a:cubicBezTo>
                      <a:pt x="23" y="18"/>
                      <a:pt x="39" y="9"/>
                      <a:pt x="57" y="2"/>
                    </a:cubicBezTo>
                    <a:cubicBezTo>
                      <a:pt x="61" y="0"/>
                      <a:pt x="67" y="4"/>
                      <a:pt x="73" y="5"/>
                    </a:cubicBezTo>
                    <a:cubicBezTo>
                      <a:pt x="71" y="11"/>
                      <a:pt x="70" y="21"/>
                      <a:pt x="66" y="23"/>
                    </a:cubicBezTo>
                    <a:cubicBezTo>
                      <a:pt x="48" y="33"/>
                      <a:pt x="30" y="44"/>
                      <a:pt x="0"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Shape 163">
                <a:extLst>
                  <a:ext uri="{FF2B5EF4-FFF2-40B4-BE49-F238E27FC236}">
                    <a16:creationId xmlns:a16="http://schemas.microsoft.com/office/drawing/2014/main" id="{CA0018B5-DED6-44BE-965B-170C47387B49}"/>
                  </a:ext>
                </a:extLst>
              </p:cNvPr>
              <p:cNvSpPr>
                <a:spLocks/>
              </p:cNvSpPr>
              <p:nvPr/>
            </p:nvSpPr>
            <p:spPr bwMode="auto">
              <a:xfrm>
                <a:off x="7254876" y="6161088"/>
                <a:ext cx="85725" cy="28575"/>
              </a:xfrm>
              <a:custGeom>
                <a:avLst/>
                <a:gdLst>
                  <a:gd name="T0" fmla="*/ 88 w 91"/>
                  <a:gd name="T1" fmla="*/ 29 h 29"/>
                  <a:gd name="T2" fmla="*/ 13 w 91"/>
                  <a:gd name="T3" fmla="*/ 21 h 29"/>
                  <a:gd name="T4" fmla="*/ 0 w 91"/>
                  <a:gd name="T5" fmla="*/ 5 h 29"/>
                  <a:gd name="T6" fmla="*/ 17 w 91"/>
                  <a:gd name="T7" fmla="*/ 1 h 29"/>
                  <a:gd name="T8" fmla="*/ 91 w 91"/>
                  <a:gd name="T9" fmla="*/ 20 h 29"/>
                  <a:gd name="T10" fmla="*/ 88 w 91"/>
                  <a:gd name="T11" fmla="*/ 29 h 29"/>
                </a:gdLst>
                <a:ahLst/>
                <a:cxnLst>
                  <a:cxn ang="0">
                    <a:pos x="T0" y="T1"/>
                  </a:cxn>
                  <a:cxn ang="0">
                    <a:pos x="T2" y="T3"/>
                  </a:cxn>
                  <a:cxn ang="0">
                    <a:pos x="T4" y="T5"/>
                  </a:cxn>
                  <a:cxn ang="0">
                    <a:pos x="T6" y="T7"/>
                  </a:cxn>
                  <a:cxn ang="0">
                    <a:pos x="T8" y="T9"/>
                  </a:cxn>
                  <a:cxn ang="0">
                    <a:pos x="T10" y="T11"/>
                  </a:cxn>
                </a:cxnLst>
                <a:rect l="0" t="0" r="r" b="b"/>
                <a:pathLst>
                  <a:path w="91" h="29">
                    <a:moveTo>
                      <a:pt x="88" y="29"/>
                    </a:moveTo>
                    <a:cubicBezTo>
                      <a:pt x="63" y="26"/>
                      <a:pt x="38" y="25"/>
                      <a:pt x="13" y="21"/>
                    </a:cubicBezTo>
                    <a:cubicBezTo>
                      <a:pt x="8" y="20"/>
                      <a:pt x="4" y="10"/>
                      <a:pt x="0" y="5"/>
                    </a:cubicBezTo>
                    <a:cubicBezTo>
                      <a:pt x="6" y="4"/>
                      <a:pt x="12" y="0"/>
                      <a:pt x="17" y="1"/>
                    </a:cubicBezTo>
                    <a:cubicBezTo>
                      <a:pt x="42" y="7"/>
                      <a:pt x="66" y="13"/>
                      <a:pt x="91" y="20"/>
                    </a:cubicBezTo>
                    <a:cubicBezTo>
                      <a:pt x="90" y="23"/>
                      <a:pt x="89" y="26"/>
                      <a:pt x="88" y="2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Shape 164">
                <a:extLst>
                  <a:ext uri="{FF2B5EF4-FFF2-40B4-BE49-F238E27FC236}">
                    <a16:creationId xmlns:a16="http://schemas.microsoft.com/office/drawing/2014/main" id="{2C528822-CF9F-4A11-8973-F5FAD9EEBA53}"/>
                  </a:ext>
                </a:extLst>
              </p:cNvPr>
              <p:cNvSpPr>
                <a:spLocks/>
              </p:cNvSpPr>
              <p:nvPr/>
            </p:nvSpPr>
            <p:spPr bwMode="auto">
              <a:xfrm>
                <a:off x="5603876" y="4240213"/>
                <a:ext cx="58738" cy="82550"/>
              </a:xfrm>
              <a:custGeom>
                <a:avLst/>
                <a:gdLst>
                  <a:gd name="T0" fmla="*/ 61 w 61"/>
                  <a:gd name="T1" fmla="*/ 5 h 87"/>
                  <a:gd name="T2" fmla="*/ 8 w 61"/>
                  <a:gd name="T3" fmla="*/ 87 h 87"/>
                  <a:gd name="T4" fmla="*/ 0 w 61"/>
                  <a:gd name="T5" fmla="*/ 82 h 87"/>
                  <a:gd name="T6" fmla="*/ 54 w 61"/>
                  <a:gd name="T7" fmla="*/ 0 h 87"/>
                  <a:gd name="T8" fmla="*/ 61 w 61"/>
                  <a:gd name="T9" fmla="*/ 5 h 87"/>
                </a:gdLst>
                <a:ahLst/>
                <a:cxnLst>
                  <a:cxn ang="0">
                    <a:pos x="T0" y="T1"/>
                  </a:cxn>
                  <a:cxn ang="0">
                    <a:pos x="T2" y="T3"/>
                  </a:cxn>
                  <a:cxn ang="0">
                    <a:pos x="T4" y="T5"/>
                  </a:cxn>
                  <a:cxn ang="0">
                    <a:pos x="T6" y="T7"/>
                  </a:cxn>
                  <a:cxn ang="0">
                    <a:pos x="T8" y="T9"/>
                  </a:cxn>
                </a:cxnLst>
                <a:rect l="0" t="0" r="r" b="b"/>
                <a:pathLst>
                  <a:path w="61" h="87">
                    <a:moveTo>
                      <a:pt x="61" y="5"/>
                    </a:moveTo>
                    <a:cubicBezTo>
                      <a:pt x="44" y="32"/>
                      <a:pt x="26" y="60"/>
                      <a:pt x="8" y="87"/>
                    </a:cubicBezTo>
                    <a:cubicBezTo>
                      <a:pt x="5" y="86"/>
                      <a:pt x="2" y="84"/>
                      <a:pt x="0" y="82"/>
                    </a:cubicBezTo>
                    <a:cubicBezTo>
                      <a:pt x="2" y="45"/>
                      <a:pt x="33" y="26"/>
                      <a:pt x="54" y="0"/>
                    </a:cubicBezTo>
                    <a:cubicBezTo>
                      <a:pt x="56" y="1"/>
                      <a:pt x="59" y="3"/>
                      <a:pt x="61"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Shape 165">
                <a:extLst>
                  <a:ext uri="{FF2B5EF4-FFF2-40B4-BE49-F238E27FC236}">
                    <a16:creationId xmlns:a16="http://schemas.microsoft.com/office/drawing/2014/main" id="{DE68CBC1-2E8B-467E-99E0-FA443A49BD44}"/>
                  </a:ext>
                </a:extLst>
              </p:cNvPr>
              <p:cNvSpPr>
                <a:spLocks/>
              </p:cNvSpPr>
              <p:nvPr/>
            </p:nvSpPr>
            <p:spPr bwMode="auto">
              <a:xfrm>
                <a:off x="7743826" y="5924550"/>
                <a:ext cx="71438" cy="38100"/>
              </a:xfrm>
              <a:custGeom>
                <a:avLst/>
                <a:gdLst>
                  <a:gd name="T0" fmla="*/ 0 w 76"/>
                  <a:gd name="T1" fmla="*/ 10 h 39"/>
                  <a:gd name="T2" fmla="*/ 76 w 76"/>
                  <a:gd name="T3" fmla="*/ 34 h 39"/>
                  <a:gd name="T4" fmla="*/ 0 w 76"/>
                  <a:gd name="T5" fmla="*/ 10 h 39"/>
                </a:gdLst>
                <a:ahLst/>
                <a:cxnLst>
                  <a:cxn ang="0">
                    <a:pos x="T0" y="T1"/>
                  </a:cxn>
                  <a:cxn ang="0">
                    <a:pos x="T2" y="T3"/>
                  </a:cxn>
                  <a:cxn ang="0">
                    <a:pos x="T4" y="T5"/>
                  </a:cxn>
                </a:cxnLst>
                <a:rect l="0" t="0" r="r" b="b"/>
                <a:pathLst>
                  <a:path w="76" h="39">
                    <a:moveTo>
                      <a:pt x="0" y="10"/>
                    </a:moveTo>
                    <a:cubicBezTo>
                      <a:pt x="28" y="0"/>
                      <a:pt x="58" y="9"/>
                      <a:pt x="76" y="34"/>
                    </a:cubicBezTo>
                    <a:cubicBezTo>
                      <a:pt x="46" y="39"/>
                      <a:pt x="25" y="26"/>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Shape 166">
                <a:extLst>
                  <a:ext uri="{FF2B5EF4-FFF2-40B4-BE49-F238E27FC236}">
                    <a16:creationId xmlns:a16="http://schemas.microsoft.com/office/drawing/2014/main" id="{1C912888-AB8C-473B-B3B9-7BA2FC0FFC76}"/>
                  </a:ext>
                </a:extLst>
              </p:cNvPr>
              <p:cNvSpPr>
                <a:spLocks/>
              </p:cNvSpPr>
              <p:nvPr/>
            </p:nvSpPr>
            <p:spPr bwMode="auto">
              <a:xfrm>
                <a:off x="7824788" y="4286250"/>
                <a:ext cx="33338" cy="69850"/>
              </a:xfrm>
              <a:custGeom>
                <a:avLst/>
                <a:gdLst>
                  <a:gd name="T0" fmla="*/ 0 w 34"/>
                  <a:gd name="T1" fmla="*/ 0 h 73"/>
                  <a:gd name="T2" fmla="*/ 10 w 34"/>
                  <a:gd name="T3" fmla="*/ 73 h 73"/>
                  <a:gd name="T4" fmla="*/ 0 w 34"/>
                  <a:gd name="T5" fmla="*/ 0 h 73"/>
                </a:gdLst>
                <a:ahLst/>
                <a:cxnLst>
                  <a:cxn ang="0">
                    <a:pos x="T0" y="T1"/>
                  </a:cxn>
                  <a:cxn ang="0">
                    <a:pos x="T2" y="T3"/>
                  </a:cxn>
                  <a:cxn ang="0">
                    <a:pos x="T4" y="T5"/>
                  </a:cxn>
                </a:cxnLst>
                <a:rect l="0" t="0" r="r" b="b"/>
                <a:pathLst>
                  <a:path w="34" h="73">
                    <a:moveTo>
                      <a:pt x="0" y="0"/>
                    </a:moveTo>
                    <a:cubicBezTo>
                      <a:pt x="31" y="17"/>
                      <a:pt x="34" y="42"/>
                      <a:pt x="10" y="73"/>
                    </a:cubicBezTo>
                    <a:cubicBezTo>
                      <a:pt x="7" y="51"/>
                      <a:pt x="4" y="2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Shape 167">
                <a:extLst>
                  <a:ext uri="{FF2B5EF4-FFF2-40B4-BE49-F238E27FC236}">
                    <a16:creationId xmlns:a16="http://schemas.microsoft.com/office/drawing/2014/main" id="{B2207015-EA03-4F1A-9AAF-A915CDC94BD4}"/>
                  </a:ext>
                </a:extLst>
              </p:cNvPr>
              <p:cNvSpPr>
                <a:spLocks/>
              </p:cNvSpPr>
              <p:nvPr/>
            </p:nvSpPr>
            <p:spPr bwMode="auto">
              <a:xfrm>
                <a:off x="3933826" y="5641975"/>
                <a:ext cx="33338" cy="74613"/>
              </a:xfrm>
              <a:custGeom>
                <a:avLst/>
                <a:gdLst>
                  <a:gd name="T0" fmla="*/ 34 w 34"/>
                  <a:gd name="T1" fmla="*/ 78 h 78"/>
                  <a:gd name="T2" fmla="*/ 7 w 34"/>
                  <a:gd name="T3" fmla="*/ 0 h 78"/>
                  <a:gd name="T4" fmla="*/ 34 w 34"/>
                  <a:gd name="T5" fmla="*/ 78 h 78"/>
                </a:gdLst>
                <a:ahLst/>
                <a:cxnLst>
                  <a:cxn ang="0">
                    <a:pos x="T0" y="T1"/>
                  </a:cxn>
                  <a:cxn ang="0">
                    <a:pos x="T2" y="T3"/>
                  </a:cxn>
                  <a:cxn ang="0">
                    <a:pos x="T4" y="T5"/>
                  </a:cxn>
                </a:cxnLst>
                <a:rect l="0" t="0" r="r" b="b"/>
                <a:pathLst>
                  <a:path w="34" h="78">
                    <a:moveTo>
                      <a:pt x="34" y="78"/>
                    </a:moveTo>
                    <a:cubicBezTo>
                      <a:pt x="11" y="71"/>
                      <a:pt x="0" y="40"/>
                      <a:pt x="7" y="0"/>
                    </a:cubicBezTo>
                    <a:cubicBezTo>
                      <a:pt x="29" y="24"/>
                      <a:pt x="28" y="51"/>
                      <a:pt x="34" y="7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Shape 168">
                <a:extLst>
                  <a:ext uri="{FF2B5EF4-FFF2-40B4-BE49-F238E27FC236}">
                    <a16:creationId xmlns:a16="http://schemas.microsoft.com/office/drawing/2014/main" id="{98346B0C-217C-4D94-AA75-7DDEBFA4F548}"/>
                  </a:ext>
                </a:extLst>
              </p:cNvPr>
              <p:cNvSpPr>
                <a:spLocks/>
              </p:cNvSpPr>
              <p:nvPr/>
            </p:nvSpPr>
            <p:spPr bwMode="auto">
              <a:xfrm>
                <a:off x="7742238" y="6353175"/>
                <a:ext cx="39688" cy="63500"/>
              </a:xfrm>
              <a:custGeom>
                <a:avLst/>
                <a:gdLst>
                  <a:gd name="T0" fmla="*/ 0 w 41"/>
                  <a:gd name="T1" fmla="*/ 28 h 67"/>
                  <a:gd name="T2" fmla="*/ 0 w 41"/>
                  <a:gd name="T3" fmla="*/ 27 h 67"/>
                  <a:gd name="T4" fmla="*/ 0 w 41"/>
                  <a:gd name="T5" fmla="*/ 0 h 67"/>
                  <a:gd name="T6" fmla="*/ 20 w 41"/>
                  <a:gd name="T7" fmla="*/ 15 h 67"/>
                  <a:gd name="T8" fmla="*/ 41 w 41"/>
                  <a:gd name="T9" fmla="*/ 58 h 67"/>
                  <a:gd name="T10" fmla="*/ 30 w 41"/>
                  <a:gd name="T11" fmla="*/ 67 h 67"/>
                  <a:gd name="T12" fmla="*/ 0 w 41"/>
                  <a:gd name="T13" fmla="*/ 28 h 67"/>
                </a:gdLst>
                <a:ahLst/>
                <a:cxnLst>
                  <a:cxn ang="0">
                    <a:pos x="T0" y="T1"/>
                  </a:cxn>
                  <a:cxn ang="0">
                    <a:pos x="T2" y="T3"/>
                  </a:cxn>
                  <a:cxn ang="0">
                    <a:pos x="T4" y="T5"/>
                  </a:cxn>
                  <a:cxn ang="0">
                    <a:pos x="T6" y="T7"/>
                  </a:cxn>
                  <a:cxn ang="0">
                    <a:pos x="T8" y="T9"/>
                  </a:cxn>
                  <a:cxn ang="0">
                    <a:pos x="T10" y="T11"/>
                  </a:cxn>
                  <a:cxn ang="0">
                    <a:pos x="T12" y="T13"/>
                  </a:cxn>
                </a:cxnLst>
                <a:rect l="0" t="0" r="r" b="b"/>
                <a:pathLst>
                  <a:path w="41" h="67">
                    <a:moveTo>
                      <a:pt x="0" y="28"/>
                    </a:moveTo>
                    <a:cubicBezTo>
                      <a:pt x="0" y="28"/>
                      <a:pt x="0" y="28"/>
                      <a:pt x="0" y="27"/>
                    </a:cubicBezTo>
                    <a:cubicBezTo>
                      <a:pt x="0" y="18"/>
                      <a:pt x="0" y="9"/>
                      <a:pt x="0" y="0"/>
                    </a:cubicBezTo>
                    <a:cubicBezTo>
                      <a:pt x="7" y="5"/>
                      <a:pt x="16" y="8"/>
                      <a:pt x="20" y="15"/>
                    </a:cubicBezTo>
                    <a:cubicBezTo>
                      <a:pt x="29" y="28"/>
                      <a:pt x="34" y="43"/>
                      <a:pt x="41" y="58"/>
                    </a:cubicBezTo>
                    <a:cubicBezTo>
                      <a:pt x="37" y="61"/>
                      <a:pt x="33" y="64"/>
                      <a:pt x="30" y="67"/>
                    </a:cubicBezTo>
                    <a:cubicBezTo>
                      <a:pt x="20" y="54"/>
                      <a:pt x="10" y="41"/>
                      <a:pt x="0"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Shape 169">
                <a:extLst>
                  <a:ext uri="{FF2B5EF4-FFF2-40B4-BE49-F238E27FC236}">
                    <a16:creationId xmlns:a16="http://schemas.microsoft.com/office/drawing/2014/main" id="{22E798C6-23A4-410A-9C65-3107FA349398}"/>
                  </a:ext>
                </a:extLst>
              </p:cNvPr>
              <p:cNvSpPr>
                <a:spLocks/>
              </p:cNvSpPr>
              <p:nvPr/>
            </p:nvSpPr>
            <p:spPr bwMode="auto">
              <a:xfrm>
                <a:off x="5646738" y="4259263"/>
                <a:ext cx="31750" cy="73025"/>
              </a:xfrm>
              <a:custGeom>
                <a:avLst/>
                <a:gdLst>
                  <a:gd name="T0" fmla="*/ 33 w 33"/>
                  <a:gd name="T1" fmla="*/ 3 h 77"/>
                  <a:gd name="T2" fmla="*/ 21 w 33"/>
                  <a:gd name="T3" fmla="*/ 64 h 77"/>
                  <a:gd name="T4" fmla="*/ 5 w 33"/>
                  <a:gd name="T5" fmla="*/ 77 h 77"/>
                  <a:gd name="T6" fmla="*/ 2 w 33"/>
                  <a:gd name="T7" fmla="*/ 57 h 77"/>
                  <a:gd name="T8" fmla="*/ 27 w 33"/>
                  <a:gd name="T9" fmla="*/ 0 h 77"/>
                  <a:gd name="T10" fmla="*/ 33 w 33"/>
                  <a:gd name="T11" fmla="*/ 3 h 77"/>
                </a:gdLst>
                <a:ahLst/>
                <a:cxnLst>
                  <a:cxn ang="0">
                    <a:pos x="T0" y="T1"/>
                  </a:cxn>
                  <a:cxn ang="0">
                    <a:pos x="T2" y="T3"/>
                  </a:cxn>
                  <a:cxn ang="0">
                    <a:pos x="T4" y="T5"/>
                  </a:cxn>
                  <a:cxn ang="0">
                    <a:pos x="T6" y="T7"/>
                  </a:cxn>
                  <a:cxn ang="0">
                    <a:pos x="T8" y="T9"/>
                  </a:cxn>
                  <a:cxn ang="0">
                    <a:pos x="T10" y="T11"/>
                  </a:cxn>
                </a:cxnLst>
                <a:rect l="0" t="0" r="r" b="b"/>
                <a:pathLst>
                  <a:path w="33" h="77">
                    <a:moveTo>
                      <a:pt x="33" y="3"/>
                    </a:moveTo>
                    <a:cubicBezTo>
                      <a:pt x="29" y="23"/>
                      <a:pt x="26" y="44"/>
                      <a:pt x="21" y="64"/>
                    </a:cubicBezTo>
                    <a:cubicBezTo>
                      <a:pt x="20" y="69"/>
                      <a:pt x="11" y="73"/>
                      <a:pt x="5" y="77"/>
                    </a:cubicBezTo>
                    <a:cubicBezTo>
                      <a:pt x="4" y="70"/>
                      <a:pt x="0" y="62"/>
                      <a:pt x="2" y="57"/>
                    </a:cubicBezTo>
                    <a:cubicBezTo>
                      <a:pt x="9" y="38"/>
                      <a:pt x="19" y="19"/>
                      <a:pt x="27" y="0"/>
                    </a:cubicBezTo>
                    <a:cubicBezTo>
                      <a:pt x="29" y="1"/>
                      <a:pt x="31" y="2"/>
                      <a:pt x="33" y="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Shape 170">
                <a:extLst>
                  <a:ext uri="{FF2B5EF4-FFF2-40B4-BE49-F238E27FC236}">
                    <a16:creationId xmlns:a16="http://schemas.microsoft.com/office/drawing/2014/main" id="{3C41CDA7-0C31-4230-A43D-FE504C951654}"/>
                  </a:ext>
                </a:extLst>
              </p:cNvPr>
              <p:cNvSpPr>
                <a:spLocks/>
              </p:cNvSpPr>
              <p:nvPr/>
            </p:nvSpPr>
            <p:spPr bwMode="auto">
              <a:xfrm>
                <a:off x="7726363" y="4876800"/>
                <a:ext cx="30163" cy="74613"/>
              </a:xfrm>
              <a:custGeom>
                <a:avLst/>
                <a:gdLst>
                  <a:gd name="T0" fmla="*/ 0 w 31"/>
                  <a:gd name="T1" fmla="*/ 0 h 77"/>
                  <a:gd name="T2" fmla="*/ 13 w 31"/>
                  <a:gd name="T3" fmla="*/ 77 h 77"/>
                  <a:gd name="T4" fmla="*/ 0 w 31"/>
                  <a:gd name="T5" fmla="*/ 0 h 77"/>
                </a:gdLst>
                <a:ahLst/>
                <a:cxnLst>
                  <a:cxn ang="0">
                    <a:pos x="T0" y="T1"/>
                  </a:cxn>
                  <a:cxn ang="0">
                    <a:pos x="T2" y="T3"/>
                  </a:cxn>
                  <a:cxn ang="0">
                    <a:pos x="T4" y="T5"/>
                  </a:cxn>
                </a:cxnLst>
                <a:rect l="0" t="0" r="r" b="b"/>
                <a:pathLst>
                  <a:path w="31" h="77">
                    <a:moveTo>
                      <a:pt x="0" y="0"/>
                    </a:moveTo>
                    <a:cubicBezTo>
                      <a:pt x="30" y="47"/>
                      <a:pt x="31" y="50"/>
                      <a:pt x="13" y="77"/>
                    </a:cubicBezTo>
                    <a:cubicBezTo>
                      <a:pt x="9" y="51"/>
                      <a:pt x="5" y="2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Shape 171">
                <a:extLst>
                  <a:ext uri="{FF2B5EF4-FFF2-40B4-BE49-F238E27FC236}">
                    <a16:creationId xmlns:a16="http://schemas.microsoft.com/office/drawing/2014/main" id="{DCB1498B-A424-42A4-AE30-FBF8EE748886}"/>
                  </a:ext>
                </a:extLst>
              </p:cNvPr>
              <p:cNvSpPr>
                <a:spLocks/>
              </p:cNvSpPr>
              <p:nvPr/>
            </p:nvSpPr>
            <p:spPr bwMode="auto">
              <a:xfrm>
                <a:off x="6572251" y="4792663"/>
                <a:ext cx="68263" cy="88900"/>
              </a:xfrm>
              <a:custGeom>
                <a:avLst/>
                <a:gdLst>
                  <a:gd name="T0" fmla="*/ 69 w 72"/>
                  <a:gd name="T1" fmla="*/ 94 h 94"/>
                  <a:gd name="T2" fmla="*/ 0 w 72"/>
                  <a:gd name="T3" fmla="*/ 0 h 94"/>
                  <a:gd name="T4" fmla="*/ 69 w 72"/>
                  <a:gd name="T5" fmla="*/ 94 h 94"/>
                </a:gdLst>
                <a:ahLst/>
                <a:cxnLst>
                  <a:cxn ang="0">
                    <a:pos x="T0" y="T1"/>
                  </a:cxn>
                  <a:cxn ang="0">
                    <a:pos x="T2" y="T3"/>
                  </a:cxn>
                  <a:cxn ang="0">
                    <a:pos x="T4" y="T5"/>
                  </a:cxn>
                </a:cxnLst>
                <a:rect l="0" t="0" r="r" b="b"/>
                <a:pathLst>
                  <a:path w="72" h="94">
                    <a:moveTo>
                      <a:pt x="69" y="94"/>
                    </a:moveTo>
                    <a:cubicBezTo>
                      <a:pt x="46" y="63"/>
                      <a:pt x="24" y="32"/>
                      <a:pt x="0" y="0"/>
                    </a:cubicBezTo>
                    <a:cubicBezTo>
                      <a:pt x="36" y="19"/>
                      <a:pt x="72" y="70"/>
                      <a:pt x="69" y="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Shape 172">
                <a:extLst>
                  <a:ext uri="{FF2B5EF4-FFF2-40B4-BE49-F238E27FC236}">
                    <a16:creationId xmlns:a16="http://schemas.microsoft.com/office/drawing/2014/main" id="{6E1E4192-0613-43D1-96C7-3CC1AB43AB9C}"/>
                  </a:ext>
                </a:extLst>
              </p:cNvPr>
              <p:cNvSpPr>
                <a:spLocks/>
              </p:cNvSpPr>
              <p:nvPr/>
            </p:nvSpPr>
            <p:spPr bwMode="auto">
              <a:xfrm>
                <a:off x="7646988" y="3786188"/>
                <a:ext cx="46038" cy="61913"/>
              </a:xfrm>
              <a:custGeom>
                <a:avLst/>
                <a:gdLst>
                  <a:gd name="T0" fmla="*/ 9 w 48"/>
                  <a:gd name="T1" fmla="*/ 0 h 64"/>
                  <a:gd name="T2" fmla="*/ 31 w 48"/>
                  <a:gd name="T3" fmla="*/ 64 h 64"/>
                  <a:gd name="T4" fmla="*/ 0 w 48"/>
                  <a:gd name="T5" fmla="*/ 5 h 64"/>
                  <a:gd name="T6" fmla="*/ 9 w 48"/>
                  <a:gd name="T7" fmla="*/ 0 h 64"/>
                </a:gdLst>
                <a:ahLst/>
                <a:cxnLst>
                  <a:cxn ang="0">
                    <a:pos x="T0" y="T1"/>
                  </a:cxn>
                  <a:cxn ang="0">
                    <a:pos x="T2" y="T3"/>
                  </a:cxn>
                  <a:cxn ang="0">
                    <a:pos x="T4" y="T5"/>
                  </a:cxn>
                  <a:cxn ang="0">
                    <a:pos x="T6" y="T7"/>
                  </a:cxn>
                </a:cxnLst>
                <a:rect l="0" t="0" r="r" b="b"/>
                <a:pathLst>
                  <a:path w="48" h="64">
                    <a:moveTo>
                      <a:pt x="9" y="0"/>
                    </a:moveTo>
                    <a:cubicBezTo>
                      <a:pt x="26" y="16"/>
                      <a:pt x="48" y="30"/>
                      <a:pt x="31" y="64"/>
                    </a:cubicBezTo>
                    <a:cubicBezTo>
                      <a:pt x="21" y="44"/>
                      <a:pt x="10" y="25"/>
                      <a:pt x="0" y="5"/>
                    </a:cubicBezTo>
                    <a:cubicBezTo>
                      <a:pt x="3" y="3"/>
                      <a:pt x="6" y="2"/>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Shape 173">
                <a:extLst>
                  <a:ext uri="{FF2B5EF4-FFF2-40B4-BE49-F238E27FC236}">
                    <a16:creationId xmlns:a16="http://schemas.microsoft.com/office/drawing/2014/main" id="{8053B894-EB11-499F-AFE3-8DFCEDC23F0A}"/>
                  </a:ext>
                </a:extLst>
              </p:cNvPr>
              <p:cNvSpPr>
                <a:spLocks/>
              </p:cNvSpPr>
              <p:nvPr/>
            </p:nvSpPr>
            <p:spPr bwMode="auto">
              <a:xfrm>
                <a:off x="4537076" y="5157788"/>
                <a:ext cx="12700" cy="68263"/>
              </a:xfrm>
              <a:custGeom>
                <a:avLst/>
                <a:gdLst>
                  <a:gd name="T0" fmla="*/ 13 w 13"/>
                  <a:gd name="T1" fmla="*/ 0 h 72"/>
                  <a:gd name="T2" fmla="*/ 13 w 13"/>
                  <a:gd name="T3" fmla="*/ 71 h 72"/>
                  <a:gd name="T4" fmla="*/ 6 w 13"/>
                  <a:gd name="T5" fmla="*/ 72 h 72"/>
                  <a:gd name="T6" fmla="*/ 0 w 13"/>
                  <a:gd name="T7" fmla="*/ 1 h 72"/>
                  <a:gd name="T8" fmla="*/ 13 w 13"/>
                  <a:gd name="T9" fmla="*/ 0 h 72"/>
                </a:gdLst>
                <a:ahLst/>
                <a:cxnLst>
                  <a:cxn ang="0">
                    <a:pos x="T0" y="T1"/>
                  </a:cxn>
                  <a:cxn ang="0">
                    <a:pos x="T2" y="T3"/>
                  </a:cxn>
                  <a:cxn ang="0">
                    <a:pos x="T4" y="T5"/>
                  </a:cxn>
                  <a:cxn ang="0">
                    <a:pos x="T6" y="T7"/>
                  </a:cxn>
                  <a:cxn ang="0">
                    <a:pos x="T8" y="T9"/>
                  </a:cxn>
                </a:cxnLst>
                <a:rect l="0" t="0" r="r" b="b"/>
                <a:pathLst>
                  <a:path w="13" h="72">
                    <a:moveTo>
                      <a:pt x="13" y="0"/>
                    </a:moveTo>
                    <a:cubicBezTo>
                      <a:pt x="13" y="24"/>
                      <a:pt x="13" y="47"/>
                      <a:pt x="13" y="71"/>
                    </a:cubicBezTo>
                    <a:cubicBezTo>
                      <a:pt x="10" y="71"/>
                      <a:pt x="8" y="71"/>
                      <a:pt x="6" y="72"/>
                    </a:cubicBezTo>
                    <a:cubicBezTo>
                      <a:pt x="4" y="48"/>
                      <a:pt x="2" y="24"/>
                      <a:pt x="0" y="1"/>
                    </a:cubicBezTo>
                    <a:cubicBezTo>
                      <a:pt x="4" y="1"/>
                      <a:pt x="8" y="0"/>
                      <a:pt x="1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Shape 174">
                <a:extLst>
                  <a:ext uri="{FF2B5EF4-FFF2-40B4-BE49-F238E27FC236}">
                    <a16:creationId xmlns:a16="http://schemas.microsoft.com/office/drawing/2014/main" id="{EDE3EFED-3383-4AB2-B0B3-6F389B73F81A}"/>
                  </a:ext>
                </a:extLst>
              </p:cNvPr>
              <p:cNvSpPr>
                <a:spLocks/>
              </p:cNvSpPr>
              <p:nvPr/>
            </p:nvSpPr>
            <p:spPr bwMode="auto">
              <a:xfrm>
                <a:off x="7716838" y="5946775"/>
                <a:ext cx="47625" cy="44450"/>
              </a:xfrm>
              <a:custGeom>
                <a:avLst/>
                <a:gdLst>
                  <a:gd name="T0" fmla="*/ 50 w 50"/>
                  <a:gd name="T1" fmla="*/ 48 h 48"/>
                  <a:gd name="T2" fmla="*/ 0 w 50"/>
                  <a:gd name="T3" fmla="*/ 9 h 48"/>
                  <a:gd name="T4" fmla="*/ 50 w 50"/>
                  <a:gd name="T5" fmla="*/ 48 h 48"/>
                </a:gdLst>
                <a:ahLst/>
                <a:cxnLst>
                  <a:cxn ang="0">
                    <a:pos x="T0" y="T1"/>
                  </a:cxn>
                  <a:cxn ang="0">
                    <a:pos x="T2" y="T3"/>
                  </a:cxn>
                  <a:cxn ang="0">
                    <a:pos x="T4" y="T5"/>
                  </a:cxn>
                </a:cxnLst>
                <a:rect l="0" t="0" r="r" b="b"/>
                <a:pathLst>
                  <a:path w="50" h="48">
                    <a:moveTo>
                      <a:pt x="50" y="48"/>
                    </a:moveTo>
                    <a:cubicBezTo>
                      <a:pt x="31" y="33"/>
                      <a:pt x="16" y="21"/>
                      <a:pt x="0" y="9"/>
                    </a:cubicBezTo>
                    <a:cubicBezTo>
                      <a:pt x="41" y="0"/>
                      <a:pt x="50" y="5"/>
                      <a:pt x="50" y="4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Shape 175">
                <a:extLst>
                  <a:ext uri="{FF2B5EF4-FFF2-40B4-BE49-F238E27FC236}">
                    <a16:creationId xmlns:a16="http://schemas.microsoft.com/office/drawing/2014/main" id="{F7810E18-5AEC-4F50-9491-0C6FCC92245C}"/>
                  </a:ext>
                </a:extLst>
              </p:cNvPr>
              <p:cNvSpPr>
                <a:spLocks/>
              </p:cNvSpPr>
              <p:nvPr/>
            </p:nvSpPr>
            <p:spPr bwMode="auto">
              <a:xfrm>
                <a:off x="4573588" y="4603750"/>
                <a:ext cx="52388" cy="36513"/>
              </a:xfrm>
              <a:custGeom>
                <a:avLst/>
                <a:gdLst>
                  <a:gd name="T0" fmla="*/ 54 w 54"/>
                  <a:gd name="T1" fmla="*/ 6 h 39"/>
                  <a:gd name="T2" fmla="*/ 35 w 54"/>
                  <a:gd name="T3" fmla="*/ 39 h 39"/>
                  <a:gd name="T4" fmla="*/ 0 w 54"/>
                  <a:gd name="T5" fmla="*/ 10 h 39"/>
                  <a:gd name="T6" fmla="*/ 49 w 54"/>
                  <a:gd name="T7" fmla="*/ 0 h 39"/>
                  <a:gd name="T8" fmla="*/ 54 w 54"/>
                  <a:gd name="T9" fmla="*/ 6 h 39"/>
                </a:gdLst>
                <a:ahLst/>
                <a:cxnLst>
                  <a:cxn ang="0">
                    <a:pos x="T0" y="T1"/>
                  </a:cxn>
                  <a:cxn ang="0">
                    <a:pos x="T2" y="T3"/>
                  </a:cxn>
                  <a:cxn ang="0">
                    <a:pos x="T4" y="T5"/>
                  </a:cxn>
                  <a:cxn ang="0">
                    <a:pos x="T6" y="T7"/>
                  </a:cxn>
                  <a:cxn ang="0">
                    <a:pos x="T8" y="T9"/>
                  </a:cxn>
                </a:cxnLst>
                <a:rect l="0" t="0" r="r" b="b"/>
                <a:pathLst>
                  <a:path w="54" h="39">
                    <a:moveTo>
                      <a:pt x="54" y="6"/>
                    </a:moveTo>
                    <a:cubicBezTo>
                      <a:pt x="48" y="17"/>
                      <a:pt x="41" y="28"/>
                      <a:pt x="35" y="39"/>
                    </a:cubicBezTo>
                    <a:cubicBezTo>
                      <a:pt x="22" y="29"/>
                      <a:pt x="13" y="22"/>
                      <a:pt x="0" y="10"/>
                    </a:cubicBezTo>
                    <a:cubicBezTo>
                      <a:pt x="19" y="6"/>
                      <a:pt x="34" y="3"/>
                      <a:pt x="49" y="0"/>
                    </a:cubicBezTo>
                    <a:cubicBezTo>
                      <a:pt x="51" y="2"/>
                      <a:pt x="52" y="4"/>
                      <a:pt x="54"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Shape 176">
                <a:extLst>
                  <a:ext uri="{FF2B5EF4-FFF2-40B4-BE49-F238E27FC236}">
                    <a16:creationId xmlns:a16="http://schemas.microsoft.com/office/drawing/2014/main" id="{DE415AA4-AE63-478C-B31E-32F28A5990BF}"/>
                  </a:ext>
                </a:extLst>
              </p:cNvPr>
              <p:cNvSpPr>
                <a:spLocks/>
              </p:cNvSpPr>
              <p:nvPr/>
            </p:nvSpPr>
            <p:spPr bwMode="auto">
              <a:xfrm>
                <a:off x="6748463" y="5310188"/>
                <a:ext cx="69850" cy="26988"/>
              </a:xfrm>
              <a:custGeom>
                <a:avLst/>
                <a:gdLst>
                  <a:gd name="T0" fmla="*/ 74 w 74"/>
                  <a:gd name="T1" fmla="*/ 28 h 28"/>
                  <a:gd name="T2" fmla="*/ 0 w 74"/>
                  <a:gd name="T3" fmla="*/ 18 h 28"/>
                  <a:gd name="T4" fmla="*/ 74 w 74"/>
                  <a:gd name="T5" fmla="*/ 28 h 28"/>
                </a:gdLst>
                <a:ahLst/>
                <a:cxnLst>
                  <a:cxn ang="0">
                    <a:pos x="T0" y="T1"/>
                  </a:cxn>
                  <a:cxn ang="0">
                    <a:pos x="T2" y="T3"/>
                  </a:cxn>
                  <a:cxn ang="0">
                    <a:pos x="T4" y="T5"/>
                  </a:cxn>
                </a:cxnLst>
                <a:rect l="0" t="0" r="r" b="b"/>
                <a:pathLst>
                  <a:path w="74" h="28">
                    <a:moveTo>
                      <a:pt x="74" y="28"/>
                    </a:moveTo>
                    <a:cubicBezTo>
                      <a:pt x="45" y="24"/>
                      <a:pt x="24" y="21"/>
                      <a:pt x="0" y="18"/>
                    </a:cubicBezTo>
                    <a:cubicBezTo>
                      <a:pt x="23" y="0"/>
                      <a:pt x="49" y="3"/>
                      <a:pt x="74" y="2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Shape 177">
                <a:extLst>
                  <a:ext uri="{FF2B5EF4-FFF2-40B4-BE49-F238E27FC236}">
                    <a16:creationId xmlns:a16="http://schemas.microsoft.com/office/drawing/2014/main" id="{0093FC1E-EE1A-4EB3-BD47-6DB83667AAAF}"/>
                  </a:ext>
                </a:extLst>
              </p:cNvPr>
              <p:cNvSpPr>
                <a:spLocks/>
              </p:cNvSpPr>
              <p:nvPr/>
            </p:nvSpPr>
            <p:spPr bwMode="auto">
              <a:xfrm>
                <a:off x="7847013" y="6305550"/>
                <a:ext cx="31750" cy="66675"/>
              </a:xfrm>
              <a:custGeom>
                <a:avLst/>
                <a:gdLst>
                  <a:gd name="T0" fmla="*/ 11 w 34"/>
                  <a:gd name="T1" fmla="*/ 70 h 70"/>
                  <a:gd name="T2" fmla="*/ 34 w 34"/>
                  <a:gd name="T3" fmla="*/ 0 h 70"/>
                  <a:gd name="T4" fmla="*/ 11 w 34"/>
                  <a:gd name="T5" fmla="*/ 70 h 70"/>
                </a:gdLst>
                <a:ahLst/>
                <a:cxnLst>
                  <a:cxn ang="0">
                    <a:pos x="T0" y="T1"/>
                  </a:cxn>
                  <a:cxn ang="0">
                    <a:pos x="T2" y="T3"/>
                  </a:cxn>
                  <a:cxn ang="0">
                    <a:pos x="T4" y="T5"/>
                  </a:cxn>
                </a:cxnLst>
                <a:rect l="0" t="0" r="r" b="b"/>
                <a:pathLst>
                  <a:path w="34" h="70">
                    <a:moveTo>
                      <a:pt x="11" y="70"/>
                    </a:moveTo>
                    <a:cubicBezTo>
                      <a:pt x="0" y="39"/>
                      <a:pt x="14" y="2"/>
                      <a:pt x="34" y="0"/>
                    </a:cubicBezTo>
                    <a:cubicBezTo>
                      <a:pt x="26" y="25"/>
                      <a:pt x="18" y="47"/>
                      <a:pt x="11" y="7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Shape 178">
                <a:extLst>
                  <a:ext uri="{FF2B5EF4-FFF2-40B4-BE49-F238E27FC236}">
                    <a16:creationId xmlns:a16="http://schemas.microsoft.com/office/drawing/2014/main" id="{82B68E29-E784-45D0-A1C6-4CD3D0E5107A}"/>
                  </a:ext>
                </a:extLst>
              </p:cNvPr>
              <p:cNvSpPr>
                <a:spLocks/>
              </p:cNvSpPr>
              <p:nvPr/>
            </p:nvSpPr>
            <p:spPr bwMode="auto">
              <a:xfrm>
                <a:off x="5507038" y="4459288"/>
                <a:ext cx="73025" cy="19050"/>
              </a:xfrm>
              <a:custGeom>
                <a:avLst/>
                <a:gdLst>
                  <a:gd name="T0" fmla="*/ 0 w 78"/>
                  <a:gd name="T1" fmla="*/ 10 h 20"/>
                  <a:gd name="T2" fmla="*/ 76 w 78"/>
                  <a:gd name="T3" fmla="*/ 0 h 20"/>
                  <a:gd name="T4" fmla="*/ 78 w 78"/>
                  <a:gd name="T5" fmla="*/ 13 h 20"/>
                  <a:gd name="T6" fmla="*/ 2 w 78"/>
                  <a:gd name="T7" fmla="*/ 20 h 20"/>
                  <a:gd name="T8" fmla="*/ 0 w 78"/>
                  <a:gd name="T9" fmla="*/ 10 h 20"/>
                </a:gdLst>
                <a:ahLst/>
                <a:cxnLst>
                  <a:cxn ang="0">
                    <a:pos x="T0" y="T1"/>
                  </a:cxn>
                  <a:cxn ang="0">
                    <a:pos x="T2" y="T3"/>
                  </a:cxn>
                  <a:cxn ang="0">
                    <a:pos x="T4" y="T5"/>
                  </a:cxn>
                  <a:cxn ang="0">
                    <a:pos x="T6" y="T7"/>
                  </a:cxn>
                  <a:cxn ang="0">
                    <a:pos x="T8" y="T9"/>
                  </a:cxn>
                </a:cxnLst>
                <a:rect l="0" t="0" r="r" b="b"/>
                <a:pathLst>
                  <a:path w="78" h="20">
                    <a:moveTo>
                      <a:pt x="0" y="10"/>
                    </a:moveTo>
                    <a:cubicBezTo>
                      <a:pt x="26" y="7"/>
                      <a:pt x="51" y="4"/>
                      <a:pt x="76" y="0"/>
                    </a:cubicBezTo>
                    <a:cubicBezTo>
                      <a:pt x="76" y="5"/>
                      <a:pt x="77" y="9"/>
                      <a:pt x="78" y="13"/>
                    </a:cubicBezTo>
                    <a:cubicBezTo>
                      <a:pt x="52" y="15"/>
                      <a:pt x="27" y="17"/>
                      <a:pt x="2" y="20"/>
                    </a:cubicBezTo>
                    <a:cubicBezTo>
                      <a:pt x="1" y="17"/>
                      <a:pt x="1" y="14"/>
                      <a:pt x="0" y="1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Shape 179">
                <a:extLst>
                  <a:ext uri="{FF2B5EF4-FFF2-40B4-BE49-F238E27FC236}">
                    <a16:creationId xmlns:a16="http://schemas.microsoft.com/office/drawing/2014/main" id="{8E3FC33C-6D95-44A2-8BFF-C6A3FB6B57B7}"/>
                  </a:ext>
                </a:extLst>
              </p:cNvPr>
              <p:cNvSpPr>
                <a:spLocks/>
              </p:cNvSpPr>
              <p:nvPr/>
            </p:nvSpPr>
            <p:spPr bwMode="auto">
              <a:xfrm>
                <a:off x="5224463" y="5715000"/>
                <a:ext cx="26988" cy="90488"/>
              </a:xfrm>
              <a:custGeom>
                <a:avLst/>
                <a:gdLst>
                  <a:gd name="T0" fmla="*/ 0 w 29"/>
                  <a:gd name="T1" fmla="*/ 93 h 95"/>
                  <a:gd name="T2" fmla="*/ 23 w 29"/>
                  <a:gd name="T3" fmla="*/ 0 h 95"/>
                  <a:gd name="T4" fmla="*/ 29 w 29"/>
                  <a:gd name="T5" fmla="*/ 2 h 95"/>
                  <a:gd name="T6" fmla="*/ 11 w 29"/>
                  <a:gd name="T7" fmla="*/ 95 h 95"/>
                  <a:gd name="T8" fmla="*/ 0 w 29"/>
                  <a:gd name="T9" fmla="*/ 93 h 95"/>
                </a:gdLst>
                <a:ahLst/>
                <a:cxnLst>
                  <a:cxn ang="0">
                    <a:pos x="T0" y="T1"/>
                  </a:cxn>
                  <a:cxn ang="0">
                    <a:pos x="T2" y="T3"/>
                  </a:cxn>
                  <a:cxn ang="0">
                    <a:pos x="T4" y="T5"/>
                  </a:cxn>
                  <a:cxn ang="0">
                    <a:pos x="T6" y="T7"/>
                  </a:cxn>
                  <a:cxn ang="0">
                    <a:pos x="T8" y="T9"/>
                  </a:cxn>
                </a:cxnLst>
                <a:rect l="0" t="0" r="r" b="b"/>
                <a:pathLst>
                  <a:path w="29" h="95">
                    <a:moveTo>
                      <a:pt x="0" y="93"/>
                    </a:moveTo>
                    <a:cubicBezTo>
                      <a:pt x="8" y="62"/>
                      <a:pt x="15" y="31"/>
                      <a:pt x="23" y="0"/>
                    </a:cubicBezTo>
                    <a:cubicBezTo>
                      <a:pt x="25" y="1"/>
                      <a:pt x="27" y="1"/>
                      <a:pt x="29" y="2"/>
                    </a:cubicBezTo>
                    <a:cubicBezTo>
                      <a:pt x="23" y="33"/>
                      <a:pt x="17" y="64"/>
                      <a:pt x="11" y="95"/>
                    </a:cubicBezTo>
                    <a:cubicBezTo>
                      <a:pt x="7" y="95"/>
                      <a:pt x="4" y="94"/>
                      <a:pt x="0" y="9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Shape 180">
                <a:extLst>
                  <a:ext uri="{FF2B5EF4-FFF2-40B4-BE49-F238E27FC236}">
                    <a16:creationId xmlns:a16="http://schemas.microsoft.com/office/drawing/2014/main" id="{60ED6D70-BE0A-4B7A-810C-899F94252BBB}"/>
                  </a:ext>
                </a:extLst>
              </p:cNvPr>
              <p:cNvSpPr>
                <a:spLocks/>
              </p:cNvSpPr>
              <p:nvPr/>
            </p:nvSpPr>
            <p:spPr bwMode="auto">
              <a:xfrm>
                <a:off x="4011613" y="6076950"/>
                <a:ext cx="34925" cy="36513"/>
              </a:xfrm>
              <a:custGeom>
                <a:avLst/>
                <a:gdLst>
                  <a:gd name="T0" fmla="*/ 34 w 36"/>
                  <a:gd name="T1" fmla="*/ 38 h 38"/>
                  <a:gd name="T2" fmla="*/ 12 w 36"/>
                  <a:gd name="T3" fmla="*/ 25 h 38"/>
                  <a:gd name="T4" fmla="*/ 1 w 36"/>
                  <a:gd name="T5" fmla="*/ 12 h 38"/>
                  <a:gd name="T6" fmla="*/ 14 w 36"/>
                  <a:gd name="T7" fmla="*/ 0 h 38"/>
                  <a:gd name="T8" fmla="*/ 33 w 36"/>
                  <a:gd name="T9" fmla="*/ 7 h 38"/>
                  <a:gd name="T10" fmla="*/ 34 w 36"/>
                  <a:gd name="T11" fmla="*/ 38 h 38"/>
                </a:gdLst>
                <a:ahLst/>
                <a:cxnLst>
                  <a:cxn ang="0">
                    <a:pos x="T0" y="T1"/>
                  </a:cxn>
                  <a:cxn ang="0">
                    <a:pos x="T2" y="T3"/>
                  </a:cxn>
                  <a:cxn ang="0">
                    <a:pos x="T4" y="T5"/>
                  </a:cxn>
                  <a:cxn ang="0">
                    <a:pos x="T6" y="T7"/>
                  </a:cxn>
                  <a:cxn ang="0">
                    <a:pos x="T8" y="T9"/>
                  </a:cxn>
                  <a:cxn ang="0">
                    <a:pos x="T10" y="T11"/>
                  </a:cxn>
                </a:cxnLst>
                <a:rect l="0" t="0" r="r" b="b"/>
                <a:pathLst>
                  <a:path w="36" h="38">
                    <a:moveTo>
                      <a:pt x="34" y="38"/>
                    </a:moveTo>
                    <a:cubicBezTo>
                      <a:pt x="25" y="33"/>
                      <a:pt x="18" y="30"/>
                      <a:pt x="12" y="25"/>
                    </a:cubicBezTo>
                    <a:cubicBezTo>
                      <a:pt x="7" y="22"/>
                      <a:pt x="0" y="15"/>
                      <a:pt x="1" y="12"/>
                    </a:cubicBezTo>
                    <a:cubicBezTo>
                      <a:pt x="2" y="7"/>
                      <a:pt x="9" y="1"/>
                      <a:pt x="14" y="0"/>
                    </a:cubicBezTo>
                    <a:cubicBezTo>
                      <a:pt x="20" y="0"/>
                      <a:pt x="31" y="3"/>
                      <a:pt x="33" y="7"/>
                    </a:cubicBezTo>
                    <a:cubicBezTo>
                      <a:pt x="36" y="16"/>
                      <a:pt x="34" y="27"/>
                      <a:pt x="34" y="3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Shape 181">
                <a:extLst>
                  <a:ext uri="{FF2B5EF4-FFF2-40B4-BE49-F238E27FC236}">
                    <a16:creationId xmlns:a16="http://schemas.microsoft.com/office/drawing/2014/main" id="{CE41A6DB-8B74-433A-98BA-496310454403}"/>
                  </a:ext>
                </a:extLst>
              </p:cNvPr>
              <p:cNvSpPr>
                <a:spLocks/>
              </p:cNvSpPr>
              <p:nvPr/>
            </p:nvSpPr>
            <p:spPr bwMode="auto">
              <a:xfrm>
                <a:off x="4306888" y="5910263"/>
                <a:ext cx="76200" cy="19050"/>
              </a:xfrm>
              <a:custGeom>
                <a:avLst/>
                <a:gdLst>
                  <a:gd name="T0" fmla="*/ 1 w 79"/>
                  <a:gd name="T1" fmla="*/ 0 h 21"/>
                  <a:gd name="T2" fmla="*/ 79 w 79"/>
                  <a:gd name="T3" fmla="*/ 15 h 21"/>
                  <a:gd name="T4" fmla="*/ 79 w 79"/>
                  <a:gd name="T5" fmla="*/ 21 h 21"/>
                  <a:gd name="T6" fmla="*/ 0 w 79"/>
                  <a:gd name="T7" fmla="*/ 13 h 21"/>
                  <a:gd name="T8" fmla="*/ 1 w 79"/>
                  <a:gd name="T9" fmla="*/ 0 h 21"/>
                </a:gdLst>
                <a:ahLst/>
                <a:cxnLst>
                  <a:cxn ang="0">
                    <a:pos x="T0" y="T1"/>
                  </a:cxn>
                  <a:cxn ang="0">
                    <a:pos x="T2" y="T3"/>
                  </a:cxn>
                  <a:cxn ang="0">
                    <a:pos x="T4" y="T5"/>
                  </a:cxn>
                  <a:cxn ang="0">
                    <a:pos x="T6" y="T7"/>
                  </a:cxn>
                  <a:cxn ang="0">
                    <a:pos x="T8" y="T9"/>
                  </a:cxn>
                </a:cxnLst>
                <a:rect l="0" t="0" r="r" b="b"/>
                <a:pathLst>
                  <a:path w="79" h="21">
                    <a:moveTo>
                      <a:pt x="1" y="0"/>
                    </a:moveTo>
                    <a:cubicBezTo>
                      <a:pt x="27" y="5"/>
                      <a:pt x="53" y="10"/>
                      <a:pt x="79" y="15"/>
                    </a:cubicBezTo>
                    <a:cubicBezTo>
                      <a:pt x="79" y="17"/>
                      <a:pt x="79" y="19"/>
                      <a:pt x="79" y="21"/>
                    </a:cubicBezTo>
                    <a:cubicBezTo>
                      <a:pt x="52" y="18"/>
                      <a:pt x="26" y="15"/>
                      <a:pt x="0" y="13"/>
                    </a:cubicBezTo>
                    <a:cubicBezTo>
                      <a:pt x="0" y="8"/>
                      <a:pt x="0" y="4"/>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Shape 182">
                <a:extLst>
                  <a:ext uri="{FF2B5EF4-FFF2-40B4-BE49-F238E27FC236}">
                    <a16:creationId xmlns:a16="http://schemas.microsoft.com/office/drawing/2014/main" id="{275C1D5F-D97E-44C8-9968-F310AEAC91B2}"/>
                  </a:ext>
                </a:extLst>
              </p:cNvPr>
              <p:cNvSpPr>
                <a:spLocks/>
              </p:cNvSpPr>
              <p:nvPr/>
            </p:nvSpPr>
            <p:spPr bwMode="auto">
              <a:xfrm>
                <a:off x="7493001" y="5834063"/>
                <a:ext cx="53975" cy="25400"/>
              </a:xfrm>
              <a:custGeom>
                <a:avLst/>
                <a:gdLst>
                  <a:gd name="T0" fmla="*/ 57 w 57"/>
                  <a:gd name="T1" fmla="*/ 13 h 26"/>
                  <a:gd name="T2" fmla="*/ 19 w 57"/>
                  <a:gd name="T3" fmla="*/ 25 h 26"/>
                  <a:gd name="T4" fmla="*/ 3 w 57"/>
                  <a:gd name="T5" fmla="*/ 25 h 26"/>
                  <a:gd name="T6" fmla="*/ 2 w 57"/>
                  <a:gd name="T7" fmla="*/ 11 h 26"/>
                  <a:gd name="T8" fmla="*/ 17 w 57"/>
                  <a:gd name="T9" fmla="*/ 1 h 26"/>
                  <a:gd name="T10" fmla="*/ 57 w 57"/>
                  <a:gd name="T11" fmla="*/ 13 h 26"/>
                </a:gdLst>
                <a:ahLst/>
                <a:cxnLst>
                  <a:cxn ang="0">
                    <a:pos x="T0" y="T1"/>
                  </a:cxn>
                  <a:cxn ang="0">
                    <a:pos x="T2" y="T3"/>
                  </a:cxn>
                  <a:cxn ang="0">
                    <a:pos x="T4" y="T5"/>
                  </a:cxn>
                  <a:cxn ang="0">
                    <a:pos x="T6" y="T7"/>
                  </a:cxn>
                  <a:cxn ang="0">
                    <a:pos x="T8" y="T9"/>
                  </a:cxn>
                  <a:cxn ang="0">
                    <a:pos x="T10" y="T11"/>
                  </a:cxn>
                </a:cxnLst>
                <a:rect l="0" t="0" r="r" b="b"/>
                <a:pathLst>
                  <a:path w="57" h="26">
                    <a:moveTo>
                      <a:pt x="57" y="13"/>
                    </a:moveTo>
                    <a:cubicBezTo>
                      <a:pt x="40" y="18"/>
                      <a:pt x="30" y="22"/>
                      <a:pt x="19" y="25"/>
                    </a:cubicBezTo>
                    <a:cubicBezTo>
                      <a:pt x="14" y="26"/>
                      <a:pt x="8" y="26"/>
                      <a:pt x="3" y="25"/>
                    </a:cubicBezTo>
                    <a:cubicBezTo>
                      <a:pt x="1" y="24"/>
                      <a:pt x="0" y="14"/>
                      <a:pt x="2" y="11"/>
                    </a:cubicBezTo>
                    <a:cubicBezTo>
                      <a:pt x="6" y="6"/>
                      <a:pt x="13" y="0"/>
                      <a:pt x="17" y="1"/>
                    </a:cubicBezTo>
                    <a:cubicBezTo>
                      <a:pt x="29" y="2"/>
                      <a:pt x="40" y="7"/>
                      <a:pt x="57" y="1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Shape 183">
                <a:extLst>
                  <a:ext uri="{FF2B5EF4-FFF2-40B4-BE49-F238E27FC236}">
                    <a16:creationId xmlns:a16="http://schemas.microsoft.com/office/drawing/2014/main" id="{2EEC10E3-252D-4068-B19C-C3C6EB8FEE17}"/>
                  </a:ext>
                </a:extLst>
              </p:cNvPr>
              <p:cNvSpPr>
                <a:spLocks/>
              </p:cNvSpPr>
              <p:nvPr/>
            </p:nvSpPr>
            <p:spPr bwMode="auto">
              <a:xfrm>
                <a:off x="7450138" y="4564063"/>
                <a:ext cx="42863" cy="22225"/>
              </a:xfrm>
              <a:custGeom>
                <a:avLst/>
                <a:gdLst>
                  <a:gd name="T0" fmla="*/ 0 w 46"/>
                  <a:gd name="T1" fmla="*/ 6 h 24"/>
                  <a:gd name="T2" fmla="*/ 12 w 46"/>
                  <a:gd name="T3" fmla="*/ 0 h 24"/>
                  <a:gd name="T4" fmla="*/ 46 w 46"/>
                  <a:gd name="T5" fmla="*/ 5 h 24"/>
                  <a:gd name="T6" fmla="*/ 42 w 46"/>
                  <a:gd name="T7" fmla="*/ 16 h 24"/>
                  <a:gd name="T8" fmla="*/ 0 w 46"/>
                  <a:gd name="T9" fmla="*/ 6 h 24"/>
                </a:gdLst>
                <a:ahLst/>
                <a:cxnLst>
                  <a:cxn ang="0">
                    <a:pos x="T0" y="T1"/>
                  </a:cxn>
                  <a:cxn ang="0">
                    <a:pos x="T2" y="T3"/>
                  </a:cxn>
                  <a:cxn ang="0">
                    <a:pos x="T4" y="T5"/>
                  </a:cxn>
                  <a:cxn ang="0">
                    <a:pos x="T6" y="T7"/>
                  </a:cxn>
                  <a:cxn ang="0">
                    <a:pos x="T8" y="T9"/>
                  </a:cxn>
                </a:cxnLst>
                <a:rect l="0" t="0" r="r" b="b"/>
                <a:pathLst>
                  <a:path w="46" h="24">
                    <a:moveTo>
                      <a:pt x="0" y="6"/>
                    </a:moveTo>
                    <a:cubicBezTo>
                      <a:pt x="5" y="3"/>
                      <a:pt x="9" y="0"/>
                      <a:pt x="12" y="0"/>
                    </a:cubicBezTo>
                    <a:cubicBezTo>
                      <a:pt x="24" y="1"/>
                      <a:pt x="35" y="3"/>
                      <a:pt x="46" y="5"/>
                    </a:cubicBezTo>
                    <a:cubicBezTo>
                      <a:pt x="45" y="9"/>
                      <a:pt x="44" y="15"/>
                      <a:pt x="42" y="16"/>
                    </a:cubicBezTo>
                    <a:cubicBezTo>
                      <a:pt x="27" y="19"/>
                      <a:pt x="12" y="24"/>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Shape 184">
                <a:extLst>
                  <a:ext uri="{FF2B5EF4-FFF2-40B4-BE49-F238E27FC236}">
                    <a16:creationId xmlns:a16="http://schemas.microsoft.com/office/drawing/2014/main" id="{730E8993-E8F6-422C-9BEF-CE0E61375AB7}"/>
                  </a:ext>
                </a:extLst>
              </p:cNvPr>
              <p:cNvSpPr>
                <a:spLocks/>
              </p:cNvSpPr>
              <p:nvPr/>
            </p:nvSpPr>
            <p:spPr bwMode="auto">
              <a:xfrm>
                <a:off x="4625976" y="4967288"/>
                <a:ext cx="53975" cy="38100"/>
              </a:xfrm>
              <a:custGeom>
                <a:avLst/>
                <a:gdLst>
                  <a:gd name="T0" fmla="*/ 57 w 57"/>
                  <a:gd name="T1" fmla="*/ 14 h 40"/>
                  <a:gd name="T2" fmla="*/ 0 w 57"/>
                  <a:gd name="T3" fmla="*/ 40 h 40"/>
                  <a:gd name="T4" fmla="*/ 57 w 57"/>
                  <a:gd name="T5" fmla="*/ 14 h 40"/>
                </a:gdLst>
                <a:ahLst/>
                <a:cxnLst>
                  <a:cxn ang="0">
                    <a:pos x="T0" y="T1"/>
                  </a:cxn>
                  <a:cxn ang="0">
                    <a:pos x="T2" y="T3"/>
                  </a:cxn>
                  <a:cxn ang="0">
                    <a:pos x="T4" y="T5"/>
                  </a:cxn>
                </a:cxnLst>
                <a:rect l="0" t="0" r="r" b="b"/>
                <a:pathLst>
                  <a:path w="57" h="40">
                    <a:moveTo>
                      <a:pt x="57" y="14"/>
                    </a:moveTo>
                    <a:cubicBezTo>
                      <a:pt x="36" y="24"/>
                      <a:pt x="20" y="31"/>
                      <a:pt x="0" y="40"/>
                    </a:cubicBezTo>
                    <a:cubicBezTo>
                      <a:pt x="16" y="6"/>
                      <a:pt x="28" y="0"/>
                      <a:pt x="57" y="1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Shape 185">
                <a:extLst>
                  <a:ext uri="{FF2B5EF4-FFF2-40B4-BE49-F238E27FC236}">
                    <a16:creationId xmlns:a16="http://schemas.microsoft.com/office/drawing/2014/main" id="{F023FE50-A48D-4AFF-9CE7-DCF751BF22E4}"/>
                  </a:ext>
                </a:extLst>
              </p:cNvPr>
              <p:cNvSpPr>
                <a:spLocks/>
              </p:cNvSpPr>
              <p:nvPr/>
            </p:nvSpPr>
            <p:spPr bwMode="auto">
              <a:xfrm>
                <a:off x="3787776" y="5176838"/>
                <a:ext cx="30163" cy="57150"/>
              </a:xfrm>
              <a:custGeom>
                <a:avLst/>
                <a:gdLst>
                  <a:gd name="T0" fmla="*/ 2 w 32"/>
                  <a:gd name="T1" fmla="*/ 0 h 60"/>
                  <a:gd name="T2" fmla="*/ 32 w 32"/>
                  <a:gd name="T3" fmla="*/ 41 h 60"/>
                  <a:gd name="T4" fmla="*/ 26 w 32"/>
                  <a:gd name="T5" fmla="*/ 60 h 60"/>
                  <a:gd name="T6" fmla="*/ 2 w 32"/>
                  <a:gd name="T7" fmla="*/ 0 h 60"/>
                  <a:gd name="T8" fmla="*/ 2 w 32"/>
                  <a:gd name="T9" fmla="*/ 0 h 60"/>
                </a:gdLst>
                <a:ahLst/>
                <a:cxnLst>
                  <a:cxn ang="0">
                    <a:pos x="T0" y="T1"/>
                  </a:cxn>
                  <a:cxn ang="0">
                    <a:pos x="T2" y="T3"/>
                  </a:cxn>
                  <a:cxn ang="0">
                    <a:pos x="T4" y="T5"/>
                  </a:cxn>
                  <a:cxn ang="0">
                    <a:pos x="T6" y="T7"/>
                  </a:cxn>
                  <a:cxn ang="0">
                    <a:pos x="T8" y="T9"/>
                  </a:cxn>
                </a:cxnLst>
                <a:rect l="0" t="0" r="r" b="b"/>
                <a:pathLst>
                  <a:path w="32" h="60">
                    <a:moveTo>
                      <a:pt x="2" y="0"/>
                    </a:moveTo>
                    <a:cubicBezTo>
                      <a:pt x="11" y="13"/>
                      <a:pt x="20" y="25"/>
                      <a:pt x="32" y="41"/>
                    </a:cubicBezTo>
                    <a:cubicBezTo>
                      <a:pt x="32" y="42"/>
                      <a:pt x="29" y="50"/>
                      <a:pt x="26" y="60"/>
                    </a:cubicBezTo>
                    <a:cubicBezTo>
                      <a:pt x="0" y="45"/>
                      <a:pt x="1" y="23"/>
                      <a:pt x="2" y="0"/>
                    </a:cubicBezTo>
                    <a:cubicBezTo>
                      <a:pt x="2" y="0"/>
                      <a:pt x="2" y="0"/>
                      <a:pt x="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Shape 186">
                <a:extLst>
                  <a:ext uri="{FF2B5EF4-FFF2-40B4-BE49-F238E27FC236}">
                    <a16:creationId xmlns:a16="http://schemas.microsoft.com/office/drawing/2014/main" id="{FE33A1E0-17DA-479D-8B45-5C5749DF2F97}"/>
                  </a:ext>
                </a:extLst>
              </p:cNvPr>
              <p:cNvSpPr>
                <a:spLocks/>
              </p:cNvSpPr>
              <p:nvPr/>
            </p:nvSpPr>
            <p:spPr bwMode="auto">
              <a:xfrm>
                <a:off x="8062913" y="6557963"/>
                <a:ext cx="55563" cy="42863"/>
              </a:xfrm>
              <a:custGeom>
                <a:avLst/>
                <a:gdLst>
                  <a:gd name="T0" fmla="*/ 3 w 59"/>
                  <a:gd name="T1" fmla="*/ 0 h 46"/>
                  <a:gd name="T2" fmla="*/ 53 w 59"/>
                  <a:gd name="T3" fmla="*/ 30 h 46"/>
                  <a:gd name="T4" fmla="*/ 59 w 59"/>
                  <a:gd name="T5" fmla="*/ 42 h 46"/>
                  <a:gd name="T6" fmla="*/ 44 w 59"/>
                  <a:gd name="T7" fmla="*/ 43 h 46"/>
                  <a:gd name="T8" fmla="*/ 0 w 59"/>
                  <a:gd name="T9" fmla="*/ 3 h 46"/>
                  <a:gd name="T10" fmla="*/ 3 w 59"/>
                  <a:gd name="T11" fmla="*/ 0 h 46"/>
                </a:gdLst>
                <a:ahLst/>
                <a:cxnLst>
                  <a:cxn ang="0">
                    <a:pos x="T0" y="T1"/>
                  </a:cxn>
                  <a:cxn ang="0">
                    <a:pos x="T2" y="T3"/>
                  </a:cxn>
                  <a:cxn ang="0">
                    <a:pos x="T4" y="T5"/>
                  </a:cxn>
                  <a:cxn ang="0">
                    <a:pos x="T6" y="T7"/>
                  </a:cxn>
                  <a:cxn ang="0">
                    <a:pos x="T8" y="T9"/>
                  </a:cxn>
                  <a:cxn ang="0">
                    <a:pos x="T10" y="T11"/>
                  </a:cxn>
                </a:cxnLst>
                <a:rect l="0" t="0" r="r" b="b"/>
                <a:pathLst>
                  <a:path w="59" h="46">
                    <a:moveTo>
                      <a:pt x="3" y="0"/>
                    </a:moveTo>
                    <a:cubicBezTo>
                      <a:pt x="20" y="10"/>
                      <a:pt x="37" y="19"/>
                      <a:pt x="53" y="30"/>
                    </a:cubicBezTo>
                    <a:cubicBezTo>
                      <a:pt x="56" y="32"/>
                      <a:pt x="57" y="38"/>
                      <a:pt x="59" y="42"/>
                    </a:cubicBezTo>
                    <a:cubicBezTo>
                      <a:pt x="54" y="43"/>
                      <a:pt x="46" y="46"/>
                      <a:pt x="44" y="43"/>
                    </a:cubicBezTo>
                    <a:cubicBezTo>
                      <a:pt x="29" y="31"/>
                      <a:pt x="15" y="17"/>
                      <a:pt x="0" y="3"/>
                    </a:cubicBezTo>
                    <a:cubicBezTo>
                      <a:pt x="1" y="2"/>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Shape 187">
                <a:extLst>
                  <a:ext uri="{FF2B5EF4-FFF2-40B4-BE49-F238E27FC236}">
                    <a16:creationId xmlns:a16="http://schemas.microsoft.com/office/drawing/2014/main" id="{CF4807A0-EFEC-4A21-B785-D9990071B295}"/>
                  </a:ext>
                </a:extLst>
              </p:cNvPr>
              <p:cNvSpPr>
                <a:spLocks/>
              </p:cNvSpPr>
              <p:nvPr/>
            </p:nvSpPr>
            <p:spPr bwMode="auto">
              <a:xfrm>
                <a:off x="7881938" y="6388100"/>
                <a:ext cx="42863" cy="36513"/>
              </a:xfrm>
              <a:custGeom>
                <a:avLst/>
                <a:gdLst>
                  <a:gd name="T0" fmla="*/ 0 w 44"/>
                  <a:gd name="T1" fmla="*/ 39 h 39"/>
                  <a:gd name="T2" fmla="*/ 44 w 44"/>
                  <a:gd name="T3" fmla="*/ 0 h 39"/>
                  <a:gd name="T4" fmla="*/ 0 w 44"/>
                  <a:gd name="T5" fmla="*/ 39 h 39"/>
                </a:gdLst>
                <a:ahLst/>
                <a:cxnLst>
                  <a:cxn ang="0">
                    <a:pos x="T0" y="T1"/>
                  </a:cxn>
                  <a:cxn ang="0">
                    <a:pos x="T2" y="T3"/>
                  </a:cxn>
                  <a:cxn ang="0">
                    <a:pos x="T4" y="T5"/>
                  </a:cxn>
                </a:cxnLst>
                <a:rect l="0" t="0" r="r" b="b"/>
                <a:pathLst>
                  <a:path w="44" h="39">
                    <a:moveTo>
                      <a:pt x="0" y="39"/>
                    </a:moveTo>
                    <a:cubicBezTo>
                      <a:pt x="13" y="27"/>
                      <a:pt x="26" y="16"/>
                      <a:pt x="44" y="0"/>
                    </a:cubicBezTo>
                    <a:cubicBezTo>
                      <a:pt x="43" y="29"/>
                      <a:pt x="40" y="31"/>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Shape 188">
                <a:extLst>
                  <a:ext uri="{FF2B5EF4-FFF2-40B4-BE49-F238E27FC236}">
                    <a16:creationId xmlns:a16="http://schemas.microsoft.com/office/drawing/2014/main" id="{E15B9073-DE2A-48E5-818E-52CB28203241}"/>
                  </a:ext>
                </a:extLst>
              </p:cNvPr>
              <p:cNvSpPr>
                <a:spLocks/>
              </p:cNvSpPr>
              <p:nvPr/>
            </p:nvSpPr>
            <p:spPr bwMode="auto">
              <a:xfrm>
                <a:off x="5029201" y="4130675"/>
                <a:ext cx="63500" cy="25400"/>
              </a:xfrm>
              <a:custGeom>
                <a:avLst/>
                <a:gdLst>
                  <a:gd name="T0" fmla="*/ 3 w 67"/>
                  <a:gd name="T1" fmla="*/ 0 h 27"/>
                  <a:gd name="T2" fmla="*/ 67 w 67"/>
                  <a:gd name="T3" fmla="*/ 20 h 27"/>
                  <a:gd name="T4" fmla="*/ 65 w 67"/>
                  <a:gd name="T5" fmla="*/ 27 h 27"/>
                  <a:gd name="T6" fmla="*/ 0 w 67"/>
                  <a:gd name="T7" fmla="*/ 13 h 27"/>
                  <a:gd name="T8" fmla="*/ 3 w 67"/>
                  <a:gd name="T9" fmla="*/ 0 h 27"/>
                </a:gdLst>
                <a:ahLst/>
                <a:cxnLst>
                  <a:cxn ang="0">
                    <a:pos x="T0" y="T1"/>
                  </a:cxn>
                  <a:cxn ang="0">
                    <a:pos x="T2" y="T3"/>
                  </a:cxn>
                  <a:cxn ang="0">
                    <a:pos x="T4" y="T5"/>
                  </a:cxn>
                  <a:cxn ang="0">
                    <a:pos x="T6" y="T7"/>
                  </a:cxn>
                  <a:cxn ang="0">
                    <a:pos x="T8" y="T9"/>
                  </a:cxn>
                </a:cxnLst>
                <a:rect l="0" t="0" r="r" b="b"/>
                <a:pathLst>
                  <a:path w="67" h="27">
                    <a:moveTo>
                      <a:pt x="3" y="0"/>
                    </a:moveTo>
                    <a:cubicBezTo>
                      <a:pt x="24" y="7"/>
                      <a:pt x="46" y="14"/>
                      <a:pt x="67" y="20"/>
                    </a:cubicBezTo>
                    <a:cubicBezTo>
                      <a:pt x="67" y="22"/>
                      <a:pt x="66" y="25"/>
                      <a:pt x="65" y="27"/>
                    </a:cubicBezTo>
                    <a:cubicBezTo>
                      <a:pt x="44" y="22"/>
                      <a:pt x="22" y="18"/>
                      <a:pt x="0" y="13"/>
                    </a:cubicBezTo>
                    <a:cubicBezTo>
                      <a:pt x="1" y="9"/>
                      <a:pt x="2" y="5"/>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Shape 189">
                <a:extLst>
                  <a:ext uri="{FF2B5EF4-FFF2-40B4-BE49-F238E27FC236}">
                    <a16:creationId xmlns:a16="http://schemas.microsoft.com/office/drawing/2014/main" id="{9019A2C8-6837-41FA-90B6-E80B1287A8E6}"/>
                  </a:ext>
                </a:extLst>
              </p:cNvPr>
              <p:cNvSpPr>
                <a:spLocks/>
              </p:cNvSpPr>
              <p:nvPr/>
            </p:nvSpPr>
            <p:spPr bwMode="auto">
              <a:xfrm>
                <a:off x="5380038" y="4222750"/>
                <a:ext cx="38100" cy="39688"/>
              </a:xfrm>
              <a:custGeom>
                <a:avLst/>
                <a:gdLst>
                  <a:gd name="T0" fmla="*/ 0 w 40"/>
                  <a:gd name="T1" fmla="*/ 0 h 42"/>
                  <a:gd name="T2" fmla="*/ 23 w 40"/>
                  <a:gd name="T3" fmla="*/ 42 h 42"/>
                  <a:gd name="T4" fmla="*/ 0 w 40"/>
                  <a:gd name="T5" fmla="*/ 0 h 42"/>
                </a:gdLst>
                <a:ahLst/>
                <a:cxnLst>
                  <a:cxn ang="0">
                    <a:pos x="T0" y="T1"/>
                  </a:cxn>
                  <a:cxn ang="0">
                    <a:pos x="T2" y="T3"/>
                  </a:cxn>
                  <a:cxn ang="0">
                    <a:pos x="T4" y="T5"/>
                  </a:cxn>
                </a:cxnLst>
                <a:rect l="0" t="0" r="r" b="b"/>
                <a:pathLst>
                  <a:path w="40" h="42">
                    <a:moveTo>
                      <a:pt x="0" y="0"/>
                    </a:moveTo>
                    <a:cubicBezTo>
                      <a:pt x="37" y="5"/>
                      <a:pt x="40" y="10"/>
                      <a:pt x="23" y="42"/>
                    </a:cubicBezTo>
                    <a:cubicBezTo>
                      <a:pt x="15" y="27"/>
                      <a:pt x="9" y="16"/>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Shape 190">
                <a:extLst>
                  <a:ext uri="{FF2B5EF4-FFF2-40B4-BE49-F238E27FC236}">
                    <a16:creationId xmlns:a16="http://schemas.microsoft.com/office/drawing/2014/main" id="{1B2F2592-2E51-484E-8D48-D2C8FB08AF30}"/>
                  </a:ext>
                </a:extLst>
              </p:cNvPr>
              <p:cNvSpPr>
                <a:spLocks/>
              </p:cNvSpPr>
              <p:nvPr/>
            </p:nvSpPr>
            <p:spPr bwMode="auto">
              <a:xfrm>
                <a:off x="7777163" y="6567488"/>
                <a:ext cx="26988" cy="41275"/>
              </a:xfrm>
              <a:custGeom>
                <a:avLst/>
                <a:gdLst>
                  <a:gd name="T0" fmla="*/ 7 w 29"/>
                  <a:gd name="T1" fmla="*/ 0 h 43"/>
                  <a:gd name="T2" fmla="*/ 29 w 29"/>
                  <a:gd name="T3" fmla="*/ 9 h 43"/>
                  <a:gd name="T4" fmla="*/ 14 w 29"/>
                  <a:gd name="T5" fmla="*/ 43 h 43"/>
                  <a:gd name="T6" fmla="*/ 0 w 29"/>
                  <a:gd name="T7" fmla="*/ 4 h 43"/>
                  <a:gd name="T8" fmla="*/ 7 w 29"/>
                  <a:gd name="T9" fmla="*/ 0 h 43"/>
                </a:gdLst>
                <a:ahLst/>
                <a:cxnLst>
                  <a:cxn ang="0">
                    <a:pos x="T0" y="T1"/>
                  </a:cxn>
                  <a:cxn ang="0">
                    <a:pos x="T2" y="T3"/>
                  </a:cxn>
                  <a:cxn ang="0">
                    <a:pos x="T4" y="T5"/>
                  </a:cxn>
                  <a:cxn ang="0">
                    <a:pos x="T6" y="T7"/>
                  </a:cxn>
                  <a:cxn ang="0">
                    <a:pos x="T8" y="T9"/>
                  </a:cxn>
                </a:cxnLst>
                <a:rect l="0" t="0" r="r" b="b"/>
                <a:pathLst>
                  <a:path w="29" h="43">
                    <a:moveTo>
                      <a:pt x="7" y="0"/>
                    </a:moveTo>
                    <a:cubicBezTo>
                      <a:pt x="14" y="3"/>
                      <a:pt x="22" y="6"/>
                      <a:pt x="29" y="9"/>
                    </a:cubicBezTo>
                    <a:cubicBezTo>
                      <a:pt x="24" y="19"/>
                      <a:pt x="20" y="29"/>
                      <a:pt x="14" y="43"/>
                    </a:cubicBezTo>
                    <a:cubicBezTo>
                      <a:pt x="8" y="28"/>
                      <a:pt x="4" y="16"/>
                      <a:pt x="0" y="4"/>
                    </a:cubicBezTo>
                    <a:cubicBezTo>
                      <a:pt x="3" y="3"/>
                      <a:pt x="5" y="1"/>
                      <a:pt x="7"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Shape 191">
                <a:extLst>
                  <a:ext uri="{FF2B5EF4-FFF2-40B4-BE49-F238E27FC236}">
                    <a16:creationId xmlns:a16="http://schemas.microsoft.com/office/drawing/2014/main" id="{C8A2AC7E-D010-42EB-BDB5-06EA5E4A2A21}"/>
                  </a:ext>
                </a:extLst>
              </p:cNvPr>
              <p:cNvSpPr>
                <a:spLocks/>
              </p:cNvSpPr>
              <p:nvPr/>
            </p:nvSpPr>
            <p:spPr bwMode="auto">
              <a:xfrm>
                <a:off x="7234238" y="6057900"/>
                <a:ext cx="47625" cy="44450"/>
              </a:xfrm>
              <a:custGeom>
                <a:avLst/>
                <a:gdLst>
                  <a:gd name="T0" fmla="*/ 8 w 50"/>
                  <a:gd name="T1" fmla="*/ 0 h 46"/>
                  <a:gd name="T2" fmla="*/ 50 w 50"/>
                  <a:gd name="T3" fmla="*/ 39 h 46"/>
                  <a:gd name="T4" fmla="*/ 43 w 50"/>
                  <a:gd name="T5" fmla="*/ 46 h 46"/>
                  <a:gd name="T6" fmla="*/ 0 w 50"/>
                  <a:gd name="T7" fmla="*/ 8 h 46"/>
                  <a:gd name="T8" fmla="*/ 8 w 50"/>
                  <a:gd name="T9" fmla="*/ 0 h 46"/>
                </a:gdLst>
                <a:ahLst/>
                <a:cxnLst>
                  <a:cxn ang="0">
                    <a:pos x="T0" y="T1"/>
                  </a:cxn>
                  <a:cxn ang="0">
                    <a:pos x="T2" y="T3"/>
                  </a:cxn>
                  <a:cxn ang="0">
                    <a:pos x="T4" y="T5"/>
                  </a:cxn>
                  <a:cxn ang="0">
                    <a:pos x="T6" y="T7"/>
                  </a:cxn>
                  <a:cxn ang="0">
                    <a:pos x="T8" y="T9"/>
                  </a:cxn>
                </a:cxnLst>
                <a:rect l="0" t="0" r="r" b="b"/>
                <a:pathLst>
                  <a:path w="50" h="46">
                    <a:moveTo>
                      <a:pt x="8" y="0"/>
                    </a:moveTo>
                    <a:cubicBezTo>
                      <a:pt x="22" y="13"/>
                      <a:pt x="36" y="26"/>
                      <a:pt x="50" y="39"/>
                    </a:cubicBezTo>
                    <a:cubicBezTo>
                      <a:pt x="48" y="41"/>
                      <a:pt x="45" y="44"/>
                      <a:pt x="43" y="46"/>
                    </a:cubicBezTo>
                    <a:cubicBezTo>
                      <a:pt x="29" y="34"/>
                      <a:pt x="14" y="21"/>
                      <a:pt x="0" y="8"/>
                    </a:cubicBezTo>
                    <a:cubicBezTo>
                      <a:pt x="2" y="5"/>
                      <a:pt x="5" y="2"/>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Shape 192">
                <a:extLst>
                  <a:ext uri="{FF2B5EF4-FFF2-40B4-BE49-F238E27FC236}">
                    <a16:creationId xmlns:a16="http://schemas.microsoft.com/office/drawing/2014/main" id="{6D7B4F6C-3B79-49E3-B9CA-962C991BC8C3}"/>
                  </a:ext>
                </a:extLst>
              </p:cNvPr>
              <p:cNvSpPr>
                <a:spLocks/>
              </p:cNvSpPr>
              <p:nvPr/>
            </p:nvSpPr>
            <p:spPr bwMode="auto">
              <a:xfrm>
                <a:off x="8731251" y="5186363"/>
                <a:ext cx="11113" cy="60325"/>
              </a:xfrm>
              <a:custGeom>
                <a:avLst/>
                <a:gdLst>
                  <a:gd name="T0" fmla="*/ 0 w 12"/>
                  <a:gd name="T1" fmla="*/ 64 h 64"/>
                  <a:gd name="T2" fmla="*/ 0 w 12"/>
                  <a:gd name="T3" fmla="*/ 1 h 64"/>
                  <a:gd name="T4" fmla="*/ 5 w 12"/>
                  <a:gd name="T5" fmla="*/ 0 h 64"/>
                  <a:gd name="T6" fmla="*/ 12 w 12"/>
                  <a:gd name="T7" fmla="*/ 63 h 64"/>
                  <a:gd name="T8" fmla="*/ 0 w 12"/>
                  <a:gd name="T9" fmla="*/ 64 h 64"/>
                </a:gdLst>
                <a:ahLst/>
                <a:cxnLst>
                  <a:cxn ang="0">
                    <a:pos x="T0" y="T1"/>
                  </a:cxn>
                  <a:cxn ang="0">
                    <a:pos x="T2" y="T3"/>
                  </a:cxn>
                  <a:cxn ang="0">
                    <a:pos x="T4" y="T5"/>
                  </a:cxn>
                  <a:cxn ang="0">
                    <a:pos x="T6" y="T7"/>
                  </a:cxn>
                  <a:cxn ang="0">
                    <a:pos x="T8" y="T9"/>
                  </a:cxn>
                </a:cxnLst>
                <a:rect l="0" t="0" r="r" b="b"/>
                <a:pathLst>
                  <a:path w="12" h="64">
                    <a:moveTo>
                      <a:pt x="0" y="64"/>
                    </a:moveTo>
                    <a:cubicBezTo>
                      <a:pt x="0" y="43"/>
                      <a:pt x="0" y="22"/>
                      <a:pt x="0" y="1"/>
                    </a:cubicBezTo>
                    <a:cubicBezTo>
                      <a:pt x="1" y="1"/>
                      <a:pt x="3" y="1"/>
                      <a:pt x="5" y="0"/>
                    </a:cubicBezTo>
                    <a:cubicBezTo>
                      <a:pt x="7" y="21"/>
                      <a:pt x="9" y="42"/>
                      <a:pt x="12" y="63"/>
                    </a:cubicBezTo>
                    <a:cubicBezTo>
                      <a:pt x="8" y="63"/>
                      <a:pt x="4" y="63"/>
                      <a:pt x="0" y="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Shape 193">
                <a:extLst>
                  <a:ext uri="{FF2B5EF4-FFF2-40B4-BE49-F238E27FC236}">
                    <a16:creationId xmlns:a16="http://schemas.microsoft.com/office/drawing/2014/main" id="{B5DA075F-27BE-4D15-BDAC-E5381D36CCD8}"/>
                  </a:ext>
                </a:extLst>
              </p:cNvPr>
              <p:cNvSpPr>
                <a:spLocks/>
              </p:cNvSpPr>
              <p:nvPr/>
            </p:nvSpPr>
            <p:spPr bwMode="auto">
              <a:xfrm>
                <a:off x="7291388" y="6200775"/>
                <a:ext cx="60325" cy="30163"/>
              </a:xfrm>
              <a:custGeom>
                <a:avLst/>
                <a:gdLst>
                  <a:gd name="T0" fmla="*/ 63 w 63"/>
                  <a:gd name="T1" fmla="*/ 31 h 31"/>
                  <a:gd name="T2" fmla="*/ 0 w 63"/>
                  <a:gd name="T3" fmla="*/ 10 h 31"/>
                  <a:gd name="T4" fmla="*/ 63 w 63"/>
                  <a:gd name="T5" fmla="*/ 31 h 31"/>
                </a:gdLst>
                <a:ahLst/>
                <a:cxnLst>
                  <a:cxn ang="0">
                    <a:pos x="T0" y="T1"/>
                  </a:cxn>
                  <a:cxn ang="0">
                    <a:pos x="T2" y="T3"/>
                  </a:cxn>
                  <a:cxn ang="0">
                    <a:pos x="T4" y="T5"/>
                  </a:cxn>
                </a:cxnLst>
                <a:rect l="0" t="0" r="r" b="b"/>
                <a:pathLst>
                  <a:path w="63" h="31">
                    <a:moveTo>
                      <a:pt x="63" y="31"/>
                    </a:moveTo>
                    <a:cubicBezTo>
                      <a:pt x="40" y="24"/>
                      <a:pt x="23" y="18"/>
                      <a:pt x="0" y="10"/>
                    </a:cubicBezTo>
                    <a:cubicBezTo>
                      <a:pt x="25" y="0"/>
                      <a:pt x="41" y="6"/>
                      <a:pt x="63" y="3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Shape 194">
                <a:extLst>
                  <a:ext uri="{FF2B5EF4-FFF2-40B4-BE49-F238E27FC236}">
                    <a16:creationId xmlns:a16="http://schemas.microsoft.com/office/drawing/2014/main" id="{5674E9B1-E452-418C-95FE-FF091A45BDF5}"/>
                  </a:ext>
                </a:extLst>
              </p:cNvPr>
              <p:cNvSpPr>
                <a:spLocks/>
              </p:cNvSpPr>
              <p:nvPr/>
            </p:nvSpPr>
            <p:spPr bwMode="auto">
              <a:xfrm>
                <a:off x="7989888" y="6553200"/>
                <a:ext cx="49213" cy="30163"/>
              </a:xfrm>
              <a:custGeom>
                <a:avLst/>
                <a:gdLst>
                  <a:gd name="T0" fmla="*/ 0 w 52"/>
                  <a:gd name="T1" fmla="*/ 27 h 32"/>
                  <a:gd name="T2" fmla="*/ 38 w 52"/>
                  <a:gd name="T3" fmla="*/ 2 h 32"/>
                  <a:gd name="T4" fmla="*/ 52 w 52"/>
                  <a:gd name="T5" fmla="*/ 4 h 32"/>
                  <a:gd name="T6" fmla="*/ 46 w 52"/>
                  <a:gd name="T7" fmla="*/ 17 h 32"/>
                  <a:gd name="T8" fmla="*/ 3 w 52"/>
                  <a:gd name="T9" fmla="*/ 32 h 32"/>
                  <a:gd name="T10" fmla="*/ 0 w 52"/>
                  <a:gd name="T11" fmla="*/ 27 h 32"/>
                </a:gdLst>
                <a:ahLst/>
                <a:cxnLst>
                  <a:cxn ang="0">
                    <a:pos x="T0" y="T1"/>
                  </a:cxn>
                  <a:cxn ang="0">
                    <a:pos x="T2" y="T3"/>
                  </a:cxn>
                  <a:cxn ang="0">
                    <a:pos x="T4" y="T5"/>
                  </a:cxn>
                  <a:cxn ang="0">
                    <a:pos x="T6" y="T7"/>
                  </a:cxn>
                  <a:cxn ang="0">
                    <a:pos x="T8" y="T9"/>
                  </a:cxn>
                  <a:cxn ang="0">
                    <a:pos x="T10" y="T11"/>
                  </a:cxn>
                </a:cxnLst>
                <a:rect l="0" t="0" r="r" b="b"/>
                <a:pathLst>
                  <a:path w="52" h="32">
                    <a:moveTo>
                      <a:pt x="0" y="27"/>
                    </a:moveTo>
                    <a:cubicBezTo>
                      <a:pt x="13" y="18"/>
                      <a:pt x="25" y="9"/>
                      <a:pt x="38" y="2"/>
                    </a:cubicBezTo>
                    <a:cubicBezTo>
                      <a:pt x="41" y="0"/>
                      <a:pt x="47" y="3"/>
                      <a:pt x="52" y="4"/>
                    </a:cubicBezTo>
                    <a:cubicBezTo>
                      <a:pt x="50" y="9"/>
                      <a:pt x="49" y="15"/>
                      <a:pt x="46" y="17"/>
                    </a:cubicBezTo>
                    <a:cubicBezTo>
                      <a:pt x="32" y="23"/>
                      <a:pt x="17" y="27"/>
                      <a:pt x="3" y="32"/>
                    </a:cubicBezTo>
                    <a:cubicBezTo>
                      <a:pt x="2" y="30"/>
                      <a:pt x="1" y="29"/>
                      <a:pt x="0" y="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Shape 195">
                <a:extLst>
                  <a:ext uri="{FF2B5EF4-FFF2-40B4-BE49-F238E27FC236}">
                    <a16:creationId xmlns:a16="http://schemas.microsoft.com/office/drawing/2014/main" id="{E7B08ED5-7ED3-4050-828B-3740709C57D5}"/>
                  </a:ext>
                </a:extLst>
              </p:cNvPr>
              <p:cNvSpPr>
                <a:spLocks/>
              </p:cNvSpPr>
              <p:nvPr/>
            </p:nvSpPr>
            <p:spPr bwMode="auto">
              <a:xfrm>
                <a:off x="7019926" y="6032500"/>
                <a:ext cx="49213" cy="55563"/>
              </a:xfrm>
              <a:custGeom>
                <a:avLst/>
                <a:gdLst>
                  <a:gd name="T0" fmla="*/ 45 w 51"/>
                  <a:gd name="T1" fmla="*/ 58 h 58"/>
                  <a:gd name="T2" fmla="*/ 0 w 51"/>
                  <a:gd name="T3" fmla="*/ 6 h 58"/>
                  <a:gd name="T4" fmla="*/ 7 w 51"/>
                  <a:gd name="T5" fmla="*/ 0 h 58"/>
                  <a:gd name="T6" fmla="*/ 51 w 51"/>
                  <a:gd name="T7" fmla="*/ 52 h 58"/>
                  <a:gd name="T8" fmla="*/ 45 w 51"/>
                  <a:gd name="T9" fmla="*/ 58 h 58"/>
                </a:gdLst>
                <a:ahLst/>
                <a:cxnLst>
                  <a:cxn ang="0">
                    <a:pos x="T0" y="T1"/>
                  </a:cxn>
                  <a:cxn ang="0">
                    <a:pos x="T2" y="T3"/>
                  </a:cxn>
                  <a:cxn ang="0">
                    <a:pos x="T4" y="T5"/>
                  </a:cxn>
                  <a:cxn ang="0">
                    <a:pos x="T6" y="T7"/>
                  </a:cxn>
                  <a:cxn ang="0">
                    <a:pos x="T8" y="T9"/>
                  </a:cxn>
                </a:cxnLst>
                <a:rect l="0" t="0" r="r" b="b"/>
                <a:pathLst>
                  <a:path w="51" h="58">
                    <a:moveTo>
                      <a:pt x="45" y="58"/>
                    </a:moveTo>
                    <a:cubicBezTo>
                      <a:pt x="30" y="41"/>
                      <a:pt x="15" y="23"/>
                      <a:pt x="0" y="6"/>
                    </a:cubicBezTo>
                    <a:cubicBezTo>
                      <a:pt x="2" y="4"/>
                      <a:pt x="5" y="2"/>
                      <a:pt x="7" y="0"/>
                    </a:cubicBezTo>
                    <a:cubicBezTo>
                      <a:pt x="22" y="17"/>
                      <a:pt x="36" y="35"/>
                      <a:pt x="51" y="52"/>
                    </a:cubicBezTo>
                    <a:cubicBezTo>
                      <a:pt x="49" y="54"/>
                      <a:pt x="47" y="56"/>
                      <a:pt x="45" y="5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Shape 196">
                <a:extLst>
                  <a:ext uri="{FF2B5EF4-FFF2-40B4-BE49-F238E27FC236}">
                    <a16:creationId xmlns:a16="http://schemas.microsoft.com/office/drawing/2014/main" id="{551DEC01-81FB-46E4-AF9A-59A99BA79DEE}"/>
                  </a:ext>
                </a:extLst>
              </p:cNvPr>
              <p:cNvSpPr>
                <a:spLocks/>
              </p:cNvSpPr>
              <p:nvPr/>
            </p:nvSpPr>
            <p:spPr bwMode="auto">
              <a:xfrm>
                <a:off x="6799263" y="6421438"/>
                <a:ext cx="57150" cy="6350"/>
              </a:xfrm>
              <a:custGeom>
                <a:avLst/>
                <a:gdLst>
                  <a:gd name="T0" fmla="*/ 0 w 60"/>
                  <a:gd name="T1" fmla="*/ 0 h 6"/>
                  <a:gd name="T2" fmla="*/ 60 w 60"/>
                  <a:gd name="T3" fmla="*/ 0 h 6"/>
                  <a:gd name="T4" fmla="*/ 60 w 60"/>
                  <a:gd name="T5" fmla="*/ 6 h 6"/>
                  <a:gd name="T6" fmla="*/ 0 w 60"/>
                  <a:gd name="T7" fmla="*/ 6 h 6"/>
                  <a:gd name="T8" fmla="*/ 0 w 60"/>
                  <a:gd name="T9" fmla="*/ 0 h 6"/>
                </a:gdLst>
                <a:ahLst/>
                <a:cxnLst>
                  <a:cxn ang="0">
                    <a:pos x="T0" y="T1"/>
                  </a:cxn>
                  <a:cxn ang="0">
                    <a:pos x="T2" y="T3"/>
                  </a:cxn>
                  <a:cxn ang="0">
                    <a:pos x="T4" y="T5"/>
                  </a:cxn>
                  <a:cxn ang="0">
                    <a:pos x="T6" y="T7"/>
                  </a:cxn>
                  <a:cxn ang="0">
                    <a:pos x="T8" y="T9"/>
                  </a:cxn>
                </a:cxnLst>
                <a:rect l="0" t="0" r="r" b="b"/>
                <a:pathLst>
                  <a:path w="60" h="6">
                    <a:moveTo>
                      <a:pt x="0" y="0"/>
                    </a:moveTo>
                    <a:cubicBezTo>
                      <a:pt x="20" y="0"/>
                      <a:pt x="40" y="0"/>
                      <a:pt x="60" y="0"/>
                    </a:cubicBezTo>
                    <a:cubicBezTo>
                      <a:pt x="60" y="2"/>
                      <a:pt x="60" y="4"/>
                      <a:pt x="60" y="6"/>
                    </a:cubicBezTo>
                    <a:cubicBezTo>
                      <a:pt x="40" y="6"/>
                      <a:pt x="20" y="6"/>
                      <a:pt x="0" y="6"/>
                    </a:cubicBezTo>
                    <a:cubicBezTo>
                      <a:pt x="0" y="4"/>
                      <a:pt x="0"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Shape 197">
                <a:extLst>
                  <a:ext uri="{FF2B5EF4-FFF2-40B4-BE49-F238E27FC236}">
                    <a16:creationId xmlns:a16="http://schemas.microsoft.com/office/drawing/2014/main" id="{64AC1DB0-F380-468D-B001-5A8E1B05FC86}"/>
                  </a:ext>
                </a:extLst>
              </p:cNvPr>
              <p:cNvSpPr>
                <a:spLocks/>
              </p:cNvSpPr>
              <p:nvPr/>
            </p:nvSpPr>
            <p:spPr bwMode="auto">
              <a:xfrm>
                <a:off x="7780338" y="3856038"/>
                <a:ext cx="6350" cy="61913"/>
              </a:xfrm>
              <a:custGeom>
                <a:avLst/>
                <a:gdLst>
                  <a:gd name="T0" fmla="*/ 6 w 6"/>
                  <a:gd name="T1" fmla="*/ 0 h 66"/>
                  <a:gd name="T2" fmla="*/ 6 w 6"/>
                  <a:gd name="T3" fmla="*/ 66 h 66"/>
                  <a:gd name="T4" fmla="*/ 0 w 6"/>
                  <a:gd name="T5" fmla="*/ 66 h 66"/>
                  <a:gd name="T6" fmla="*/ 0 w 6"/>
                  <a:gd name="T7" fmla="*/ 1 h 66"/>
                  <a:gd name="T8" fmla="*/ 6 w 6"/>
                  <a:gd name="T9" fmla="*/ 0 h 66"/>
                </a:gdLst>
                <a:ahLst/>
                <a:cxnLst>
                  <a:cxn ang="0">
                    <a:pos x="T0" y="T1"/>
                  </a:cxn>
                  <a:cxn ang="0">
                    <a:pos x="T2" y="T3"/>
                  </a:cxn>
                  <a:cxn ang="0">
                    <a:pos x="T4" y="T5"/>
                  </a:cxn>
                  <a:cxn ang="0">
                    <a:pos x="T6" y="T7"/>
                  </a:cxn>
                  <a:cxn ang="0">
                    <a:pos x="T8" y="T9"/>
                  </a:cxn>
                </a:cxnLst>
                <a:rect l="0" t="0" r="r" b="b"/>
                <a:pathLst>
                  <a:path w="6" h="66">
                    <a:moveTo>
                      <a:pt x="6" y="0"/>
                    </a:moveTo>
                    <a:cubicBezTo>
                      <a:pt x="6" y="22"/>
                      <a:pt x="6" y="44"/>
                      <a:pt x="6" y="66"/>
                    </a:cubicBezTo>
                    <a:cubicBezTo>
                      <a:pt x="4" y="66"/>
                      <a:pt x="2" y="66"/>
                      <a:pt x="0" y="66"/>
                    </a:cubicBezTo>
                    <a:cubicBezTo>
                      <a:pt x="0" y="44"/>
                      <a:pt x="0" y="22"/>
                      <a:pt x="0" y="1"/>
                    </a:cubicBezTo>
                    <a:cubicBezTo>
                      <a:pt x="2" y="0"/>
                      <a:pt x="4" y="0"/>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Shape 198">
                <a:extLst>
                  <a:ext uri="{FF2B5EF4-FFF2-40B4-BE49-F238E27FC236}">
                    <a16:creationId xmlns:a16="http://schemas.microsoft.com/office/drawing/2014/main" id="{2A3555B3-58C2-4084-BC2A-CCE3FB1F6A25}"/>
                  </a:ext>
                </a:extLst>
              </p:cNvPr>
              <p:cNvSpPr>
                <a:spLocks/>
              </p:cNvSpPr>
              <p:nvPr/>
            </p:nvSpPr>
            <p:spPr bwMode="auto">
              <a:xfrm>
                <a:off x="7064376" y="4756150"/>
                <a:ext cx="12700" cy="46038"/>
              </a:xfrm>
              <a:custGeom>
                <a:avLst/>
                <a:gdLst>
                  <a:gd name="T0" fmla="*/ 11 w 14"/>
                  <a:gd name="T1" fmla="*/ 0 h 48"/>
                  <a:gd name="T2" fmla="*/ 14 w 14"/>
                  <a:gd name="T3" fmla="*/ 48 h 48"/>
                  <a:gd name="T4" fmla="*/ 3 w 14"/>
                  <a:gd name="T5" fmla="*/ 48 h 48"/>
                  <a:gd name="T6" fmla="*/ 0 w 14"/>
                  <a:gd name="T7" fmla="*/ 1 h 48"/>
                  <a:gd name="T8" fmla="*/ 11 w 14"/>
                  <a:gd name="T9" fmla="*/ 0 h 48"/>
                </a:gdLst>
                <a:ahLst/>
                <a:cxnLst>
                  <a:cxn ang="0">
                    <a:pos x="T0" y="T1"/>
                  </a:cxn>
                  <a:cxn ang="0">
                    <a:pos x="T2" y="T3"/>
                  </a:cxn>
                  <a:cxn ang="0">
                    <a:pos x="T4" y="T5"/>
                  </a:cxn>
                  <a:cxn ang="0">
                    <a:pos x="T6" y="T7"/>
                  </a:cxn>
                  <a:cxn ang="0">
                    <a:pos x="T8" y="T9"/>
                  </a:cxn>
                </a:cxnLst>
                <a:rect l="0" t="0" r="r" b="b"/>
                <a:pathLst>
                  <a:path w="14" h="48">
                    <a:moveTo>
                      <a:pt x="11" y="0"/>
                    </a:moveTo>
                    <a:cubicBezTo>
                      <a:pt x="12" y="16"/>
                      <a:pt x="13" y="32"/>
                      <a:pt x="14" y="48"/>
                    </a:cubicBezTo>
                    <a:cubicBezTo>
                      <a:pt x="11" y="48"/>
                      <a:pt x="7" y="48"/>
                      <a:pt x="3" y="48"/>
                    </a:cubicBezTo>
                    <a:cubicBezTo>
                      <a:pt x="2" y="33"/>
                      <a:pt x="1" y="17"/>
                      <a:pt x="0" y="1"/>
                    </a:cubicBezTo>
                    <a:cubicBezTo>
                      <a:pt x="4" y="1"/>
                      <a:pt x="7" y="0"/>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Shape 199">
                <a:extLst>
                  <a:ext uri="{FF2B5EF4-FFF2-40B4-BE49-F238E27FC236}">
                    <a16:creationId xmlns:a16="http://schemas.microsoft.com/office/drawing/2014/main" id="{22CEF48B-0262-43D8-B89E-B44CBBCAACAD}"/>
                  </a:ext>
                </a:extLst>
              </p:cNvPr>
              <p:cNvSpPr>
                <a:spLocks/>
              </p:cNvSpPr>
              <p:nvPr/>
            </p:nvSpPr>
            <p:spPr bwMode="auto">
              <a:xfrm>
                <a:off x="7710488" y="3771900"/>
                <a:ext cx="26988" cy="33338"/>
              </a:xfrm>
              <a:custGeom>
                <a:avLst/>
                <a:gdLst>
                  <a:gd name="T0" fmla="*/ 20 w 28"/>
                  <a:gd name="T1" fmla="*/ 35 h 35"/>
                  <a:gd name="T2" fmla="*/ 0 w 28"/>
                  <a:gd name="T3" fmla="*/ 7 h 35"/>
                  <a:gd name="T4" fmla="*/ 26 w 28"/>
                  <a:gd name="T5" fmla="*/ 0 h 35"/>
                  <a:gd name="T6" fmla="*/ 28 w 28"/>
                  <a:gd name="T7" fmla="*/ 33 h 35"/>
                  <a:gd name="T8" fmla="*/ 20 w 28"/>
                  <a:gd name="T9" fmla="*/ 35 h 35"/>
                </a:gdLst>
                <a:ahLst/>
                <a:cxnLst>
                  <a:cxn ang="0">
                    <a:pos x="T0" y="T1"/>
                  </a:cxn>
                  <a:cxn ang="0">
                    <a:pos x="T2" y="T3"/>
                  </a:cxn>
                  <a:cxn ang="0">
                    <a:pos x="T4" y="T5"/>
                  </a:cxn>
                  <a:cxn ang="0">
                    <a:pos x="T6" y="T7"/>
                  </a:cxn>
                  <a:cxn ang="0">
                    <a:pos x="T8" y="T9"/>
                  </a:cxn>
                </a:cxnLst>
                <a:rect l="0" t="0" r="r" b="b"/>
                <a:pathLst>
                  <a:path w="28" h="35">
                    <a:moveTo>
                      <a:pt x="20" y="35"/>
                    </a:moveTo>
                    <a:cubicBezTo>
                      <a:pt x="14" y="27"/>
                      <a:pt x="9" y="19"/>
                      <a:pt x="0" y="7"/>
                    </a:cubicBezTo>
                    <a:cubicBezTo>
                      <a:pt x="11" y="4"/>
                      <a:pt x="19" y="2"/>
                      <a:pt x="26" y="0"/>
                    </a:cubicBezTo>
                    <a:cubicBezTo>
                      <a:pt x="27" y="11"/>
                      <a:pt x="28" y="22"/>
                      <a:pt x="28" y="33"/>
                    </a:cubicBezTo>
                    <a:cubicBezTo>
                      <a:pt x="26" y="33"/>
                      <a:pt x="23" y="34"/>
                      <a:pt x="20" y="3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Shape 200">
                <a:extLst>
                  <a:ext uri="{FF2B5EF4-FFF2-40B4-BE49-F238E27FC236}">
                    <a16:creationId xmlns:a16="http://schemas.microsoft.com/office/drawing/2014/main" id="{68B40728-54E9-4862-89F3-D445EF797D89}"/>
                  </a:ext>
                </a:extLst>
              </p:cNvPr>
              <p:cNvSpPr>
                <a:spLocks/>
              </p:cNvSpPr>
              <p:nvPr/>
            </p:nvSpPr>
            <p:spPr bwMode="auto">
              <a:xfrm>
                <a:off x="7791451" y="6326188"/>
                <a:ext cx="17463" cy="52388"/>
              </a:xfrm>
              <a:custGeom>
                <a:avLst/>
                <a:gdLst>
                  <a:gd name="T0" fmla="*/ 18 w 18"/>
                  <a:gd name="T1" fmla="*/ 0 h 55"/>
                  <a:gd name="T2" fmla="*/ 18 w 18"/>
                  <a:gd name="T3" fmla="*/ 55 h 55"/>
                  <a:gd name="T4" fmla="*/ 18 w 18"/>
                  <a:gd name="T5" fmla="*/ 0 h 55"/>
                </a:gdLst>
                <a:ahLst/>
                <a:cxnLst>
                  <a:cxn ang="0">
                    <a:pos x="T0" y="T1"/>
                  </a:cxn>
                  <a:cxn ang="0">
                    <a:pos x="T2" y="T3"/>
                  </a:cxn>
                  <a:cxn ang="0">
                    <a:pos x="T4" y="T5"/>
                  </a:cxn>
                </a:cxnLst>
                <a:rect l="0" t="0" r="r" b="b"/>
                <a:pathLst>
                  <a:path w="18" h="55">
                    <a:moveTo>
                      <a:pt x="18" y="0"/>
                    </a:moveTo>
                    <a:cubicBezTo>
                      <a:pt x="18" y="22"/>
                      <a:pt x="18" y="39"/>
                      <a:pt x="18" y="55"/>
                    </a:cubicBezTo>
                    <a:cubicBezTo>
                      <a:pt x="2" y="42"/>
                      <a:pt x="0" y="20"/>
                      <a:pt x="1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Shape 201">
                <a:extLst>
                  <a:ext uri="{FF2B5EF4-FFF2-40B4-BE49-F238E27FC236}">
                    <a16:creationId xmlns:a16="http://schemas.microsoft.com/office/drawing/2014/main" id="{F20EAD0B-122D-4BB7-9B66-96D69F83989E}"/>
                  </a:ext>
                </a:extLst>
              </p:cNvPr>
              <p:cNvSpPr>
                <a:spLocks/>
              </p:cNvSpPr>
              <p:nvPr/>
            </p:nvSpPr>
            <p:spPr bwMode="auto">
              <a:xfrm>
                <a:off x="7081838" y="4402138"/>
                <a:ext cx="47625" cy="31750"/>
              </a:xfrm>
              <a:custGeom>
                <a:avLst/>
                <a:gdLst>
                  <a:gd name="T0" fmla="*/ 6 w 49"/>
                  <a:gd name="T1" fmla="*/ 0 h 34"/>
                  <a:gd name="T2" fmla="*/ 49 w 49"/>
                  <a:gd name="T3" fmla="*/ 24 h 34"/>
                  <a:gd name="T4" fmla="*/ 44 w 49"/>
                  <a:gd name="T5" fmla="*/ 34 h 34"/>
                  <a:gd name="T6" fmla="*/ 0 w 49"/>
                  <a:gd name="T7" fmla="*/ 9 h 34"/>
                  <a:gd name="T8" fmla="*/ 6 w 49"/>
                  <a:gd name="T9" fmla="*/ 0 h 34"/>
                </a:gdLst>
                <a:ahLst/>
                <a:cxnLst>
                  <a:cxn ang="0">
                    <a:pos x="T0" y="T1"/>
                  </a:cxn>
                  <a:cxn ang="0">
                    <a:pos x="T2" y="T3"/>
                  </a:cxn>
                  <a:cxn ang="0">
                    <a:pos x="T4" y="T5"/>
                  </a:cxn>
                  <a:cxn ang="0">
                    <a:pos x="T6" y="T7"/>
                  </a:cxn>
                  <a:cxn ang="0">
                    <a:pos x="T8" y="T9"/>
                  </a:cxn>
                </a:cxnLst>
                <a:rect l="0" t="0" r="r" b="b"/>
                <a:pathLst>
                  <a:path w="49" h="34">
                    <a:moveTo>
                      <a:pt x="6" y="0"/>
                    </a:moveTo>
                    <a:cubicBezTo>
                      <a:pt x="20" y="8"/>
                      <a:pt x="35" y="16"/>
                      <a:pt x="49" y="24"/>
                    </a:cubicBezTo>
                    <a:cubicBezTo>
                      <a:pt x="48" y="28"/>
                      <a:pt x="46" y="31"/>
                      <a:pt x="44" y="34"/>
                    </a:cubicBezTo>
                    <a:cubicBezTo>
                      <a:pt x="29" y="26"/>
                      <a:pt x="15" y="18"/>
                      <a:pt x="0" y="9"/>
                    </a:cubicBezTo>
                    <a:cubicBezTo>
                      <a:pt x="2" y="6"/>
                      <a:pt x="4" y="3"/>
                      <a:pt x="6"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Shape 202">
                <a:extLst>
                  <a:ext uri="{FF2B5EF4-FFF2-40B4-BE49-F238E27FC236}">
                    <a16:creationId xmlns:a16="http://schemas.microsoft.com/office/drawing/2014/main" id="{7307BA6B-DAD0-4612-9BEF-E84ED999B10A}"/>
                  </a:ext>
                </a:extLst>
              </p:cNvPr>
              <p:cNvSpPr>
                <a:spLocks/>
              </p:cNvSpPr>
              <p:nvPr/>
            </p:nvSpPr>
            <p:spPr bwMode="auto">
              <a:xfrm>
                <a:off x="3371851" y="5399088"/>
                <a:ext cx="58738" cy="47625"/>
              </a:xfrm>
              <a:custGeom>
                <a:avLst/>
                <a:gdLst>
                  <a:gd name="T0" fmla="*/ 56 w 61"/>
                  <a:gd name="T1" fmla="*/ 50 h 50"/>
                  <a:gd name="T2" fmla="*/ 0 w 61"/>
                  <a:gd name="T3" fmla="*/ 5 h 50"/>
                  <a:gd name="T4" fmla="*/ 4 w 61"/>
                  <a:gd name="T5" fmla="*/ 0 h 50"/>
                  <a:gd name="T6" fmla="*/ 61 w 61"/>
                  <a:gd name="T7" fmla="*/ 43 h 50"/>
                  <a:gd name="T8" fmla="*/ 56 w 61"/>
                  <a:gd name="T9" fmla="*/ 50 h 50"/>
                </a:gdLst>
                <a:ahLst/>
                <a:cxnLst>
                  <a:cxn ang="0">
                    <a:pos x="T0" y="T1"/>
                  </a:cxn>
                  <a:cxn ang="0">
                    <a:pos x="T2" y="T3"/>
                  </a:cxn>
                  <a:cxn ang="0">
                    <a:pos x="T4" y="T5"/>
                  </a:cxn>
                  <a:cxn ang="0">
                    <a:pos x="T6" y="T7"/>
                  </a:cxn>
                  <a:cxn ang="0">
                    <a:pos x="T8" y="T9"/>
                  </a:cxn>
                </a:cxnLst>
                <a:rect l="0" t="0" r="r" b="b"/>
                <a:pathLst>
                  <a:path w="61" h="50">
                    <a:moveTo>
                      <a:pt x="56" y="50"/>
                    </a:moveTo>
                    <a:cubicBezTo>
                      <a:pt x="37" y="35"/>
                      <a:pt x="19" y="20"/>
                      <a:pt x="0" y="5"/>
                    </a:cubicBezTo>
                    <a:cubicBezTo>
                      <a:pt x="1" y="3"/>
                      <a:pt x="3" y="2"/>
                      <a:pt x="4" y="0"/>
                    </a:cubicBezTo>
                    <a:cubicBezTo>
                      <a:pt x="23" y="14"/>
                      <a:pt x="42" y="29"/>
                      <a:pt x="61" y="43"/>
                    </a:cubicBezTo>
                    <a:cubicBezTo>
                      <a:pt x="59" y="46"/>
                      <a:pt x="58" y="48"/>
                      <a:pt x="56" y="5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Shape 203">
                <a:extLst>
                  <a:ext uri="{FF2B5EF4-FFF2-40B4-BE49-F238E27FC236}">
                    <a16:creationId xmlns:a16="http://schemas.microsoft.com/office/drawing/2014/main" id="{87C7D9D9-7308-4677-9BE8-D648B93D8877}"/>
                  </a:ext>
                </a:extLst>
              </p:cNvPr>
              <p:cNvSpPr>
                <a:spLocks/>
              </p:cNvSpPr>
              <p:nvPr/>
            </p:nvSpPr>
            <p:spPr bwMode="auto">
              <a:xfrm>
                <a:off x="6446838" y="5267325"/>
                <a:ext cx="47625" cy="19050"/>
              </a:xfrm>
              <a:custGeom>
                <a:avLst/>
                <a:gdLst>
                  <a:gd name="T0" fmla="*/ 47 w 49"/>
                  <a:gd name="T1" fmla="*/ 20 h 20"/>
                  <a:gd name="T2" fmla="*/ 0 w 49"/>
                  <a:gd name="T3" fmla="*/ 10 h 20"/>
                  <a:gd name="T4" fmla="*/ 49 w 49"/>
                  <a:gd name="T5" fmla="*/ 13 h 20"/>
                  <a:gd name="T6" fmla="*/ 47 w 49"/>
                  <a:gd name="T7" fmla="*/ 20 h 20"/>
                </a:gdLst>
                <a:ahLst/>
                <a:cxnLst>
                  <a:cxn ang="0">
                    <a:pos x="T0" y="T1"/>
                  </a:cxn>
                  <a:cxn ang="0">
                    <a:pos x="T2" y="T3"/>
                  </a:cxn>
                  <a:cxn ang="0">
                    <a:pos x="T4" y="T5"/>
                  </a:cxn>
                  <a:cxn ang="0">
                    <a:pos x="T6" y="T7"/>
                  </a:cxn>
                </a:cxnLst>
                <a:rect l="0" t="0" r="r" b="b"/>
                <a:pathLst>
                  <a:path w="49" h="20">
                    <a:moveTo>
                      <a:pt x="47" y="20"/>
                    </a:moveTo>
                    <a:cubicBezTo>
                      <a:pt x="32" y="17"/>
                      <a:pt x="17" y="13"/>
                      <a:pt x="0" y="10"/>
                    </a:cubicBezTo>
                    <a:cubicBezTo>
                      <a:pt x="9" y="0"/>
                      <a:pt x="9" y="0"/>
                      <a:pt x="49" y="13"/>
                    </a:cubicBezTo>
                    <a:cubicBezTo>
                      <a:pt x="48" y="15"/>
                      <a:pt x="47" y="18"/>
                      <a:pt x="47"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Shape 204">
                <a:extLst>
                  <a:ext uri="{FF2B5EF4-FFF2-40B4-BE49-F238E27FC236}">
                    <a16:creationId xmlns:a16="http://schemas.microsoft.com/office/drawing/2014/main" id="{5A880F34-398D-4949-9B8B-D0D685FB0A01}"/>
                  </a:ext>
                </a:extLst>
              </p:cNvPr>
              <p:cNvSpPr>
                <a:spLocks/>
              </p:cNvSpPr>
              <p:nvPr/>
            </p:nvSpPr>
            <p:spPr bwMode="auto">
              <a:xfrm>
                <a:off x="4176713" y="4227513"/>
                <a:ext cx="20638" cy="60325"/>
              </a:xfrm>
              <a:custGeom>
                <a:avLst/>
                <a:gdLst>
                  <a:gd name="T0" fmla="*/ 0 w 22"/>
                  <a:gd name="T1" fmla="*/ 1 h 64"/>
                  <a:gd name="T2" fmla="*/ 22 w 22"/>
                  <a:gd name="T3" fmla="*/ 61 h 64"/>
                  <a:gd name="T4" fmla="*/ 10 w 22"/>
                  <a:gd name="T5" fmla="*/ 64 h 64"/>
                  <a:gd name="T6" fmla="*/ 0 w 22"/>
                  <a:gd name="T7" fmla="*/ 0 h 64"/>
                  <a:gd name="T8" fmla="*/ 0 w 22"/>
                  <a:gd name="T9" fmla="*/ 1 h 64"/>
                </a:gdLst>
                <a:ahLst/>
                <a:cxnLst>
                  <a:cxn ang="0">
                    <a:pos x="T0" y="T1"/>
                  </a:cxn>
                  <a:cxn ang="0">
                    <a:pos x="T2" y="T3"/>
                  </a:cxn>
                  <a:cxn ang="0">
                    <a:pos x="T4" y="T5"/>
                  </a:cxn>
                  <a:cxn ang="0">
                    <a:pos x="T6" y="T7"/>
                  </a:cxn>
                  <a:cxn ang="0">
                    <a:pos x="T8" y="T9"/>
                  </a:cxn>
                </a:cxnLst>
                <a:rect l="0" t="0" r="r" b="b"/>
                <a:pathLst>
                  <a:path w="22" h="64">
                    <a:moveTo>
                      <a:pt x="0" y="1"/>
                    </a:moveTo>
                    <a:cubicBezTo>
                      <a:pt x="7" y="21"/>
                      <a:pt x="15" y="41"/>
                      <a:pt x="22" y="61"/>
                    </a:cubicBezTo>
                    <a:cubicBezTo>
                      <a:pt x="18" y="62"/>
                      <a:pt x="14" y="63"/>
                      <a:pt x="10" y="64"/>
                    </a:cubicBezTo>
                    <a:cubicBezTo>
                      <a:pt x="7" y="43"/>
                      <a:pt x="3" y="21"/>
                      <a:pt x="0" y="0"/>
                    </a:cubicBezTo>
                    <a:cubicBezTo>
                      <a:pt x="0" y="0"/>
                      <a:pt x="0" y="1"/>
                      <a:pt x="0"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Shape 205">
                <a:extLst>
                  <a:ext uri="{FF2B5EF4-FFF2-40B4-BE49-F238E27FC236}">
                    <a16:creationId xmlns:a16="http://schemas.microsoft.com/office/drawing/2014/main" id="{0A3481DA-59BA-4D42-B39D-507DB90BB8BF}"/>
                  </a:ext>
                </a:extLst>
              </p:cNvPr>
              <p:cNvSpPr>
                <a:spLocks/>
              </p:cNvSpPr>
              <p:nvPr/>
            </p:nvSpPr>
            <p:spPr bwMode="auto">
              <a:xfrm>
                <a:off x="7072313" y="5910263"/>
                <a:ext cx="57150" cy="30163"/>
              </a:xfrm>
              <a:custGeom>
                <a:avLst/>
                <a:gdLst>
                  <a:gd name="T0" fmla="*/ 56 w 59"/>
                  <a:gd name="T1" fmla="*/ 32 h 32"/>
                  <a:gd name="T2" fmla="*/ 0 w 59"/>
                  <a:gd name="T3" fmla="*/ 9 h 32"/>
                  <a:gd name="T4" fmla="*/ 4 w 59"/>
                  <a:gd name="T5" fmla="*/ 0 h 32"/>
                  <a:gd name="T6" fmla="*/ 59 w 59"/>
                  <a:gd name="T7" fmla="*/ 25 h 32"/>
                  <a:gd name="T8" fmla="*/ 56 w 59"/>
                  <a:gd name="T9" fmla="*/ 32 h 32"/>
                </a:gdLst>
                <a:ahLst/>
                <a:cxnLst>
                  <a:cxn ang="0">
                    <a:pos x="T0" y="T1"/>
                  </a:cxn>
                  <a:cxn ang="0">
                    <a:pos x="T2" y="T3"/>
                  </a:cxn>
                  <a:cxn ang="0">
                    <a:pos x="T4" y="T5"/>
                  </a:cxn>
                  <a:cxn ang="0">
                    <a:pos x="T6" y="T7"/>
                  </a:cxn>
                  <a:cxn ang="0">
                    <a:pos x="T8" y="T9"/>
                  </a:cxn>
                </a:cxnLst>
                <a:rect l="0" t="0" r="r" b="b"/>
                <a:pathLst>
                  <a:path w="59" h="32">
                    <a:moveTo>
                      <a:pt x="56" y="32"/>
                    </a:moveTo>
                    <a:cubicBezTo>
                      <a:pt x="37" y="24"/>
                      <a:pt x="19" y="16"/>
                      <a:pt x="0" y="9"/>
                    </a:cubicBezTo>
                    <a:cubicBezTo>
                      <a:pt x="1" y="6"/>
                      <a:pt x="3" y="3"/>
                      <a:pt x="4" y="0"/>
                    </a:cubicBezTo>
                    <a:cubicBezTo>
                      <a:pt x="22" y="8"/>
                      <a:pt x="40" y="17"/>
                      <a:pt x="59" y="25"/>
                    </a:cubicBezTo>
                    <a:cubicBezTo>
                      <a:pt x="58" y="27"/>
                      <a:pt x="57" y="30"/>
                      <a:pt x="56" y="3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Shape 206">
                <a:extLst>
                  <a:ext uri="{FF2B5EF4-FFF2-40B4-BE49-F238E27FC236}">
                    <a16:creationId xmlns:a16="http://schemas.microsoft.com/office/drawing/2014/main" id="{9EA7B7C3-961D-4F83-B4A3-4E768ACE7403}"/>
                  </a:ext>
                </a:extLst>
              </p:cNvPr>
              <p:cNvSpPr>
                <a:spLocks/>
              </p:cNvSpPr>
              <p:nvPr/>
            </p:nvSpPr>
            <p:spPr bwMode="auto">
              <a:xfrm>
                <a:off x="7324726" y="6056313"/>
                <a:ext cx="44450" cy="33338"/>
              </a:xfrm>
              <a:custGeom>
                <a:avLst/>
                <a:gdLst>
                  <a:gd name="T0" fmla="*/ 0 w 47"/>
                  <a:gd name="T1" fmla="*/ 0 h 34"/>
                  <a:gd name="T2" fmla="*/ 47 w 47"/>
                  <a:gd name="T3" fmla="*/ 17 h 34"/>
                  <a:gd name="T4" fmla="*/ 43 w 47"/>
                  <a:gd name="T5" fmla="*/ 26 h 34"/>
                  <a:gd name="T6" fmla="*/ 0 w 47"/>
                  <a:gd name="T7" fmla="*/ 0 h 34"/>
                </a:gdLst>
                <a:ahLst/>
                <a:cxnLst>
                  <a:cxn ang="0">
                    <a:pos x="T0" y="T1"/>
                  </a:cxn>
                  <a:cxn ang="0">
                    <a:pos x="T2" y="T3"/>
                  </a:cxn>
                  <a:cxn ang="0">
                    <a:pos x="T4" y="T5"/>
                  </a:cxn>
                  <a:cxn ang="0">
                    <a:pos x="T6" y="T7"/>
                  </a:cxn>
                </a:cxnLst>
                <a:rect l="0" t="0" r="r" b="b"/>
                <a:pathLst>
                  <a:path w="47" h="34">
                    <a:moveTo>
                      <a:pt x="0" y="0"/>
                    </a:moveTo>
                    <a:cubicBezTo>
                      <a:pt x="15" y="5"/>
                      <a:pt x="31" y="11"/>
                      <a:pt x="47" y="17"/>
                    </a:cubicBezTo>
                    <a:cubicBezTo>
                      <a:pt x="45" y="20"/>
                      <a:pt x="44" y="23"/>
                      <a:pt x="43" y="26"/>
                    </a:cubicBezTo>
                    <a:cubicBezTo>
                      <a:pt x="23" y="34"/>
                      <a:pt x="14" y="8"/>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Shape 207">
                <a:extLst>
                  <a:ext uri="{FF2B5EF4-FFF2-40B4-BE49-F238E27FC236}">
                    <a16:creationId xmlns:a16="http://schemas.microsoft.com/office/drawing/2014/main" id="{AADC6F2E-480A-4D31-A8B2-A60824051AAC}"/>
                  </a:ext>
                </a:extLst>
              </p:cNvPr>
              <p:cNvSpPr>
                <a:spLocks/>
              </p:cNvSpPr>
              <p:nvPr/>
            </p:nvSpPr>
            <p:spPr bwMode="auto">
              <a:xfrm>
                <a:off x="6843713" y="4752975"/>
                <a:ext cx="7938" cy="47625"/>
              </a:xfrm>
              <a:custGeom>
                <a:avLst/>
                <a:gdLst>
                  <a:gd name="T0" fmla="*/ 8 w 8"/>
                  <a:gd name="T1" fmla="*/ 0 h 50"/>
                  <a:gd name="T2" fmla="*/ 6 w 8"/>
                  <a:gd name="T3" fmla="*/ 50 h 50"/>
                  <a:gd name="T4" fmla="*/ 0 w 8"/>
                  <a:gd name="T5" fmla="*/ 50 h 50"/>
                  <a:gd name="T6" fmla="*/ 0 w 8"/>
                  <a:gd name="T7" fmla="*/ 0 h 50"/>
                  <a:gd name="T8" fmla="*/ 8 w 8"/>
                  <a:gd name="T9" fmla="*/ 0 h 50"/>
                </a:gdLst>
                <a:ahLst/>
                <a:cxnLst>
                  <a:cxn ang="0">
                    <a:pos x="T0" y="T1"/>
                  </a:cxn>
                  <a:cxn ang="0">
                    <a:pos x="T2" y="T3"/>
                  </a:cxn>
                  <a:cxn ang="0">
                    <a:pos x="T4" y="T5"/>
                  </a:cxn>
                  <a:cxn ang="0">
                    <a:pos x="T6" y="T7"/>
                  </a:cxn>
                  <a:cxn ang="0">
                    <a:pos x="T8" y="T9"/>
                  </a:cxn>
                </a:cxnLst>
                <a:rect l="0" t="0" r="r" b="b"/>
                <a:pathLst>
                  <a:path w="8" h="50">
                    <a:moveTo>
                      <a:pt x="8" y="0"/>
                    </a:moveTo>
                    <a:cubicBezTo>
                      <a:pt x="7" y="17"/>
                      <a:pt x="6" y="33"/>
                      <a:pt x="6" y="50"/>
                    </a:cubicBezTo>
                    <a:cubicBezTo>
                      <a:pt x="4" y="50"/>
                      <a:pt x="2" y="50"/>
                      <a:pt x="0" y="50"/>
                    </a:cubicBezTo>
                    <a:cubicBezTo>
                      <a:pt x="0" y="33"/>
                      <a:pt x="0" y="16"/>
                      <a:pt x="0" y="0"/>
                    </a:cubicBezTo>
                    <a:cubicBezTo>
                      <a:pt x="3" y="0"/>
                      <a:pt x="5" y="0"/>
                      <a:pt x="8"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Shape 208">
                <a:extLst>
                  <a:ext uri="{FF2B5EF4-FFF2-40B4-BE49-F238E27FC236}">
                    <a16:creationId xmlns:a16="http://schemas.microsoft.com/office/drawing/2014/main" id="{B71AEE7C-C19D-4534-B278-1A35B8F0F934}"/>
                  </a:ext>
                </a:extLst>
              </p:cNvPr>
              <p:cNvSpPr>
                <a:spLocks/>
              </p:cNvSpPr>
              <p:nvPr/>
            </p:nvSpPr>
            <p:spPr bwMode="auto">
              <a:xfrm>
                <a:off x="8545513" y="6064250"/>
                <a:ext cx="49213" cy="69850"/>
              </a:xfrm>
              <a:custGeom>
                <a:avLst/>
                <a:gdLst>
                  <a:gd name="T0" fmla="*/ 10 w 52"/>
                  <a:gd name="T1" fmla="*/ 5 h 74"/>
                  <a:gd name="T2" fmla="*/ 27 w 52"/>
                  <a:gd name="T3" fmla="*/ 33 h 74"/>
                  <a:gd name="T4" fmla="*/ 33 w 52"/>
                  <a:gd name="T5" fmla="*/ 15 h 74"/>
                  <a:gd name="T6" fmla="*/ 43 w 52"/>
                  <a:gd name="T7" fmla="*/ 0 h 74"/>
                  <a:gd name="T8" fmla="*/ 52 w 52"/>
                  <a:gd name="T9" fmla="*/ 19 h 74"/>
                  <a:gd name="T10" fmla="*/ 47 w 52"/>
                  <a:gd name="T11" fmla="*/ 64 h 74"/>
                  <a:gd name="T12" fmla="*/ 23 w 52"/>
                  <a:gd name="T13" fmla="*/ 74 h 74"/>
                  <a:gd name="T14" fmla="*/ 0 w 52"/>
                  <a:gd name="T15" fmla="*/ 9 h 74"/>
                  <a:gd name="T16" fmla="*/ 10 w 52"/>
                  <a:gd name="T17" fmla="*/ 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74">
                    <a:moveTo>
                      <a:pt x="10" y="5"/>
                    </a:moveTo>
                    <a:cubicBezTo>
                      <a:pt x="15" y="13"/>
                      <a:pt x="20" y="21"/>
                      <a:pt x="27" y="33"/>
                    </a:cubicBezTo>
                    <a:cubicBezTo>
                      <a:pt x="30" y="25"/>
                      <a:pt x="31" y="20"/>
                      <a:pt x="33" y="15"/>
                    </a:cubicBezTo>
                    <a:cubicBezTo>
                      <a:pt x="36" y="10"/>
                      <a:pt x="40" y="5"/>
                      <a:pt x="43" y="0"/>
                    </a:cubicBezTo>
                    <a:cubicBezTo>
                      <a:pt x="46" y="6"/>
                      <a:pt x="52" y="12"/>
                      <a:pt x="52" y="19"/>
                    </a:cubicBezTo>
                    <a:cubicBezTo>
                      <a:pt x="52" y="33"/>
                      <a:pt x="49" y="48"/>
                      <a:pt x="47" y="64"/>
                    </a:cubicBezTo>
                    <a:cubicBezTo>
                      <a:pt x="40" y="67"/>
                      <a:pt x="33" y="70"/>
                      <a:pt x="23" y="74"/>
                    </a:cubicBezTo>
                    <a:cubicBezTo>
                      <a:pt x="15" y="52"/>
                      <a:pt x="8" y="30"/>
                      <a:pt x="0" y="9"/>
                    </a:cubicBezTo>
                    <a:cubicBezTo>
                      <a:pt x="3" y="7"/>
                      <a:pt x="6" y="6"/>
                      <a:pt x="10"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Shape 209">
                <a:extLst>
                  <a:ext uri="{FF2B5EF4-FFF2-40B4-BE49-F238E27FC236}">
                    <a16:creationId xmlns:a16="http://schemas.microsoft.com/office/drawing/2014/main" id="{0C799765-3092-42D9-A5C5-DF11704A810D}"/>
                  </a:ext>
                </a:extLst>
              </p:cNvPr>
              <p:cNvSpPr>
                <a:spLocks/>
              </p:cNvSpPr>
              <p:nvPr/>
            </p:nvSpPr>
            <p:spPr bwMode="auto">
              <a:xfrm>
                <a:off x="8623301" y="6067425"/>
                <a:ext cx="52388" cy="95250"/>
              </a:xfrm>
              <a:custGeom>
                <a:avLst/>
                <a:gdLst>
                  <a:gd name="T0" fmla="*/ 0 w 55"/>
                  <a:gd name="T1" fmla="*/ 98 h 100"/>
                  <a:gd name="T2" fmla="*/ 34 w 55"/>
                  <a:gd name="T3" fmla="*/ 0 h 100"/>
                  <a:gd name="T4" fmla="*/ 8 w 55"/>
                  <a:gd name="T5" fmla="*/ 100 h 100"/>
                  <a:gd name="T6" fmla="*/ 0 w 55"/>
                  <a:gd name="T7" fmla="*/ 98 h 100"/>
                </a:gdLst>
                <a:ahLst/>
                <a:cxnLst>
                  <a:cxn ang="0">
                    <a:pos x="T0" y="T1"/>
                  </a:cxn>
                  <a:cxn ang="0">
                    <a:pos x="T2" y="T3"/>
                  </a:cxn>
                  <a:cxn ang="0">
                    <a:pos x="T4" y="T5"/>
                  </a:cxn>
                  <a:cxn ang="0">
                    <a:pos x="T6" y="T7"/>
                  </a:cxn>
                </a:cxnLst>
                <a:rect l="0" t="0" r="r" b="b"/>
                <a:pathLst>
                  <a:path w="55" h="100">
                    <a:moveTo>
                      <a:pt x="0" y="98"/>
                    </a:moveTo>
                    <a:cubicBezTo>
                      <a:pt x="11" y="67"/>
                      <a:pt x="22" y="36"/>
                      <a:pt x="34" y="0"/>
                    </a:cubicBezTo>
                    <a:cubicBezTo>
                      <a:pt x="55" y="30"/>
                      <a:pt x="45" y="61"/>
                      <a:pt x="8" y="100"/>
                    </a:cubicBezTo>
                    <a:cubicBezTo>
                      <a:pt x="5" y="99"/>
                      <a:pt x="3" y="99"/>
                      <a:pt x="0" y="9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Shape 210">
                <a:extLst>
                  <a:ext uri="{FF2B5EF4-FFF2-40B4-BE49-F238E27FC236}">
                    <a16:creationId xmlns:a16="http://schemas.microsoft.com/office/drawing/2014/main" id="{61E1731F-E1D4-43E7-8BDE-E995F346DD1C}"/>
                  </a:ext>
                </a:extLst>
              </p:cNvPr>
              <p:cNvSpPr>
                <a:spLocks/>
              </p:cNvSpPr>
              <p:nvPr/>
            </p:nvSpPr>
            <p:spPr bwMode="auto">
              <a:xfrm>
                <a:off x="8666163" y="6081713"/>
                <a:ext cx="73025" cy="69850"/>
              </a:xfrm>
              <a:custGeom>
                <a:avLst/>
                <a:gdLst>
                  <a:gd name="T0" fmla="*/ 0 w 76"/>
                  <a:gd name="T1" fmla="*/ 73 h 73"/>
                  <a:gd name="T2" fmla="*/ 76 w 76"/>
                  <a:gd name="T3" fmla="*/ 21 h 73"/>
                  <a:gd name="T4" fmla="*/ 0 w 76"/>
                  <a:gd name="T5" fmla="*/ 73 h 73"/>
                </a:gdLst>
                <a:ahLst/>
                <a:cxnLst>
                  <a:cxn ang="0">
                    <a:pos x="T0" y="T1"/>
                  </a:cxn>
                  <a:cxn ang="0">
                    <a:pos x="T2" y="T3"/>
                  </a:cxn>
                  <a:cxn ang="0">
                    <a:pos x="T4" y="T5"/>
                  </a:cxn>
                </a:cxnLst>
                <a:rect l="0" t="0" r="r" b="b"/>
                <a:pathLst>
                  <a:path w="76" h="73">
                    <a:moveTo>
                      <a:pt x="0" y="73"/>
                    </a:moveTo>
                    <a:cubicBezTo>
                      <a:pt x="15" y="14"/>
                      <a:pt x="36" y="0"/>
                      <a:pt x="76" y="21"/>
                    </a:cubicBezTo>
                    <a:cubicBezTo>
                      <a:pt x="52" y="37"/>
                      <a:pt x="27" y="54"/>
                      <a:pt x="0" y="7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Shape 211">
                <a:extLst>
                  <a:ext uri="{FF2B5EF4-FFF2-40B4-BE49-F238E27FC236}">
                    <a16:creationId xmlns:a16="http://schemas.microsoft.com/office/drawing/2014/main" id="{DDDF9D19-369F-489C-891D-D3DD54CA86AA}"/>
                  </a:ext>
                </a:extLst>
              </p:cNvPr>
              <p:cNvSpPr>
                <a:spLocks/>
              </p:cNvSpPr>
              <p:nvPr/>
            </p:nvSpPr>
            <p:spPr bwMode="auto">
              <a:xfrm>
                <a:off x="8486776" y="6103938"/>
                <a:ext cx="74613" cy="111125"/>
              </a:xfrm>
              <a:custGeom>
                <a:avLst/>
                <a:gdLst>
                  <a:gd name="T0" fmla="*/ 77 w 79"/>
                  <a:gd name="T1" fmla="*/ 118 h 118"/>
                  <a:gd name="T2" fmla="*/ 61 w 79"/>
                  <a:gd name="T3" fmla="*/ 102 h 118"/>
                  <a:gd name="T4" fmla="*/ 4 w 79"/>
                  <a:gd name="T5" fmla="*/ 22 h 118"/>
                  <a:gd name="T6" fmla="*/ 5 w 79"/>
                  <a:gd name="T7" fmla="*/ 0 h 118"/>
                  <a:gd name="T8" fmla="*/ 21 w 79"/>
                  <a:gd name="T9" fmla="*/ 11 h 118"/>
                  <a:gd name="T10" fmla="*/ 79 w 79"/>
                  <a:gd name="T11" fmla="*/ 115 h 118"/>
                  <a:gd name="T12" fmla="*/ 77 w 79"/>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79" h="118">
                    <a:moveTo>
                      <a:pt x="77" y="118"/>
                    </a:moveTo>
                    <a:cubicBezTo>
                      <a:pt x="72" y="113"/>
                      <a:pt x="66" y="108"/>
                      <a:pt x="61" y="102"/>
                    </a:cubicBezTo>
                    <a:cubicBezTo>
                      <a:pt x="42" y="76"/>
                      <a:pt x="22" y="50"/>
                      <a:pt x="4" y="22"/>
                    </a:cubicBezTo>
                    <a:cubicBezTo>
                      <a:pt x="0" y="17"/>
                      <a:pt x="4" y="7"/>
                      <a:pt x="5" y="0"/>
                    </a:cubicBezTo>
                    <a:cubicBezTo>
                      <a:pt x="10" y="4"/>
                      <a:pt x="18" y="6"/>
                      <a:pt x="21" y="11"/>
                    </a:cubicBezTo>
                    <a:cubicBezTo>
                      <a:pt x="41" y="45"/>
                      <a:pt x="60" y="80"/>
                      <a:pt x="79" y="115"/>
                    </a:cubicBezTo>
                    <a:cubicBezTo>
                      <a:pt x="78" y="116"/>
                      <a:pt x="78" y="117"/>
                      <a:pt x="77" y="118"/>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Shape 212">
                <a:extLst>
                  <a:ext uri="{FF2B5EF4-FFF2-40B4-BE49-F238E27FC236}">
                    <a16:creationId xmlns:a16="http://schemas.microsoft.com/office/drawing/2014/main" id="{8CD126CB-5369-43CA-B2A0-59D463759CCD}"/>
                  </a:ext>
                </a:extLst>
              </p:cNvPr>
              <p:cNvSpPr>
                <a:spLocks/>
              </p:cNvSpPr>
              <p:nvPr/>
            </p:nvSpPr>
            <p:spPr bwMode="auto">
              <a:xfrm>
                <a:off x="8512176" y="6080125"/>
                <a:ext cx="52388" cy="92075"/>
              </a:xfrm>
              <a:custGeom>
                <a:avLst/>
                <a:gdLst>
                  <a:gd name="T0" fmla="*/ 51 w 56"/>
                  <a:gd name="T1" fmla="*/ 97 h 97"/>
                  <a:gd name="T2" fmla="*/ 1 w 56"/>
                  <a:gd name="T3" fmla="*/ 16 h 97"/>
                  <a:gd name="T4" fmla="*/ 8 w 56"/>
                  <a:gd name="T5" fmla="*/ 1 h 97"/>
                  <a:gd name="T6" fmla="*/ 21 w 56"/>
                  <a:gd name="T7" fmla="*/ 7 h 97"/>
                  <a:gd name="T8" fmla="*/ 56 w 56"/>
                  <a:gd name="T9" fmla="*/ 94 h 97"/>
                  <a:gd name="T10" fmla="*/ 51 w 56"/>
                  <a:gd name="T11" fmla="*/ 97 h 97"/>
                </a:gdLst>
                <a:ahLst/>
                <a:cxnLst>
                  <a:cxn ang="0">
                    <a:pos x="T0" y="T1"/>
                  </a:cxn>
                  <a:cxn ang="0">
                    <a:pos x="T2" y="T3"/>
                  </a:cxn>
                  <a:cxn ang="0">
                    <a:pos x="T4" y="T5"/>
                  </a:cxn>
                  <a:cxn ang="0">
                    <a:pos x="T6" y="T7"/>
                  </a:cxn>
                  <a:cxn ang="0">
                    <a:pos x="T8" y="T9"/>
                  </a:cxn>
                  <a:cxn ang="0">
                    <a:pos x="T10" y="T11"/>
                  </a:cxn>
                </a:cxnLst>
                <a:rect l="0" t="0" r="r" b="b"/>
                <a:pathLst>
                  <a:path w="56" h="97">
                    <a:moveTo>
                      <a:pt x="51" y="97"/>
                    </a:moveTo>
                    <a:cubicBezTo>
                      <a:pt x="34" y="70"/>
                      <a:pt x="17" y="43"/>
                      <a:pt x="1" y="16"/>
                    </a:cubicBezTo>
                    <a:cubicBezTo>
                      <a:pt x="0" y="13"/>
                      <a:pt x="5" y="5"/>
                      <a:pt x="8" y="1"/>
                    </a:cubicBezTo>
                    <a:cubicBezTo>
                      <a:pt x="10" y="0"/>
                      <a:pt x="20" y="3"/>
                      <a:pt x="21" y="7"/>
                    </a:cubicBezTo>
                    <a:cubicBezTo>
                      <a:pt x="33" y="36"/>
                      <a:pt x="45" y="65"/>
                      <a:pt x="56" y="94"/>
                    </a:cubicBezTo>
                    <a:cubicBezTo>
                      <a:pt x="55" y="95"/>
                      <a:pt x="53" y="96"/>
                      <a:pt x="51" y="9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Shape 213">
                <a:extLst>
                  <a:ext uri="{FF2B5EF4-FFF2-40B4-BE49-F238E27FC236}">
                    <a16:creationId xmlns:a16="http://schemas.microsoft.com/office/drawing/2014/main" id="{80BE39B7-0EE6-4C0E-97C6-FE3171260516}"/>
                  </a:ext>
                </a:extLst>
              </p:cNvPr>
              <p:cNvSpPr>
                <a:spLocks/>
              </p:cNvSpPr>
              <p:nvPr/>
            </p:nvSpPr>
            <p:spPr bwMode="auto">
              <a:xfrm>
                <a:off x="8602663" y="6061075"/>
                <a:ext cx="30163" cy="71438"/>
              </a:xfrm>
              <a:custGeom>
                <a:avLst/>
                <a:gdLst>
                  <a:gd name="T0" fmla="*/ 0 w 32"/>
                  <a:gd name="T1" fmla="*/ 74 h 75"/>
                  <a:gd name="T2" fmla="*/ 17 w 32"/>
                  <a:gd name="T3" fmla="*/ 0 h 75"/>
                  <a:gd name="T4" fmla="*/ 8 w 32"/>
                  <a:gd name="T5" fmla="*/ 75 h 75"/>
                  <a:gd name="T6" fmla="*/ 0 w 32"/>
                  <a:gd name="T7" fmla="*/ 74 h 75"/>
                </a:gdLst>
                <a:ahLst/>
                <a:cxnLst>
                  <a:cxn ang="0">
                    <a:pos x="T0" y="T1"/>
                  </a:cxn>
                  <a:cxn ang="0">
                    <a:pos x="T2" y="T3"/>
                  </a:cxn>
                  <a:cxn ang="0">
                    <a:pos x="T4" y="T5"/>
                  </a:cxn>
                  <a:cxn ang="0">
                    <a:pos x="T6" y="T7"/>
                  </a:cxn>
                </a:cxnLst>
                <a:rect l="0" t="0" r="r" b="b"/>
                <a:pathLst>
                  <a:path w="32" h="75">
                    <a:moveTo>
                      <a:pt x="0" y="74"/>
                    </a:moveTo>
                    <a:cubicBezTo>
                      <a:pt x="6" y="50"/>
                      <a:pt x="11" y="27"/>
                      <a:pt x="17" y="0"/>
                    </a:cubicBezTo>
                    <a:cubicBezTo>
                      <a:pt x="32" y="15"/>
                      <a:pt x="32" y="15"/>
                      <a:pt x="8" y="75"/>
                    </a:cubicBezTo>
                    <a:cubicBezTo>
                      <a:pt x="6" y="75"/>
                      <a:pt x="3" y="74"/>
                      <a:pt x="0" y="7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Shape 214">
                <a:extLst>
                  <a:ext uri="{FF2B5EF4-FFF2-40B4-BE49-F238E27FC236}">
                    <a16:creationId xmlns:a16="http://schemas.microsoft.com/office/drawing/2014/main" id="{B5F3DE26-52D2-4009-918E-FBDC64115FE0}"/>
                  </a:ext>
                </a:extLst>
              </p:cNvPr>
              <p:cNvSpPr>
                <a:spLocks/>
              </p:cNvSpPr>
              <p:nvPr/>
            </p:nvSpPr>
            <p:spPr bwMode="auto">
              <a:xfrm>
                <a:off x="8924926" y="6024563"/>
                <a:ext cx="33338" cy="61913"/>
              </a:xfrm>
              <a:custGeom>
                <a:avLst/>
                <a:gdLst>
                  <a:gd name="T0" fmla="*/ 28 w 36"/>
                  <a:gd name="T1" fmla="*/ 65 h 65"/>
                  <a:gd name="T2" fmla="*/ 0 w 36"/>
                  <a:gd name="T3" fmla="*/ 5 h 65"/>
                  <a:gd name="T4" fmla="*/ 11 w 36"/>
                  <a:gd name="T5" fmla="*/ 0 h 65"/>
                  <a:gd name="T6" fmla="*/ 36 w 36"/>
                  <a:gd name="T7" fmla="*/ 61 h 65"/>
                  <a:gd name="T8" fmla="*/ 28 w 36"/>
                  <a:gd name="T9" fmla="*/ 65 h 65"/>
                </a:gdLst>
                <a:ahLst/>
                <a:cxnLst>
                  <a:cxn ang="0">
                    <a:pos x="T0" y="T1"/>
                  </a:cxn>
                  <a:cxn ang="0">
                    <a:pos x="T2" y="T3"/>
                  </a:cxn>
                  <a:cxn ang="0">
                    <a:pos x="T4" y="T5"/>
                  </a:cxn>
                  <a:cxn ang="0">
                    <a:pos x="T6" y="T7"/>
                  </a:cxn>
                  <a:cxn ang="0">
                    <a:pos x="T8" y="T9"/>
                  </a:cxn>
                </a:cxnLst>
                <a:rect l="0" t="0" r="r" b="b"/>
                <a:pathLst>
                  <a:path w="36" h="65">
                    <a:moveTo>
                      <a:pt x="28" y="65"/>
                    </a:moveTo>
                    <a:cubicBezTo>
                      <a:pt x="18" y="45"/>
                      <a:pt x="9" y="25"/>
                      <a:pt x="0" y="5"/>
                    </a:cubicBezTo>
                    <a:cubicBezTo>
                      <a:pt x="3" y="4"/>
                      <a:pt x="7" y="2"/>
                      <a:pt x="11" y="0"/>
                    </a:cubicBezTo>
                    <a:cubicBezTo>
                      <a:pt x="19" y="21"/>
                      <a:pt x="28" y="41"/>
                      <a:pt x="36" y="61"/>
                    </a:cubicBezTo>
                    <a:cubicBezTo>
                      <a:pt x="33" y="62"/>
                      <a:pt x="31" y="63"/>
                      <a:pt x="28" y="6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Shape 215">
                <a:extLst>
                  <a:ext uri="{FF2B5EF4-FFF2-40B4-BE49-F238E27FC236}">
                    <a16:creationId xmlns:a16="http://schemas.microsoft.com/office/drawing/2014/main" id="{3A70F36A-68FC-4213-9A50-6BF2BB3F0454}"/>
                  </a:ext>
                </a:extLst>
              </p:cNvPr>
              <p:cNvSpPr>
                <a:spLocks/>
              </p:cNvSpPr>
              <p:nvPr/>
            </p:nvSpPr>
            <p:spPr bwMode="auto">
              <a:xfrm>
                <a:off x="8901113" y="6049963"/>
                <a:ext cx="33338" cy="44450"/>
              </a:xfrm>
              <a:custGeom>
                <a:avLst/>
                <a:gdLst>
                  <a:gd name="T0" fmla="*/ 11 w 35"/>
                  <a:gd name="T1" fmla="*/ 0 h 47"/>
                  <a:gd name="T2" fmla="*/ 35 w 35"/>
                  <a:gd name="T3" fmla="*/ 42 h 47"/>
                  <a:gd name="T4" fmla="*/ 27 w 35"/>
                  <a:gd name="T5" fmla="*/ 47 h 47"/>
                  <a:gd name="T6" fmla="*/ 0 w 35"/>
                  <a:gd name="T7" fmla="*/ 7 h 47"/>
                  <a:gd name="T8" fmla="*/ 11 w 35"/>
                  <a:gd name="T9" fmla="*/ 0 h 47"/>
                </a:gdLst>
                <a:ahLst/>
                <a:cxnLst>
                  <a:cxn ang="0">
                    <a:pos x="T0" y="T1"/>
                  </a:cxn>
                  <a:cxn ang="0">
                    <a:pos x="T2" y="T3"/>
                  </a:cxn>
                  <a:cxn ang="0">
                    <a:pos x="T4" y="T5"/>
                  </a:cxn>
                  <a:cxn ang="0">
                    <a:pos x="T6" y="T7"/>
                  </a:cxn>
                  <a:cxn ang="0">
                    <a:pos x="T8" y="T9"/>
                  </a:cxn>
                </a:cxnLst>
                <a:rect l="0" t="0" r="r" b="b"/>
                <a:pathLst>
                  <a:path w="35" h="47">
                    <a:moveTo>
                      <a:pt x="11" y="0"/>
                    </a:moveTo>
                    <a:cubicBezTo>
                      <a:pt x="19" y="14"/>
                      <a:pt x="27" y="28"/>
                      <a:pt x="35" y="42"/>
                    </a:cubicBezTo>
                    <a:cubicBezTo>
                      <a:pt x="33" y="44"/>
                      <a:pt x="30" y="46"/>
                      <a:pt x="27" y="47"/>
                    </a:cubicBezTo>
                    <a:cubicBezTo>
                      <a:pt x="18" y="34"/>
                      <a:pt x="9" y="20"/>
                      <a:pt x="0" y="7"/>
                    </a:cubicBezTo>
                    <a:cubicBezTo>
                      <a:pt x="4" y="5"/>
                      <a:pt x="8" y="2"/>
                      <a:pt x="11"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Shape 216">
                <a:extLst>
                  <a:ext uri="{FF2B5EF4-FFF2-40B4-BE49-F238E27FC236}">
                    <a16:creationId xmlns:a16="http://schemas.microsoft.com/office/drawing/2014/main" id="{38343052-62DF-436D-A2B9-C28471CAFDC9}"/>
                  </a:ext>
                </a:extLst>
              </p:cNvPr>
              <p:cNvSpPr>
                <a:spLocks/>
              </p:cNvSpPr>
              <p:nvPr/>
            </p:nvSpPr>
            <p:spPr bwMode="auto">
              <a:xfrm>
                <a:off x="8283576" y="3148013"/>
                <a:ext cx="344488" cy="90488"/>
              </a:xfrm>
              <a:custGeom>
                <a:avLst/>
                <a:gdLst>
                  <a:gd name="T0" fmla="*/ 18 w 362"/>
                  <a:gd name="T1" fmla="*/ 87 h 96"/>
                  <a:gd name="T2" fmla="*/ 146 w 362"/>
                  <a:gd name="T3" fmla="*/ 9 h 96"/>
                  <a:gd name="T4" fmla="*/ 345 w 362"/>
                  <a:gd name="T5" fmla="*/ 67 h 96"/>
                  <a:gd name="T6" fmla="*/ 255 w 362"/>
                  <a:gd name="T7" fmla="*/ 38 h 96"/>
                  <a:gd name="T8" fmla="*/ 75 w 362"/>
                  <a:gd name="T9" fmla="*/ 57 h 96"/>
                  <a:gd name="T10" fmla="*/ 18 w 362"/>
                  <a:gd name="T11" fmla="*/ 87 h 96"/>
                </a:gdLst>
                <a:ahLst/>
                <a:cxnLst>
                  <a:cxn ang="0">
                    <a:pos x="T0" y="T1"/>
                  </a:cxn>
                  <a:cxn ang="0">
                    <a:pos x="T2" y="T3"/>
                  </a:cxn>
                  <a:cxn ang="0">
                    <a:pos x="T4" y="T5"/>
                  </a:cxn>
                  <a:cxn ang="0">
                    <a:pos x="T6" y="T7"/>
                  </a:cxn>
                  <a:cxn ang="0">
                    <a:pos x="T8" y="T9"/>
                  </a:cxn>
                  <a:cxn ang="0">
                    <a:pos x="T10" y="T11"/>
                  </a:cxn>
                </a:cxnLst>
                <a:rect l="0" t="0" r="r" b="b"/>
                <a:pathLst>
                  <a:path w="362" h="96">
                    <a:moveTo>
                      <a:pt x="18" y="87"/>
                    </a:moveTo>
                    <a:cubicBezTo>
                      <a:pt x="0" y="96"/>
                      <a:pt x="36" y="0"/>
                      <a:pt x="146" y="9"/>
                    </a:cubicBezTo>
                    <a:cubicBezTo>
                      <a:pt x="256" y="19"/>
                      <a:pt x="362" y="9"/>
                      <a:pt x="345" y="67"/>
                    </a:cubicBezTo>
                    <a:cubicBezTo>
                      <a:pt x="345" y="67"/>
                      <a:pt x="312" y="39"/>
                      <a:pt x="255" y="38"/>
                    </a:cubicBezTo>
                    <a:cubicBezTo>
                      <a:pt x="220" y="37"/>
                      <a:pt x="130" y="20"/>
                      <a:pt x="75" y="57"/>
                    </a:cubicBezTo>
                    <a:cubicBezTo>
                      <a:pt x="65" y="65"/>
                      <a:pt x="33" y="80"/>
                      <a:pt x="18" y="8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13" name="Title 12"/>
          <p:cNvSpPr>
            <a:spLocks noGrp="1"/>
          </p:cNvSpPr>
          <p:nvPr>
            <p:ph type="ctrTitle" hasCustomPrompt="1"/>
          </p:nvPr>
        </p:nvSpPr>
        <p:spPr>
          <a:xfrm>
            <a:off x="3898890" y="529549"/>
            <a:ext cx="5426076" cy="1621509"/>
          </a:xfrm>
        </p:spPr>
        <p:txBody>
          <a:bodyPr anchor="b">
            <a:normAutofit/>
          </a:bodyPr>
          <a:lstStyle>
            <a:lvl1pPr marL="0" indent="0" algn="l">
              <a:buFont typeface="Arial" panose="020B0604020202020204" pitchFamily="34" charset="0"/>
              <a:buNone/>
              <a:defRPr sz="3200">
                <a:solidFill>
                  <a:schemeClr val="bg1"/>
                </a:solidFill>
              </a:defRPr>
            </a:lvl1pPr>
          </a:lstStyle>
          <a:p>
            <a:r>
              <a:rPr lang="en-US" altLang="zh-CN" dirty="0"/>
              <a:t>Conclusion</a:t>
            </a:r>
            <a:endParaRPr lang="zh-CN" altLang="en-US" dirty="0"/>
          </a:p>
        </p:txBody>
      </p:sp>
      <p:sp>
        <p:nvSpPr>
          <p:cNvPr id="15" name="Text Placeholder 14"/>
          <p:cNvSpPr>
            <a:spLocks noGrp="1"/>
          </p:cNvSpPr>
          <p:nvPr>
            <p:ph type="body" sz="quarter" idx="18" hasCustomPrompt="1"/>
          </p:nvPr>
        </p:nvSpPr>
        <p:spPr>
          <a:xfrm>
            <a:off x="3898890" y="2835785"/>
            <a:ext cx="5426076" cy="310871"/>
          </a:xfrm>
        </p:spPr>
        <p:txBody>
          <a:bodyPr vert="horz" lIns="91440" tIns="45720" rIns="91440" bIns="45720" rtlCol="0">
            <a:normAutofit/>
          </a:bodyPr>
          <a:lstStyle>
            <a:lvl1pPr marL="0" indent="0" algn="l">
              <a:buNone/>
              <a:defRPr lang="zh-CN" altLang="en-US" sz="1500" smtClean="0">
                <a:solidFill>
                  <a:schemeClr val="bg1"/>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Text Placeholder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3898891" y="2539514"/>
            <a:ext cx="5426076" cy="296271"/>
          </a:xfrm>
        </p:spPr>
        <p:txBody>
          <a:bodyPr vert="horz" anchor="ctr">
            <a:noAutofit/>
          </a:bodyPr>
          <a:lstStyle>
            <a:lvl1pPr marL="0" indent="0" algn="l">
              <a:buNone/>
              <a:defRPr sz="1500" b="0">
                <a:solidFill>
                  <a:schemeClr val="bg1"/>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467900020"/>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CEC4C-9FDC-39CE-2051-64B58B4D288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EF08E32-BB2A-AA8D-9996-B67A0E99ADD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66AA930-3C4E-E946-35F1-5648C99B20E8}"/>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C488190A-C1CE-AE98-E106-2116464CEF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FF1F1-9E50-64B0-07A8-9A4EB4413D7C}"/>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2658600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4883BF-94A2-F1B3-3825-6DA2A8518F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CD8639D2-BFDB-8392-011E-D96EAC0DE30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D69208D-5201-546D-0C38-357B6C7355B8}"/>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78B7F5E0-65D2-4AFA-A1E7-6345F9F421D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60F879-8A52-1EDD-7290-FF1467298F69}"/>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4058306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C2DBD7-65AB-7DF7-9B16-FCC1091372C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58F5744-D073-1284-76DB-9D1140B62DE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4E7B0CB-71C9-150E-4415-4A39061D0F32}"/>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D06DF53-8AD9-F2A4-494A-E4C38491BB01}"/>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C188A6F3-E5FE-2B0E-CEDB-36D41130B32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F9DA1F0-D46B-E4C3-CEEA-84F110FC8547}"/>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42854974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4B901C-A8B4-293A-550A-F603A760FD7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A7802AF-B680-AE20-031E-2E3417638F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98C6D71-EE72-606A-2B73-60D5934EEC07}"/>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141C2E4-DA8B-7F64-554E-8923257921C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DDE330EF-5817-EFD4-4996-B254BF768D68}"/>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E0F2DFC-B09A-868B-E847-6A5322C089EF}"/>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8" name="页脚占位符 7">
            <a:extLst>
              <a:ext uri="{FF2B5EF4-FFF2-40B4-BE49-F238E27FC236}">
                <a16:creationId xmlns:a16="http://schemas.microsoft.com/office/drawing/2014/main" id="{BFA8F0F6-885D-9575-7F3F-F89561BECFC5}"/>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450D5026-1919-2D61-5ECB-A584C66C46F1}"/>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17198305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7C0F2-6259-32A8-C04D-342052E642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322B9F3-170C-99DC-360A-A23B79F60B4B}"/>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4" name="页脚占位符 3">
            <a:extLst>
              <a:ext uri="{FF2B5EF4-FFF2-40B4-BE49-F238E27FC236}">
                <a16:creationId xmlns:a16="http://schemas.microsoft.com/office/drawing/2014/main" id="{A9A7C2A8-ACD0-05F1-1511-40543DA40C21}"/>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F387B09-57AC-8A39-1F49-31980A9EED35}"/>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16672306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364EC80-0D8C-DCEF-6771-81F16350F2F8}"/>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3" name="页脚占位符 2">
            <a:extLst>
              <a:ext uri="{FF2B5EF4-FFF2-40B4-BE49-F238E27FC236}">
                <a16:creationId xmlns:a16="http://schemas.microsoft.com/office/drawing/2014/main" id="{EEE0E9E0-060A-E1C3-290B-F2F1AE84AF4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63DAC09-7472-D721-8B8D-ED51330245C8}"/>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312329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7AC7E9-142B-C611-BE35-9BE4E9ED127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1A74379E-DBCF-0C13-105A-BB73B81008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0E8BC306-4EAF-F231-5FAD-4564878664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106DC5A-E4A7-2EC4-883C-A63695DC2561}"/>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A1F35399-BA9D-9708-9066-73091DF3D8D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D88BE9A-01D7-0F0A-16B7-D55CE2956208}"/>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3647488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BA3F9-B38D-DCB8-941D-A3CF00D384E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F626C26-6B14-4497-48FD-474CF5B30FA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8F34DAC-42F8-492C-6CB5-BADF4D10EC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36CD68D-D553-A919-FB5C-A31CD95B8196}"/>
              </a:ext>
            </a:extLst>
          </p:cNvPr>
          <p:cNvSpPr>
            <a:spLocks noGrp="1"/>
          </p:cNvSpPr>
          <p:nvPr>
            <p:ph type="dt" sz="half" idx="10"/>
          </p:nvPr>
        </p:nvSpPr>
        <p:spPr/>
        <p:txBody>
          <a:bodyPr/>
          <a:lstStyle/>
          <a:p>
            <a:fld id="{DF5F6E13-3F03-409D-BC38-65F5BDEB5EF1}" type="datetimeFigureOut">
              <a:rPr lang="zh-CN" altLang="en-US" smtClean="0"/>
              <a:t>2023/10/25</a:t>
            </a:fld>
            <a:endParaRPr lang="zh-CN" altLang="en-US"/>
          </a:p>
        </p:txBody>
      </p:sp>
      <p:sp>
        <p:nvSpPr>
          <p:cNvPr id="6" name="页脚占位符 5">
            <a:extLst>
              <a:ext uri="{FF2B5EF4-FFF2-40B4-BE49-F238E27FC236}">
                <a16:creationId xmlns:a16="http://schemas.microsoft.com/office/drawing/2014/main" id="{CC304040-EF9C-5C42-7AD6-835F425BFD6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DEB5266-8123-C2CA-34CD-1E45D73DA32A}"/>
              </a:ext>
            </a:extLst>
          </p:cNvPr>
          <p:cNvSpPr>
            <a:spLocks noGrp="1"/>
          </p:cNvSpPr>
          <p:nvPr>
            <p:ph type="sldNum" sz="quarter" idx="12"/>
          </p:nvPr>
        </p:nvSpPr>
        <p:spPr/>
        <p:txBody>
          <a:body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32164302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9922727-E29D-DC5E-2568-87A4615B4E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A0A129F-DB97-116E-0EF6-A3685C5A090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A11EFE-A544-6170-7E8D-69BC0070436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F5F6E13-3F03-409D-BC38-65F5BDEB5EF1}" type="datetimeFigureOut">
              <a:rPr lang="zh-CN" altLang="en-US" smtClean="0"/>
              <a:t>2023/10/25</a:t>
            </a:fld>
            <a:endParaRPr lang="zh-CN" altLang="en-US"/>
          </a:p>
        </p:txBody>
      </p:sp>
      <p:sp>
        <p:nvSpPr>
          <p:cNvPr id="5" name="页脚占位符 4">
            <a:extLst>
              <a:ext uri="{FF2B5EF4-FFF2-40B4-BE49-F238E27FC236}">
                <a16:creationId xmlns:a16="http://schemas.microsoft.com/office/drawing/2014/main" id="{5837E840-FD3E-67FF-6277-B1A5B9ED0F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DF5ABF3-CC23-E577-3F1E-58C9B87F9F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65446052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a:t>单击此处编辑母版标题样式</a:t>
            </a:r>
            <a:endParaRPr lang="zh-CN" altLang="en-US" dirty="0"/>
          </a:p>
        </p:txBody>
      </p:sp>
      <p:sp>
        <p:nvSpPr>
          <p:cNvPr id="3" name="Text Placeholder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ltLang="en-US" dirty="0"/>
          </a:p>
        </p:txBody>
      </p:sp>
      <p:cxnSp>
        <p:nvCxnSpPr>
          <p:cNvPr id="7" name="Straight Connector 6"/>
          <p:cNvCxnSpPr/>
          <p:nvPr/>
        </p:nvCxnSpPr>
        <p:spPr>
          <a:xfrm>
            <a:off x="669924" y="1028700"/>
            <a:ext cx="10850563"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Date Placeholder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DF5F6E13-3F03-409D-BC38-65F5BDEB5EF1}" type="datetimeFigureOut">
              <a:rPr lang="zh-CN" altLang="en-US" smtClean="0"/>
              <a:t>2023/10/25</a:t>
            </a:fld>
            <a:endParaRPr lang="zh-CN" altLang="en-US"/>
          </a:p>
        </p:txBody>
      </p:sp>
      <p:sp>
        <p:nvSpPr>
          <p:cNvPr id="9" name="Footer Placeholder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endParaRPr lang="zh-CN" altLang="en-US"/>
          </a:p>
        </p:txBody>
      </p:sp>
      <p:sp>
        <p:nvSpPr>
          <p:cNvPr id="10" name="Slide Number Placeholder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88E80D93-58D0-4EE9-90D3-B2715C84E04E}" type="slidenum">
              <a:rPr lang="zh-CN" altLang="en-US" smtClean="0"/>
              <a:t>‹#›</a:t>
            </a:fld>
            <a:endParaRPr lang="zh-CN" altLang="en-US"/>
          </a:p>
        </p:txBody>
      </p:sp>
    </p:spTree>
    <p:extLst>
      <p:ext uri="{BB962C8B-B14F-4D97-AF65-F5344CB8AC3E}">
        <p14:creationId xmlns:p14="http://schemas.microsoft.com/office/powerpoint/2010/main" val="351164324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914354"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22">
          <p15:clr>
            <a:srgbClr val="F26B43"/>
          </p15:clr>
        </p15:guide>
        <p15:guide id="2" pos="7257">
          <p15:clr>
            <a:srgbClr val="F26B43"/>
          </p15:clr>
        </p15:guide>
        <p15:guide id="3" orient="horz" pos="648">
          <p15:clr>
            <a:srgbClr val="F26B43"/>
          </p15:clr>
        </p15:guide>
        <p15:guide id="4" orient="horz" pos="712">
          <p15:clr>
            <a:srgbClr val="F26B43"/>
          </p15:clr>
        </p15:guide>
        <p15:guide id="5" orient="horz" pos="3931">
          <p15:clr>
            <a:srgbClr val="F26B43"/>
          </p15:clr>
        </p15:guide>
        <p15:guide id="6" orient="horz" pos="3866">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5.jpeg"/></Relationships>
</file>

<file path=ppt/slides/_rels/slide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9.jpe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22.jpeg"/><Relationship Id="rId4" Type="http://schemas.openxmlformats.org/officeDocument/2006/relationships/image" Target="../media/image21.jpeg"/></Relationships>
</file>

<file path=ppt/slides/_rels/slide1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副标题 1">
            <a:extLst>
              <a:ext uri="{FF2B5EF4-FFF2-40B4-BE49-F238E27FC236}">
                <a16:creationId xmlns:a16="http://schemas.microsoft.com/office/drawing/2014/main" id="{11DD8D72-3AC3-5D34-F663-08D28B3AAA1E}"/>
              </a:ext>
            </a:extLst>
          </p:cNvPr>
          <p:cNvSpPr>
            <a:spLocks noGrp="1"/>
          </p:cNvSpPr>
          <p:nvPr>
            <p:ph type="subTitle" idx="1"/>
          </p:nvPr>
        </p:nvSpPr>
        <p:spPr>
          <a:xfrm>
            <a:off x="488951" y="1973489"/>
            <a:ext cx="11144250" cy="558799"/>
          </a:xfrm>
        </p:spPr>
        <p:txBody>
          <a:bodyPr>
            <a:normAutofit/>
          </a:bodyPr>
          <a:lstStyle/>
          <a:p>
            <a:r>
              <a:rPr lang="zh-CN" altLang="en-US" sz="3200" b="1" dirty="0"/>
              <a:t>第一小组</a:t>
            </a:r>
          </a:p>
        </p:txBody>
      </p:sp>
      <p:sp>
        <p:nvSpPr>
          <p:cNvPr id="3" name="标题 2">
            <a:extLst>
              <a:ext uri="{FF2B5EF4-FFF2-40B4-BE49-F238E27FC236}">
                <a16:creationId xmlns:a16="http://schemas.microsoft.com/office/drawing/2014/main" id="{96DBE191-512B-8736-6B6F-A0171FBD8E3F}"/>
              </a:ext>
            </a:extLst>
          </p:cNvPr>
          <p:cNvSpPr>
            <a:spLocks noGrp="1"/>
          </p:cNvSpPr>
          <p:nvPr>
            <p:ph type="ctrTitle"/>
          </p:nvPr>
        </p:nvSpPr>
        <p:spPr/>
        <p:txBody>
          <a:bodyPr>
            <a:normAutofit fontScale="90000"/>
          </a:bodyPr>
          <a:lstStyle/>
          <a:p>
            <a:r>
              <a:rPr lang="en-US" altLang="zh-CN" sz="5400" dirty="0"/>
              <a:t>《</a:t>
            </a:r>
            <a:r>
              <a:rPr lang="zh-CN" altLang="en-US" sz="5400" dirty="0"/>
              <a:t>关于国家资本主义</a:t>
            </a:r>
            <a:r>
              <a:rPr lang="en-US" altLang="zh-CN" sz="5400" dirty="0"/>
              <a:t>》</a:t>
            </a:r>
            <a:r>
              <a:rPr lang="zh-CN" altLang="en-US" sz="4900" dirty="0"/>
              <a:t>阅读分享</a:t>
            </a:r>
          </a:p>
        </p:txBody>
      </p:sp>
      <p:sp>
        <p:nvSpPr>
          <p:cNvPr id="4" name="文本占位符 3">
            <a:extLst>
              <a:ext uri="{FF2B5EF4-FFF2-40B4-BE49-F238E27FC236}">
                <a16:creationId xmlns:a16="http://schemas.microsoft.com/office/drawing/2014/main" id="{EC04BBB4-5056-E4AB-3332-08064163B37B}"/>
              </a:ext>
            </a:extLst>
          </p:cNvPr>
          <p:cNvSpPr>
            <a:spLocks noGrp="1"/>
          </p:cNvSpPr>
          <p:nvPr>
            <p:ph type="body" sz="quarter" idx="10"/>
          </p:nvPr>
        </p:nvSpPr>
        <p:spPr/>
        <p:txBody>
          <a:bodyPr/>
          <a:lstStyle/>
          <a:p>
            <a:r>
              <a:rPr lang="zh-CN" altLang="en-US" b="1" dirty="0"/>
              <a:t>组长：王伟杰    组员：金怡婷，夏荣骏，艾子翔，祝广程，郑天乐，陈甫玄，吴宇涵</a:t>
            </a:r>
          </a:p>
        </p:txBody>
      </p:sp>
      <p:sp>
        <p:nvSpPr>
          <p:cNvPr id="5" name="文本占位符 4">
            <a:extLst>
              <a:ext uri="{FF2B5EF4-FFF2-40B4-BE49-F238E27FC236}">
                <a16:creationId xmlns:a16="http://schemas.microsoft.com/office/drawing/2014/main" id="{AB627E98-B861-C14C-2EA4-02FEF8B7CF38}"/>
              </a:ext>
            </a:extLst>
          </p:cNvPr>
          <p:cNvSpPr>
            <a:spLocks noGrp="1"/>
          </p:cNvSpPr>
          <p:nvPr>
            <p:ph type="body" sz="quarter" idx="11"/>
          </p:nvPr>
        </p:nvSpPr>
        <p:spPr>
          <a:xfrm>
            <a:off x="2133320" y="3280864"/>
            <a:ext cx="7855511" cy="296271"/>
          </a:xfrm>
        </p:spPr>
        <p:txBody>
          <a:bodyPr/>
          <a:lstStyle/>
          <a:p>
            <a:r>
              <a:rPr lang="en-US" altLang="zh-CN" b="1" dirty="0"/>
              <a:t>2023.10.30</a:t>
            </a:r>
            <a:endParaRPr lang="zh-CN" altLang="en-US" b="1" dirty="0"/>
          </a:p>
        </p:txBody>
      </p:sp>
    </p:spTree>
    <p:extLst>
      <p:ext uri="{BB962C8B-B14F-4D97-AF65-F5344CB8AC3E}">
        <p14:creationId xmlns:p14="http://schemas.microsoft.com/office/powerpoint/2010/main" val="484558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5121" name="Picture 1">
            <a:extLst>
              <a:ext uri="{FF2B5EF4-FFF2-40B4-BE49-F238E27FC236}">
                <a16:creationId xmlns:a16="http://schemas.microsoft.com/office/drawing/2014/main" id="{67785719-390A-B3FB-C81D-BF1E0E73C3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156" y="1418667"/>
            <a:ext cx="8351688" cy="386099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7B777B8-1C51-BBFF-8AE3-DAFF10558A83}"/>
              </a:ext>
            </a:extLst>
          </p:cNvPr>
          <p:cNvSpPr txBox="1"/>
          <p:nvPr/>
        </p:nvSpPr>
        <p:spPr>
          <a:xfrm>
            <a:off x="275796" y="243038"/>
            <a:ext cx="6254791"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二、</a:t>
            </a:r>
            <a:r>
              <a:rPr lang="zh-CN" altLang="en-US" sz="3600" b="1" dirty="0">
                <a:solidFill>
                  <a:srgbClr val="C00000"/>
                </a:solidFill>
                <a:effectLst/>
                <a:latin typeface="微软雅黑" panose="020B0503020204020204" pitchFamily="34" charset="-122"/>
                <a:ea typeface="微软雅黑" panose="020B0503020204020204" pitchFamily="34" charset="-122"/>
              </a:rPr>
              <a:t>中外对比（毛泽东</a:t>
            </a:r>
            <a:r>
              <a:rPr lang="en-US" altLang="zh-CN" sz="3600" b="1" dirty="0">
                <a:solidFill>
                  <a:srgbClr val="C00000"/>
                </a:solidFill>
                <a:effectLst/>
                <a:latin typeface="微软雅黑" panose="020B0503020204020204" pitchFamily="34" charset="-122"/>
                <a:ea typeface="微软雅黑" panose="020B0503020204020204" pitchFamily="34" charset="-122"/>
              </a:rPr>
              <a:t>vs</a:t>
            </a:r>
            <a:r>
              <a:rPr lang="zh-CN" altLang="en-US" sz="3600" b="1" dirty="0">
                <a:solidFill>
                  <a:srgbClr val="C00000"/>
                </a:solidFill>
                <a:effectLst/>
                <a:latin typeface="微软雅黑" panose="020B0503020204020204" pitchFamily="34" charset="-122"/>
                <a:ea typeface="微软雅黑" panose="020B0503020204020204" pitchFamily="34" charset="-122"/>
              </a:rPr>
              <a:t>列宁）</a:t>
            </a:r>
          </a:p>
        </p:txBody>
      </p:sp>
    </p:spTree>
    <p:extLst>
      <p:ext uri="{BB962C8B-B14F-4D97-AF65-F5344CB8AC3E}">
        <p14:creationId xmlns:p14="http://schemas.microsoft.com/office/powerpoint/2010/main" val="1416931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DAB1313F-DFD9-D81D-B438-654B789787F8}"/>
              </a:ext>
            </a:extLst>
          </p:cNvPr>
          <p:cNvSpPr txBox="1"/>
          <p:nvPr/>
        </p:nvSpPr>
        <p:spPr>
          <a:xfrm>
            <a:off x="275796" y="243038"/>
            <a:ext cx="6254791"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二、</a:t>
            </a:r>
            <a:r>
              <a:rPr lang="zh-CN" altLang="en-US" sz="3600" b="1" dirty="0">
                <a:solidFill>
                  <a:srgbClr val="C00000"/>
                </a:solidFill>
                <a:effectLst/>
                <a:latin typeface="微软雅黑" panose="020B0503020204020204" pitchFamily="34" charset="-122"/>
                <a:ea typeface="微软雅黑" panose="020B0503020204020204" pitchFamily="34" charset="-122"/>
              </a:rPr>
              <a:t>中外对比（毛泽东</a:t>
            </a:r>
            <a:r>
              <a:rPr lang="en-US" altLang="zh-CN" sz="3600" b="1" dirty="0">
                <a:solidFill>
                  <a:srgbClr val="C00000"/>
                </a:solidFill>
                <a:effectLst/>
                <a:latin typeface="微软雅黑" panose="020B0503020204020204" pitchFamily="34" charset="-122"/>
                <a:ea typeface="微软雅黑" panose="020B0503020204020204" pitchFamily="34" charset="-122"/>
              </a:rPr>
              <a:t>vs</a:t>
            </a:r>
            <a:r>
              <a:rPr lang="zh-CN" altLang="en-US" sz="3600" b="1" dirty="0">
                <a:solidFill>
                  <a:srgbClr val="C00000"/>
                </a:solidFill>
                <a:effectLst/>
                <a:latin typeface="微软雅黑" panose="020B0503020204020204" pitchFamily="34" charset="-122"/>
                <a:ea typeface="微软雅黑" panose="020B0503020204020204" pitchFamily="34" charset="-122"/>
              </a:rPr>
              <a:t>列宁）</a:t>
            </a:r>
          </a:p>
        </p:txBody>
      </p:sp>
      <p:sp>
        <p:nvSpPr>
          <p:cNvPr id="6" name="文本框 5">
            <a:extLst>
              <a:ext uri="{FF2B5EF4-FFF2-40B4-BE49-F238E27FC236}">
                <a16:creationId xmlns:a16="http://schemas.microsoft.com/office/drawing/2014/main" id="{42D5F350-2D32-3D30-34AA-C61CE934C097}"/>
              </a:ext>
            </a:extLst>
          </p:cNvPr>
          <p:cNvSpPr txBox="1"/>
          <p:nvPr/>
        </p:nvSpPr>
        <p:spPr>
          <a:xfrm>
            <a:off x="446876" y="1399311"/>
            <a:ext cx="4526280" cy="369332"/>
          </a:xfrm>
          <a:prstGeom prst="rect">
            <a:avLst/>
          </a:prstGeom>
          <a:noFill/>
        </p:spPr>
        <p:txBody>
          <a:bodyPr wrap="square">
            <a:spAutoFit/>
          </a:bodyPr>
          <a:lstStyle/>
          <a:p>
            <a:pPr marL="0" marR="0"/>
            <a:r>
              <a:rPr lang="en-US" altLang="zh-CN" b="1" dirty="0">
                <a:effectLst/>
                <a:latin typeface="微软雅黑" panose="020B0503020204020204" pitchFamily="34" charset="-122"/>
                <a:ea typeface="微软雅黑" panose="020B0503020204020204" pitchFamily="34" charset="-122"/>
              </a:rPr>
              <a:t>1. </a:t>
            </a:r>
            <a:r>
              <a:rPr lang="zh-CN" altLang="en-US" b="1" dirty="0">
                <a:effectLst/>
                <a:latin typeface="微软雅黑" panose="020B0503020204020204" pitchFamily="34" charset="-122"/>
                <a:ea typeface="微软雅黑" panose="020B0503020204020204" pitchFamily="34" charset="-122"/>
              </a:rPr>
              <a:t>对实行国家资本主义的对象有所不同</a:t>
            </a:r>
          </a:p>
        </p:txBody>
      </p:sp>
      <p:sp>
        <p:nvSpPr>
          <p:cNvPr id="15" name="文本框 14">
            <a:extLst>
              <a:ext uri="{FF2B5EF4-FFF2-40B4-BE49-F238E27FC236}">
                <a16:creationId xmlns:a16="http://schemas.microsoft.com/office/drawing/2014/main" id="{6BD4AA40-5038-6D5A-89C6-50448EE912FE}"/>
              </a:ext>
            </a:extLst>
          </p:cNvPr>
          <p:cNvSpPr txBox="1"/>
          <p:nvPr/>
        </p:nvSpPr>
        <p:spPr>
          <a:xfrm>
            <a:off x="1047070" y="2278585"/>
            <a:ext cx="5735394" cy="830997"/>
          </a:xfrm>
          <a:prstGeom prst="rect">
            <a:avLst/>
          </a:prstGeom>
          <a:noFill/>
        </p:spPr>
        <p:txBody>
          <a:bodyPr wrap="square">
            <a:spAutoFit/>
          </a:bodyPr>
          <a:lstStyle/>
          <a:p>
            <a:pPr marL="0" marR="0" algn="just">
              <a:spcBef>
                <a:spcPts val="0"/>
              </a:spcBef>
              <a:spcAft>
                <a:spcPts val="0"/>
              </a:spcAft>
            </a:pPr>
            <a:r>
              <a:rPr lang="zh-CN" altLang="en-US" sz="2400" b="1" dirty="0">
                <a:effectLst/>
                <a:latin typeface="微软雅黑" panose="020B0503020204020204" pitchFamily="34" charset="-122"/>
                <a:ea typeface="微软雅黑" panose="020B0503020204020204" pitchFamily="34" charset="-122"/>
              </a:rPr>
              <a:t>毛泽东所实行的国家资本主义的对象是针对私营资本主义工商业一种所有制。</a:t>
            </a:r>
          </a:p>
        </p:txBody>
      </p:sp>
      <p:sp>
        <p:nvSpPr>
          <p:cNvPr id="16" name="文本框 15">
            <a:extLst>
              <a:ext uri="{FF2B5EF4-FFF2-40B4-BE49-F238E27FC236}">
                <a16:creationId xmlns:a16="http://schemas.microsoft.com/office/drawing/2014/main" id="{1851CCE2-9AA9-CEB7-DB39-A07A3BDCBAC0}"/>
              </a:ext>
            </a:extLst>
          </p:cNvPr>
          <p:cNvSpPr txBox="1"/>
          <p:nvPr/>
        </p:nvSpPr>
        <p:spPr>
          <a:xfrm>
            <a:off x="6096000" y="4223764"/>
            <a:ext cx="5367130" cy="830997"/>
          </a:xfrm>
          <a:prstGeom prst="rect">
            <a:avLst/>
          </a:prstGeom>
          <a:noFill/>
        </p:spPr>
        <p:txBody>
          <a:bodyPr wrap="square">
            <a:spAutoFit/>
          </a:bodyPr>
          <a:lstStyle/>
          <a:p>
            <a:pPr algn="just"/>
            <a:r>
              <a:rPr lang="zh-CN" altLang="en-US" sz="2400" b="1" dirty="0">
                <a:latin typeface="微软雅黑" panose="020B0503020204020204" pitchFamily="34" charset="-122"/>
                <a:ea typeface="微软雅黑" panose="020B0503020204020204" pitchFamily="34" charset="-122"/>
              </a:rPr>
              <a:t>列宁所实行的国家资本主义的对象是多种所有制。</a:t>
            </a:r>
          </a:p>
        </p:txBody>
      </p:sp>
      <p:pic>
        <p:nvPicPr>
          <p:cNvPr id="2054" name="Picture 6" descr="列宁《怎么办?》给予我们的革命教训| Chinese | Other Languages">
            <a:extLst>
              <a:ext uri="{FF2B5EF4-FFF2-40B4-BE49-F238E27FC236}">
                <a16:creationId xmlns:a16="http://schemas.microsoft.com/office/drawing/2014/main" id="{2E0249F9-7895-48FD-AA72-DEC18A3A13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59657" y="598035"/>
            <a:ext cx="3903473" cy="2923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1549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DAB1313F-DFD9-D81D-B438-654B789787F8}"/>
              </a:ext>
            </a:extLst>
          </p:cNvPr>
          <p:cNvSpPr txBox="1"/>
          <p:nvPr/>
        </p:nvSpPr>
        <p:spPr>
          <a:xfrm>
            <a:off x="275796" y="243038"/>
            <a:ext cx="6254791"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二、</a:t>
            </a:r>
            <a:r>
              <a:rPr lang="zh-CN" altLang="en-US" sz="3600" b="1" dirty="0">
                <a:solidFill>
                  <a:srgbClr val="C00000"/>
                </a:solidFill>
                <a:effectLst/>
                <a:latin typeface="微软雅黑" panose="020B0503020204020204" pitchFamily="34" charset="-122"/>
                <a:ea typeface="微软雅黑" panose="020B0503020204020204" pitchFamily="34" charset="-122"/>
              </a:rPr>
              <a:t>中外对比（毛泽东</a:t>
            </a:r>
            <a:r>
              <a:rPr lang="en-US" altLang="zh-CN" sz="3600" b="1" dirty="0">
                <a:solidFill>
                  <a:srgbClr val="C00000"/>
                </a:solidFill>
                <a:effectLst/>
                <a:latin typeface="微软雅黑" panose="020B0503020204020204" pitchFamily="34" charset="-122"/>
                <a:ea typeface="微软雅黑" panose="020B0503020204020204" pitchFamily="34" charset="-122"/>
              </a:rPr>
              <a:t>vs</a:t>
            </a:r>
            <a:r>
              <a:rPr lang="zh-CN" altLang="en-US" sz="3600" b="1" dirty="0">
                <a:solidFill>
                  <a:srgbClr val="C00000"/>
                </a:solidFill>
                <a:effectLst/>
                <a:latin typeface="微软雅黑" panose="020B0503020204020204" pitchFamily="34" charset="-122"/>
                <a:ea typeface="微软雅黑" panose="020B0503020204020204" pitchFamily="34" charset="-122"/>
              </a:rPr>
              <a:t>列宁）</a:t>
            </a:r>
          </a:p>
        </p:txBody>
      </p:sp>
      <p:sp>
        <p:nvSpPr>
          <p:cNvPr id="3" name="文本框 2">
            <a:extLst>
              <a:ext uri="{FF2B5EF4-FFF2-40B4-BE49-F238E27FC236}">
                <a16:creationId xmlns:a16="http://schemas.microsoft.com/office/drawing/2014/main" id="{0E7CE5B0-7AE9-9286-48A3-7A7A023C13EC}"/>
              </a:ext>
            </a:extLst>
          </p:cNvPr>
          <p:cNvSpPr txBox="1"/>
          <p:nvPr/>
        </p:nvSpPr>
        <p:spPr>
          <a:xfrm>
            <a:off x="505870" y="1446159"/>
            <a:ext cx="4231312" cy="369332"/>
          </a:xfrm>
          <a:prstGeom prst="rect">
            <a:avLst/>
          </a:prstGeom>
          <a:noFill/>
        </p:spPr>
        <p:txBody>
          <a:bodyPr wrap="square">
            <a:spAutoFit/>
          </a:bodyPr>
          <a:lstStyle/>
          <a:p>
            <a:pPr marL="0" marR="0"/>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 </a:t>
            </a:r>
            <a:r>
              <a:rPr lang="zh-CN" altLang="en-US" b="1" dirty="0">
                <a:effectLst/>
                <a:latin typeface="微软雅黑" panose="020B0503020204020204" pitchFamily="34" charset="-122"/>
                <a:ea typeface="微软雅黑" panose="020B0503020204020204" pitchFamily="34" charset="-122"/>
              </a:rPr>
              <a:t>实行国家资本主义的形式有所不同</a:t>
            </a:r>
          </a:p>
        </p:txBody>
      </p:sp>
      <p:sp>
        <p:nvSpPr>
          <p:cNvPr id="8" name="文本框 7">
            <a:extLst>
              <a:ext uri="{FF2B5EF4-FFF2-40B4-BE49-F238E27FC236}">
                <a16:creationId xmlns:a16="http://schemas.microsoft.com/office/drawing/2014/main" id="{3472A595-D658-38B8-B172-F8E80B046EAE}"/>
              </a:ext>
            </a:extLst>
          </p:cNvPr>
          <p:cNvSpPr txBox="1"/>
          <p:nvPr/>
        </p:nvSpPr>
        <p:spPr>
          <a:xfrm>
            <a:off x="5566746" y="3934162"/>
            <a:ext cx="6096982" cy="830997"/>
          </a:xfrm>
          <a:prstGeom prst="rect">
            <a:avLst/>
          </a:prstGeom>
          <a:noFill/>
        </p:spPr>
        <p:txBody>
          <a:bodyPr wrap="square">
            <a:spAutoFit/>
          </a:bodyPr>
          <a:lstStyle/>
          <a:p>
            <a:pPr marL="0" marR="0" algn="just">
              <a:spcBef>
                <a:spcPts val="0"/>
              </a:spcBef>
              <a:spcAft>
                <a:spcPts val="0"/>
              </a:spcAft>
            </a:pPr>
            <a:r>
              <a:rPr lang="zh-CN" altLang="en-US" sz="2400" b="1" dirty="0">
                <a:effectLst/>
                <a:latin typeface="微软雅黑" panose="020B0503020204020204" pitchFamily="34" charset="-122"/>
                <a:ea typeface="微软雅黑" panose="020B0503020204020204" pitchFamily="34" charset="-122"/>
              </a:rPr>
              <a:t>列宁所实行的国家资本主义是多种形式主要有四种：租让制，合作制，代销制，租借制，</a:t>
            </a:r>
          </a:p>
        </p:txBody>
      </p:sp>
      <p:sp>
        <p:nvSpPr>
          <p:cNvPr id="9" name="文本框 8">
            <a:extLst>
              <a:ext uri="{FF2B5EF4-FFF2-40B4-BE49-F238E27FC236}">
                <a16:creationId xmlns:a16="http://schemas.microsoft.com/office/drawing/2014/main" id="{F69AFEDA-8C5F-5322-AA14-38DF9EF29191}"/>
              </a:ext>
            </a:extLst>
          </p:cNvPr>
          <p:cNvSpPr txBox="1"/>
          <p:nvPr/>
        </p:nvSpPr>
        <p:spPr>
          <a:xfrm>
            <a:off x="681995" y="2378180"/>
            <a:ext cx="5183417" cy="830997"/>
          </a:xfrm>
          <a:prstGeom prst="rect">
            <a:avLst/>
          </a:prstGeom>
          <a:noFill/>
        </p:spPr>
        <p:txBody>
          <a:bodyPr wrap="square">
            <a:spAutoFit/>
          </a:bodyPr>
          <a:lstStyle/>
          <a:p>
            <a:pPr marL="0" marR="0" algn="just">
              <a:spcBef>
                <a:spcPts val="0"/>
              </a:spcBef>
              <a:spcAft>
                <a:spcPts val="0"/>
              </a:spcAft>
            </a:pPr>
            <a:r>
              <a:rPr lang="zh-CN" altLang="en-US" sz="2400" b="1" dirty="0">
                <a:effectLst/>
                <a:latin typeface="微软雅黑" panose="020B0503020204020204" pitchFamily="34" charset="-122"/>
                <a:ea typeface="微软雅黑" panose="020B0503020204020204" pitchFamily="34" charset="-122"/>
              </a:rPr>
              <a:t>毛泽东所实行的国家资本主义是由低级到高级的多种形式。</a:t>
            </a:r>
            <a:endParaRPr lang="en-US" altLang="zh-CN" sz="2400" b="1" dirty="0">
              <a:effectLst/>
              <a:latin typeface="微软雅黑" panose="020B0503020204020204" pitchFamily="34" charset="-122"/>
              <a:ea typeface="微软雅黑" panose="020B0503020204020204" pitchFamily="34" charset="-122"/>
            </a:endParaRPr>
          </a:p>
        </p:txBody>
      </p:sp>
      <p:pic>
        <p:nvPicPr>
          <p:cNvPr id="3076" name="Picture 4" descr="革命舵手毛泽东思想超越中国国界- BBC News 中文">
            <a:extLst>
              <a:ext uri="{FF2B5EF4-FFF2-40B4-BE49-F238E27FC236}">
                <a16:creationId xmlns:a16="http://schemas.microsoft.com/office/drawing/2014/main" id="{7E1718DB-1F76-4A27-9CF4-AF8463C968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57225" y="777980"/>
            <a:ext cx="4341423" cy="2431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875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DAB1313F-DFD9-D81D-B438-654B789787F8}"/>
              </a:ext>
            </a:extLst>
          </p:cNvPr>
          <p:cNvSpPr txBox="1"/>
          <p:nvPr/>
        </p:nvSpPr>
        <p:spPr>
          <a:xfrm>
            <a:off x="275796" y="243038"/>
            <a:ext cx="6254791"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二、</a:t>
            </a:r>
            <a:r>
              <a:rPr lang="zh-CN" altLang="en-US" sz="3600" b="1" dirty="0">
                <a:solidFill>
                  <a:srgbClr val="C00000"/>
                </a:solidFill>
                <a:effectLst/>
                <a:latin typeface="微软雅黑" panose="020B0503020204020204" pitchFamily="34" charset="-122"/>
                <a:ea typeface="微软雅黑" panose="020B0503020204020204" pitchFamily="34" charset="-122"/>
              </a:rPr>
              <a:t>中外对比（毛泽东</a:t>
            </a:r>
            <a:r>
              <a:rPr lang="en-US" altLang="zh-CN" sz="3600" b="1" dirty="0">
                <a:solidFill>
                  <a:srgbClr val="C00000"/>
                </a:solidFill>
                <a:effectLst/>
                <a:latin typeface="微软雅黑" panose="020B0503020204020204" pitchFamily="34" charset="-122"/>
                <a:ea typeface="微软雅黑" panose="020B0503020204020204" pitchFamily="34" charset="-122"/>
              </a:rPr>
              <a:t>vs</a:t>
            </a:r>
            <a:r>
              <a:rPr lang="zh-CN" altLang="en-US" sz="3600" b="1" dirty="0">
                <a:solidFill>
                  <a:srgbClr val="C00000"/>
                </a:solidFill>
                <a:effectLst/>
                <a:latin typeface="微软雅黑" panose="020B0503020204020204" pitchFamily="34" charset="-122"/>
                <a:ea typeface="微软雅黑" panose="020B0503020204020204" pitchFamily="34" charset="-122"/>
              </a:rPr>
              <a:t>列宁）</a:t>
            </a:r>
          </a:p>
        </p:txBody>
      </p:sp>
      <p:sp>
        <p:nvSpPr>
          <p:cNvPr id="10" name="文本框 9">
            <a:extLst>
              <a:ext uri="{FF2B5EF4-FFF2-40B4-BE49-F238E27FC236}">
                <a16:creationId xmlns:a16="http://schemas.microsoft.com/office/drawing/2014/main" id="{A987A1CD-2557-E80D-CBBE-82AB5A63B0FC}"/>
              </a:ext>
            </a:extLst>
          </p:cNvPr>
          <p:cNvSpPr txBox="1"/>
          <p:nvPr/>
        </p:nvSpPr>
        <p:spPr>
          <a:xfrm>
            <a:off x="574696" y="1581751"/>
            <a:ext cx="4231312" cy="369332"/>
          </a:xfrm>
          <a:prstGeom prst="rect">
            <a:avLst/>
          </a:prstGeom>
          <a:noFill/>
        </p:spPr>
        <p:txBody>
          <a:bodyPr wrap="square">
            <a:spAutoFit/>
          </a:bodyPr>
          <a:lstStyle/>
          <a:p>
            <a:pPr marL="0" marR="0"/>
            <a:r>
              <a:rPr lang="en-US" altLang="zh-CN" b="1" dirty="0">
                <a:effectLst/>
                <a:latin typeface="微软雅黑" panose="020B0503020204020204" pitchFamily="34" charset="-122"/>
                <a:ea typeface="微软雅黑" panose="020B0503020204020204" pitchFamily="34" charset="-122"/>
              </a:rPr>
              <a:t>3.</a:t>
            </a:r>
            <a:r>
              <a:rPr lang="zh-CN" altLang="en-US" b="1" dirty="0">
                <a:effectLst/>
                <a:latin typeface="微软雅黑" panose="020B0503020204020204" pitchFamily="34" charset="-122"/>
                <a:ea typeface="微软雅黑" panose="020B0503020204020204" pitchFamily="34" charset="-122"/>
              </a:rPr>
              <a:t> 实行国家资本主义的作用有所不同</a:t>
            </a:r>
          </a:p>
        </p:txBody>
      </p:sp>
      <p:sp>
        <p:nvSpPr>
          <p:cNvPr id="11" name="文本框 10">
            <a:extLst>
              <a:ext uri="{FF2B5EF4-FFF2-40B4-BE49-F238E27FC236}">
                <a16:creationId xmlns:a16="http://schemas.microsoft.com/office/drawing/2014/main" id="{290C54E6-2726-3677-3FEC-2C6558495544}"/>
              </a:ext>
            </a:extLst>
          </p:cNvPr>
          <p:cNvSpPr txBox="1"/>
          <p:nvPr/>
        </p:nvSpPr>
        <p:spPr>
          <a:xfrm>
            <a:off x="1177627" y="2431242"/>
            <a:ext cx="6096982" cy="1200329"/>
          </a:xfrm>
          <a:prstGeom prst="rect">
            <a:avLst/>
          </a:prstGeom>
          <a:noFill/>
        </p:spPr>
        <p:txBody>
          <a:bodyPr wrap="square">
            <a:spAutoFit/>
          </a:bodyPr>
          <a:lstStyle/>
          <a:p>
            <a:pPr marL="0" marR="0" algn="just">
              <a:spcBef>
                <a:spcPts val="0"/>
              </a:spcBef>
              <a:spcAft>
                <a:spcPts val="0"/>
              </a:spcAft>
            </a:pPr>
            <a:r>
              <a:rPr lang="zh-CN" altLang="en-US" b="1" dirty="0">
                <a:solidFill>
                  <a:srgbClr val="C00000"/>
                </a:solidFill>
                <a:effectLst/>
                <a:latin typeface="微软雅黑" panose="020B0503020204020204" pitchFamily="34" charset="-122"/>
                <a:ea typeface="微软雅黑" panose="020B0503020204020204" pitchFamily="34" charset="-122"/>
              </a:rPr>
              <a:t>毛泽东所实行的国家资本主义主要是实行和平赎买的政策，把国家资本主义作为改造资本主义工商业向社会主义过渡的形式。</a:t>
            </a:r>
            <a:r>
              <a:rPr lang="zh-CN" altLang="en-US" b="1" dirty="0">
                <a:effectLst/>
                <a:latin typeface="微软雅黑" panose="020B0503020204020204" pitchFamily="34" charset="-122"/>
                <a:ea typeface="微软雅黑" panose="020B0503020204020204" pitchFamily="34" charset="-122"/>
              </a:rPr>
              <a:t>除了利用国家资本主义外，主要是改造，并获得了历史性的胜利。</a:t>
            </a:r>
          </a:p>
        </p:txBody>
      </p:sp>
      <p:sp>
        <p:nvSpPr>
          <p:cNvPr id="14" name="文本框 13">
            <a:extLst>
              <a:ext uri="{FF2B5EF4-FFF2-40B4-BE49-F238E27FC236}">
                <a16:creationId xmlns:a16="http://schemas.microsoft.com/office/drawing/2014/main" id="{ECAE4A3F-94DD-A260-79D4-529FECA05828}"/>
              </a:ext>
            </a:extLst>
          </p:cNvPr>
          <p:cNvSpPr txBox="1"/>
          <p:nvPr/>
        </p:nvSpPr>
        <p:spPr>
          <a:xfrm>
            <a:off x="4906789" y="4316707"/>
            <a:ext cx="6155976" cy="1200329"/>
          </a:xfrm>
          <a:prstGeom prst="rect">
            <a:avLst/>
          </a:prstGeom>
          <a:noFill/>
        </p:spPr>
        <p:txBody>
          <a:bodyPr wrap="square">
            <a:spAutoFit/>
          </a:bodyPr>
          <a:lstStyle/>
          <a:p>
            <a:r>
              <a:rPr lang="zh-CN" altLang="en-US" b="1" dirty="0">
                <a:solidFill>
                  <a:srgbClr val="C00000"/>
                </a:solidFill>
                <a:effectLst/>
                <a:latin typeface="微软雅黑" panose="020B0503020204020204" pitchFamily="34" charset="-122"/>
                <a:ea typeface="微软雅黑" panose="020B0503020204020204" pitchFamily="34" charset="-122"/>
              </a:rPr>
              <a:t>列宁所实行的国家资本主义，主要是作为小生产和社会主义之间的中间环节，作为提高生产力的手段、途径、方法和方式，然后向社会主义过渡。</a:t>
            </a:r>
            <a:r>
              <a:rPr lang="zh-CN" altLang="en-US" b="1" dirty="0">
                <a:effectLst/>
                <a:latin typeface="微软雅黑" panose="020B0503020204020204" pitchFamily="34" charset="-122"/>
                <a:ea typeface="微软雅黑" panose="020B0503020204020204" pitchFamily="34" charset="-122"/>
              </a:rPr>
              <a:t>但是由于种种原因，没有取得多大成果。</a:t>
            </a:r>
            <a:endParaRPr lang="zh-CN" altLang="en-US" dirty="0"/>
          </a:p>
        </p:txBody>
      </p:sp>
    </p:spTree>
    <p:extLst>
      <p:ext uri="{BB962C8B-B14F-4D97-AF65-F5344CB8AC3E}">
        <p14:creationId xmlns:p14="http://schemas.microsoft.com/office/powerpoint/2010/main" val="18498568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879CBE1E-9AA5-9E74-37F9-FFD1230E8426}"/>
              </a:ext>
            </a:extLst>
          </p:cNvPr>
          <p:cNvSpPr txBox="1"/>
          <p:nvPr/>
        </p:nvSpPr>
        <p:spPr>
          <a:xfrm>
            <a:off x="399681" y="248937"/>
            <a:ext cx="3289723"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64CF520-D476-825A-9701-FC56C5CEC27B}"/>
              </a:ext>
            </a:extLst>
          </p:cNvPr>
          <p:cNvSpPr txBox="1"/>
          <p:nvPr/>
        </p:nvSpPr>
        <p:spPr>
          <a:xfrm>
            <a:off x="1227386" y="1258619"/>
            <a:ext cx="7614464" cy="461665"/>
          </a:xfrm>
          <a:prstGeom prst="rect">
            <a:avLst/>
          </a:prstGeom>
          <a:noFill/>
        </p:spPr>
        <p:txBody>
          <a:bodyPr wrap="square">
            <a:spAutoFit/>
          </a:bodyPr>
          <a:lstStyle/>
          <a:p>
            <a:pPr marL="0" marR="0"/>
            <a:r>
              <a:rPr lang="en-US" altLang="zh-CN" sz="2400" b="1" dirty="0">
                <a:effectLst/>
                <a:latin typeface="微软雅黑" panose="020B0503020204020204" pitchFamily="34" charset="-122"/>
                <a:ea typeface="微软雅黑" panose="020B0503020204020204" pitchFamily="34" charset="-122"/>
              </a:rPr>
              <a:t>1. </a:t>
            </a:r>
            <a:r>
              <a:rPr lang="zh-CN" altLang="en-US" sz="2400" b="1" dirty="0">
                <a:effectLst/>
                <a:latin typeface="微软雅黑" panose="020B0503020204020204" pitchFamily="34" charset="-122"/>
                <a:ea typeface="微软雅黑" panose="020B0503020204020204" pitchFamily="34" charset="-122"/>
              </a:rPr>
              <a:t>建国前国家资本主义经济在北满根据地的早期实践</a:t>
            </a:r>
          </a:p>
        </p:txBody>
      </p:sp>
      <p:sp>
        <p:nvSpPr>
          <p:cNvPr id="8" name="文本框 7">
            <a:extLst>
              <a:ext uri="{FF2B5EF4-FFF2-40B4-BE49-F238E27FC236}">
                <a16:creationId xmlns:a16="http://schemas.microsoft.com/office/drawing/2014/main" id="{3FA06D24-F6E7-CBF2-D531-34DB03B08D1B}"/>
              </a:ext>
            </a:extLst>
          </p:cNvPr>
          <p:cNvSpPr txBox="1"/>
          <p:nvPr/>
        </p:nvSpPr>
        <p:spPr>
          <a:xfrm>
            <a:off x="1227386" y="2032928"/>
            <a:ext cx="6096982" cy="461665"/>
          </a:xfrm>
          <a:prstGeom prst="rect">
            <a:avLst/>
          </a:prstGeom>
          <a:noFill/>
        </p:spPr>
        <p:txBody>
          <a:bodyPr wrap="square">
            <a:spAutoFit/>
          </a:bodyPr>
          <a:lstStyle/>
          <a:p>
            <a:pPr marL="0" marR="0"/>
            <a:r>
              <a:rPr lang="en-US" altLang="zh-CN" sz="2400" b="1" dirty="0">
                <a:effectLst/>
                <a:latin typeface="微软雅黑" panose="020B0503020204020204" pitchFamily="34" charset="-122"/>
                <a:ea typeface="微软雅黑" panose="020B0503020204020204" pitchFamily="34" charset="-122"/>
              </a:rPr>
              <a:t>2. </a:t>
            </a:r>
            <a:r>
              <a:rPr lang="zh-CN" altLang="en-US" sz="2400" b="1" dirty="0">
                <a:effectLst/>
                <a:latin typeface="微软雅黑" panose="020B0503020204020204" pitchFamily="34" charset="-122"/>
                <a:ea typeface="微软雅黑" panose="020B0503020204020204" pitchFamily="34" charset="-122"/>
              </a:rPr>
              <a:t>毛泽东对国家资本主义经济的尝试与实践</a:t>
            </a:r>
          </a:p>
        </p:txBody>
      </p:sp>
      <p:sp>
        <p:nvSpPr>
          <p:cNvPr id="10" name="文本框 9">
            <a:extLst>
              <a:ext uri="{FF2B5EF4-FFF2-40B4-BE49-F238E27FC236}">
                <a16:creationId xmlns:a16="http://schemas.microsoft.com/office/drawing/2014/main" id="{80985D60-B8B4-120B-4C62-AA20A25070B5}"/>
              </a:ext>
            </a:extLst>
          </p:cNvPr>
          <p:cNvSpPr txBox="1"/>
          <p:nvPr/>
        </p:nvSpPr>
        <p:spPr>
          <a:xfrm>
            <a:off x="1227386" y="2891713"/>
            <a:ext cx="6096982" cy="461665"/>
          </a:xfrm>
          <a:prstGeom prst="rect">
            <a:avLst/>
          </a:prstGeom>
          <a:noFill/>
        </p:spPr>
        <p:txBody>
          <a:bodyPr wrap="square">
            <a:spAutoFit/>
          </a:bodyPr>
          <a:lstStyle/>
          <a:p>
            <a:pPr marL="0" marR="0"/>
            <a:r>
              <a:rPr lang="en-US" altLang="zh-CN" sz="2400" b="1" dirty="0">
                <a:effectLst/>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出台的一系列</a:t>
            </a:r>
            <a:r>
              <a:rPr lang="zh-CN" altLang="en-US" sz="2400" b="1" dirty="0">
                <a:effectLst/>
                <a:latin typeface="微软雅黑" panose="020B0503020204020204" pitchFamily="34" charset="-122"/>
                <a:ea typeface="微软雅黑" panose="020B0503020204020204" pitchFamily="34" charset="-122"/>
              </a:rPr>
              <a:t>具体政策</a:t>
            </a:r>
          </a:p>
        </p:txBody>
      </p:sp>
      <p:sp>
        <p:nvSpPr>
          <p:cNvPr id="12" name="文本框 11">
            <a:extLst>
              <a:ext uri="{FF2B5EF4-FFF2-40B4-BE49-F238E27FC236}">
                <a16:creationId xmlns:a16="http://schemas.microsoft.com/office/drawing/2014/main" id="{330D4AC7-BA57-4E84-3A6D-B74431F033FB}"/>
              </a:ext>
            </a:extLst>
          </p:cNvPr>
          <p:cNvSpPr txBox="1"/>
          <p:nvPr/>
        </p:nvSpPr>
        <p:spPr>
          <a:xfrm>
            <a:off x="1227386" y="3747980"/>
            <a:ext cx="6096982" cy="461665"/>
          </a:xfrm>
          <a:prstGeom prst="rect">
            <a:avLst/>
          </a:prstGeom>
          <a:noFill/>
        </p:spPr>
        <p:txBody>
          <a:bodyPr wrap="square">
            <a:spAutoFit/>
          </a:bodyPr>
          <a:lstStyle/>
          <a:p>
            <a:pPr marL="0" marR="0"/>
            <a:r>
              <a:rPr lang="en-US" altLang="zh-CN" sz="2400" b="1" dirty="0">
                <a:effectLst/>
                <a:latin typeface="微软雅黑" panose="020B0503020204020204" pitchFamily="34" charset="-122"/>
                <a:ea typeface="微软雅黑" panose="020B0503020204020204" pitchFamily="34" charset="-122"/>
              </a:rPr>
              <a:t>4. </a:t>
            </a:r>
            <a:r>
              <a:rPr lang="zh-CN" altLang="en-US" sz="2400" b="1" dirty="0">
                <a:effectLst/>
                <a:latin typeface="微软雅黑" panose="020B0503020204020204" pitchFamily="34" charset="-122"/>
                <a:ea typeface="微软雅黑" panose="020B0503020204020204" pitchFamily="34" charset="-122"/>
              </a:rPr>
              <a:t>过渡时期国家资本主义经济的实践</a:t>
            </a:r>
          </a:p>
        </p:txBody>
      </p:sp>
      <p:pic>
        <p:nvPicPr>
          <p:cNvPr id="4098" name="Picture 2" descr="他曾打击毛泽东最甚，在危急时刻却成为拼死保护毛主席的人！ - 知乎">
            <a:extLst>
              <a:ext uri="{FF2B5EF4-FFF2-40B4-BE49-F238E27FC236}">
                <a16:creationId xmlns:a16="http://schemas.microsoft.com/office/drawing/2014/main" id="{FBD2A0C0-0B41-4C4F-9F18-A7CCC33835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363" y="2032928"/>
            <a:ext cx="2997642" cy="3456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0215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F6803CB6-552E-72A4-EE98-D71424ABBD55}"/>
              </a:ext>
            </a:extLst>
          </p:cNvPr>
          <p:cNvSpPr txBox="1"/>
          <p:nvPr/>
        </p:nvSpPr>
        <p:spPr>
          <a:xfrm>
            <a:off x="269895" y="1074847"/>
            <a:ext cx="6096982" cy="369332"/>
          </a:xfrm>
          <a:prstGeom prst="rect">
            <a:avLst/>
          </a:prstGeom>
          <a:noFill/>
        </p:spPr>
        <p:txBody>
          <a:bodyPr wrap="square">
            <a:spAutoFit/>
          </a:bodyPr>
          <a:lstStyle/>
          <a:p>
            <a:pPr marL="0" marR="0"/>
            <a:r>
              <a:rPr lang="en-US" altLang="zh-CN" b="1" dirty="0">
                <a:solidFill>
                  <a:srgbClr val="C00000"/>
                </a:solidFill>
                <a:effectLst/>
                <a:latin typeface="微软雅黑" panose="020B0503020204020204" pitchFamily="34" charset="-122"/>
                <a:ea typeface="微软雅黑" panose="020B0503020204020204" pitchFamily="34" charset="-122"/>
              </a:rPr>
              <a:t>1. </a:t>
            </a:r>
            <a:r>
              <a:rPr lang="zh-CN" altLang="en-US" b="1" dirty="0">
                <a:solidFill>
                  <a:srgbClr val="C00000"/>
                </a:solidFill>
                <a:effectLst/>
                <a:latin typeface="微软雅黑" panose="020B0503020204020204" pitchFamily="34" charset="-122"/>
                <a:ea typeface="微软雅黑" panose="020B0503020204020204" pitchFamily="34" charset="-122"/>
              </a:rPr>
              <a:t>建国前国家资本主义经济在北满根据地的早期实践</a:t>
            </a:r>
          </a:p>
        </p:txBody>
      </p:sp>
      <p:sp>
        <p:nvSpPr>
          <p:cNvPr id="4" name="文本框 3">
            <a:extLst>
              <a:ext uri="{FF2B5EF4-FFF2-40B4-BE49-F238E27FC236}">
                <a16:creationId xmlns:a16="http://schemas.microsoft.com/office/drawing/2014/main" id="{2722AE12-C659-FBD7-EBF6-AF565CDF4305}"/>
              </a:ext>
            </a:extLst>
          </p:cNvPr>
          <p:cNvSpPr txBox="1"/>
          <p:nvPr/>
        </p:nvSpPr>
        <p:spPr>
          <a:xfrm>
            <a:off x="399681" y="248937"/>
            <a:ext cx="3297675"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D3F9FA94-35B3-410F-B729-62B2605E2CF6}"/>
              </a:ext>
            </a:extLst>
          </p:cNvPr>
          <p:cNvGrpSpPr/>
          <p:nvPr/>
        </p:nvGrpSpPr>
        <p:grpSpPr>
          <a:xfrm>
            <a:off x="685183" y="1828830"/>
            <a:ext cx="4533463" cy="2945447"/>
            <a:chOff x="340687" y="1807085"/>
            <a:chExt cx="2744675" cy="2266058"/>
          </a:xfrm>
        </p:grpSpPr>
        <p:sp>
          <p:nvSpPr>
            <p:cNvPr id="6" name="文本框 5">
              <a:extLst>
                <a:ext uri="{FF2B5EF4-FFF2-40B4-BE49-F238E27FC236}">
                  <a16:creationId xmlns:a16="http://schemas.microsoft.com/office/drawing/2014/main" id="{DC2CDCBA-7791-69E0-1A40-87320C1FF96E}"/>
                </a:ext>
              </a:extLst>
            </p:cNvPr>
            <p:cNvSpPr txBox="1"/>
            <p:nvPr/>
          </p:nvSpPr>
          <p:spPr>
            <a:xfrm>
              <a:off x="340687" y="1807085"/>
              <a:ext cx="2042651" cy="355179"/>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rPr>
                <a:t>1</a:t>
              </a:r>
              <a:r>
                <a:rPr lang="zh-CN" altLang="en-US" sz="2400" b="1" dirty="0">
                  <a:latin typeface="微软雅黑" panose="020B0503020204020204" pitchFamily="34" charset="-122"/>
                  <a:ea typeface="微软雅黑" panose="020B0503020204020204" pitchFamily="34" charset="-122"/>
                </a:rPr>
                <a:t>）</a:t>
              </a:r>
              <a:r>
                <a:rPr lang="en-US" altLang="zh-CN" sz="2400" b="1" dirty="0">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公私合营经济形式</a:t>
              </a:r>
              <a:endParaRPr lang="zh-CN" altLang="en-US" sz="24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9CA8430-780C-B518-722E-9EC43E2E23B4}"/>
                </a:ext>
              </a:extLst>
            </p:cNvPr>
            <p:cNvSpPr txBox="1"/>
            <p:nvPr/>
          </p:nvSpPr>
          <p:spPr>
            <a:xfrm>
              <a:off x="340687" y="2210579"/>
              <a:ext cx="2744675" cy="355179"/>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2</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委托加工定货经济形式</a:t>
              </a:r>
              <a:endParaRPr lang="zh-CN" altLang="en-US" sz="2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E47FE584-55EC-9EAB-38E0-579AE1A013F1}"/>
                </a:ext>
              </a:extLst>
            </p:cNvPr>
            <p:cNvSpPr txBox="1"/>
            <p:nvPr/>
          </p:nvSpPr>
          <p:spPr>
            <a:xfrm>
              <a:off x="340687" y="2608089"/>
              <a:ext cx="2744675" cy="355179"/>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3</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委托经销代销经济形式</a:t>
              </a:r>
              <a:endParaRPr lang="zh-CN" altLang="en-US" sz="24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BE494502-D435-8AC0-99EA-41FD0E5B54A7}"/>
                </a:ext>
              </a:extLst>
            </p:cNvPr>
            <p:cNvSpPr txBox="1"/>
            <p:nvPr/>
          </p:nvSpPr>
          <p:spPr>
            <a:xfrm>
              <a:off x="340687" y="2963000"/>
              <a:ext cx="1788979" cy="355179"/>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4</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出租经济形式</a:t>
              </a:r>
              <a:endParaRPr lang="zh-CN" altLang="en-US" sz="24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4EB1BC25-5D89-1213-8BC9-998AA0FB762C}"/>
                </a:ext>
              </a:extLst>
            </p:cNvPr>
            <p:cNvSpPr txBox="1"/>
            <p:nvPr/>
          </p:nvSpPr>
          <p:spPr>
            <a:xfrm>
              <a:off x="340687" y="3348475"/>
              <a:ext cx="1718187" cy="355179"/>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5</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统购包销形式</a:t>
              </a:r>
              <a:endParaRPr lang="zh-CN" altLang="en-US" sz="24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E1D7717-653A-AD35-3E08-56553563A65C}"/>
                </a:ext>
              </a:extLst>
            </p:cNvPr>
            <p:cNvSpPr txBox="1"/>
            <p:nvPr/>
          </p:nvSpPr>
          <p:spPr>
            <a:xfrm>
              <a:off x="340687" y="3717964"/>
              <a:ext cx="2514600" cy="355179"/>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6</a:t>
              </a:r>
              <a:r>
                <a:rPr lang="zh-CN" altLang="en-US" sz="2400" b="1" dirty="0">
                  <a:effectLst/>
                  <a:latin typeface="微软雅黑" panose="020B0503020204020204" pitchFamily="34" charset="-122"/>
                  <a:ea typeface="微软雅黑" panose="020B0503020204020204" pitchFamily="34" charset="-122"/>
                </a:rPr>
                <a:t>）</a:t>
              </a:r>
              <a:r>
                <a:rPr lang="en-US" altLang="zh-CN" sz="2400" b="1" dirty="0">
                  <a:effectLst/>
                  <a:latin typeface="微软雅黑" panose="020B0503020204020204" pitchFamily="34" charset="-122"/>
                  <a:ea typeface="微软雅黑" panose="020B0503020204020204" pitchFamily="34" charset="-122"/>
                </a:rPr>
                <a:t> </a:t>
              </a:r>
              <a:r>
                <a:rPr lang="zh-CN" altLang="en-US" sz="2400" b="1" dirty="0">
                  <a:effectLst/>
                  <a:latin typeface="微软雅黑" panose="020B0503020204020204" pitchFamily="34" charset="-122"/>
                  <a:ea typeface="微软雅黑" panose="020B0503020204020204" pitchFamily="34" charset="-122"/>
                </a:rPr>
                <a:t>早期实践的历史贡献</a:t>
              </a:r>
              <a:endParaRPr lang="zh-CN" altLang="en-US" sz="2400" dirty="0">
                <a:latin typeface="微软雅黑" panose="020B0503020204020204" pitchFamily="34" charset="-122"/>
                <a:ea typeface="微软雅黑" panose="020B0503020204020204" pitchFamily="34" charset="-122"/>
              </a:endParaRPr>
            </a:p>
          </p:txBody>
        </p:sp>
      </p:grpSp>
      <p:pic>
        <p:nvPicPr>
          <p:cNvPr id="21505" name="Picture 1">
            <a:extLst>
              <a:ext uri="{FF2B5EF4-FFF2-40B4-BE49-F238E27FC236}">
                <a16:creationId xmlns:a16="http://schemas.microsoft.com/office/drawing/2014/main" id="{3A00665C-1D9D-79CF-8B3A-8AE1F56D061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20808" y="1160925"/>
            <a:ext cx="3927526" cy="3152708"/>
          </a:xfrm>
          <a:prstGeom prst="rect">
            <a:avLst/>
          </a:prstGeom>
          <a:noFill/>
          <a:extLst>
            <a:ext uri="{909E8E84-426E-40DD-AFC4-6F175D3DCCD1}">
              <a14:hiddenFill xmlns:a14="http://schemas.microsoft.com/office/drawing/2010/main">
                <a:solidFill>
                  <a:srgbClr val="FFFFFF"/>
                </a:solidFill>
              </a14:hiddenFill>
            </a:ext>
          </a:extLst>
        </p:spPr>
      </p:pic>
      <p:sp>
        <p:nvSpPr>
          <p:cNvPr id="18" name="文本框 17">
            <a:extLst>
              <a:ext uri="{FF2B5EF4-FFF2-40B4-BE49-F238E27FC236}">
                <a16:creationId xmlns:a16="http://schemas.microsoft.com/office/drawing/2014/main" id="{D93D57D9-2304-F574-7DC8-0920FBDBF521}"/>
              </a:ext>
            </a:extLst>
          </p:cNvPr>
          <p:cNvSpPr txBox="1"/>
          <p:nvPr/>
        </p:nvSpPr>
        <p:spPr>
          <a:xfrm>
            <a:off x="6909966" y="4543444"/>
            <a:ext cx="4149211" cy="307777"/>
          </a:xfrm>
          <a:prstGeom prst="rect">
            <a:avLst/>
          </a:prstGeom>
          <a:noFill/>
        </p:spPr>
        <p:txBody>
          <a:bodyPr wrap="square">
            <a:spAutoFit/>
          </a:bodyPr>
          <a:lstStyle/>
          <a:p>
            <a:pPr marL="0" marR="0" algn="ctr">
              <a:spcBef>
                <a:spcPts val="0"/>
              </a:spcBef>
              <a:spcAft>
                <a:spcPts val="0"/>
              </a:spcAft>
            </a:pPr>
            <a:r>
              <a:rPr lang="zh-CN" altLang="en-US" sz="1400" b="1" dirty="0">
                <a:solidFill>
                  <a:srgbClr val="808080"/>
                </a:solidFill>
                <a:effectLst/>
                <a:latin typeface="微软雅黑" panose="020B0503020204020204" pitchFamily="34" charset="-122"/>
                <a:ea typeface="微软雅黑" panose="020B0503020204020204" pitchFamily="34" charset="-122"/>
              </a:rPr>
              <a:t>哈尔滨企业公司</a:t>
            </a:r>
            <a:r>
              <a:rPr lang="en-US" altLang="zh-CN" sz="1400" b="1" dirty="0">
                <a:solidFill>
                  <a:srgbClr val="808080"/>
                </a:solidFill>
                <a:effectLst/>
                <a:latin typeface="微软雅黑" panose="020B0503020204020204" pitchFamily="34" charset="-122"/>
                <a:ea typeface="微软雅黑" panose="020B0503020204020204" pitchFamily="34" charset="-122"/>
              </a:rPr>
              <a:t>1948</a:t>
            </a:r>
            <a:r>
              <a:rPr lang="zh-CN" altLang="en-US" sz="1400" b="1" dirty="0">
                <a:solidFill>
                  <a:srgbClr val="808080"/>
                </a:solidFill>
                <a:effectLst/>
                <a:latin typeface="微软雅黑" panose="020B0503020204020204" pitchFamily="34" charset="-122"/>
                <a:ea typeface="微软雅黑" panose="020B0503020204020204" pitchFamily="34" charset="-122"/>
              </a:rPr>
              <a:t>年</a:t>
            </a:r>
            <a:r>
              <a:rPr lang="en-US" altLang="zh-CN" sz="1400" b="1" dirty="0">
                <a:solidFill>
                  <a:srgbClr val="808080"/>
                </a:solidFill>
                <a:effectLst/>
                <a:latin typeface="微软雅黑" panose="020B0503020204020204" pitchFamily="34" charset="-122"/>
                <a:ea typeface="微软雅黑" panose="020B0503020204020204" pitchFamily="34" charset="-122"/>
              </a:rPr>
              <a:t>7</a:t>
            </a:r>
            <a:r>
              <a:rPr lang="zh-CN" altLang="en-US" sz="1400" b="1" dirty="0">
                <a:solidFill>
                  <a:srgbClr val="808080"/>
                </a:solidFill>
                <a:effectLst/>
                <a:latin typeface="微软雅黑" panose="020B0503020204020204" pitchFamily="34" charset="-122"/>
                <a:ea typeface="微软雅黑" panose="020B0503020204020204" pitchFamily="34" charset="-122"/>
              </a:rPr>
              <a:t>月</a:t>
            </a:r>
            <a:r>
              <a:rPr lang="en-US" altLang="zh-CN" sz="1400" b="1" dirty="0">
                <a:solidFill>
                  <a:srgbClr val="808080"/>
                </a:solidFill>
                <a:effectLst/>
                <a:latin typeface="微软雅黑" panose="020B0503020204020204" pitchFamily="34" charset="-122"/>
                <a:ea typeface="微软雅黑" panose="020B0503020204020204" pitchFamily="34" charset="-122"/>
              </a:rPr>
              <a:t>1</a:t>
            </a:r>
            <a:r>
              <a:rPr lang="zh-CN" altLang="en-US" sz="1400" b="1" dirty="0">
                <a:solidFill>
                  <a:srgbClr val="808080"/>
                </a:solidFill>
                <a:effectLst/>
                <a:latin typeface="微软雅黑" panose="020B0503020204020204" pitchFamily="34" charset="-122"/>
                <a:ea typeface="微软雅黑" panose="020B0503020204020204" pitchFamily="34" charset="-122"/>
              </a:rPr>
              <a:t>日开业时纪念合影</a:t>
            </a:r>
            <a:endParaRPr lang="zh-CN" altLang="en-US" sz="1400" b="1" dirty="0">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34505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5" name="文本框 4">
            <a:extLst>
              <a:ext uri="{FF2B5EF4-FFF2-40B4-BE49-F238E27FC236}">
                <a16:creationId xmlns:a16="http://schemas.microsoft.com/office/drawing/2014/main" id="{454F2EF0-2520-0896-38A9-A851242197B8}"/>
              </a:ext>
            </a:extLst>
          </p:cNvPr>
          <p:cNvSpPr txBox="1"/>
          <p:nvPr/>
        </p:nvSpPr>
        <p:spPr>
          <a:xfrm>
            <a:off x="269895" y="1074847"/>
            <a:ext cx="6096982" cy="369332"/>
          </a:xfrm>
          <a:prstGeom prst="rect">
            <a:avLst/>
          </a:prstGeom>
          <a:noFill/>
        </p:spPr>
        <p:txBody>
          <a:bodyPr wrap="square">
            <a:spAutoFit/>
          </a:bodyPr>
          <a:lstStyle/>
          <a:p>
            <a:pPr marL="0" marR="0"/>
            <a:r>
              <a:rPr lang="en-US" altLang="zh-CN" b="1" dirty="0">
                <a:solidFill>
                  <a:srgbClr val="C00000"/>
                </a:solidFill>
                <a:effectLst/>
                <a:latin typeface="微软雅黑" panose="020B0503020204020204" pitchFamily="34" charset="-122"/>
                <a:ea typeface="微软雅黑" panose="020B0503020204020204" pitchFamily="34" charset="-122"/>
              </a:rPr>
              <a:t>2. </a:t>
            </a:r>
            <a:r>
              <a:rPr lang="zh-CN" altLang="en-US" b="1" dirty="0">
                <a:solidFill>
                  <a:srgbClr val="C00000"/>
                </a:solidFill>
                <a:effectLst/>
                <a:latin typeface="微软雅黑" panose="020B0503020204020204" pitchFamily="34" charset="-122"/>
                <a:ea typeface="微软雅黑" panose="020B0503020204020204" pitchFamily="34" charset="-122"/>
              </a:rPr>
              <a:t>毛泽东对国家资本主义经济的尝试与实践</a:t>
            </a:r>
          </a:p>
        </p:txBody>
      </p:sp>
      <p:sp>
        <p:nvSpPr>
          <p:cNvPr id="6" name="文本框 5">
            <a:extLst>
              <a:ext uri="{FF2B5EF4-FFF2-40B4-BE49-F238E27FC236}">
                <a16:creationId xmlns:a16="http://schemas.microsoft.com/office/drawing/2014/main" id="{F84E6A40-291A-1AB8-CBA3-448C9C5FB111}"/>
              </a:ext>
            </a:extLst>
          </p:cNvPr>
          <p:cNvSpPr txBox="1"/>
          <p:nvPr/>
        </p:nvSpPr>
        <p:spPr>
          <a:xfrm>
            <a:off x="399682" y="248937"/>
            <a:ext cx="3138648"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078D81C-C1F0-1B34-508F-ECA020EFB7A8}"/>
              </a:ext>
            </a:extLst>
          </p:cNvPr>
          <p:cNvSpPr txBox="1"/>
          <p:nvPr/>
        </p:nvSpPr>
        <p:spPr>
          <a:xfrm>
            <a:off x="269895" y="2294092"/>
            <a:ext cx="4484985" cy="707886"/>
          </a:xfrm>
          <a:prstGeom prst="rect">
            <a:avLst/>
          </a:prstGeom>
          <a:noFill/>
        </p:spPr>
        <p:txBody>
          <a:bodyPr wrap="square">
            <a:spAutoFit/>
          </a:bodyPr>
          <a:lstStyle/>
          <a:p>
            <a:r>
              <a:rPr lang="en-US" altLang="zh-CN" sz="2000" b="1" dirty="0">
                <a:effectLst/>
                <a:latin typeface="微软雅黑" panose="020B0503020204020204" pitchFamily="34" charset="-122"/>
                <a:ea typeface="微软雅黑" panose="020B0503020204020204" pitchFamily="34" charset="-122"/>
              </a:rPr>
              <a:t>1</a:t>
            </a:r>
            <a:r>
              <a:rPr lang="zh-CN" altLang="en-US" sz="2000" b="1" dirty="0">
                <a:effectLst/>
                <a:latin typeface="微软雅黑" panose="020B0503020204020204" pitchFamily="34" charset="-122"/>
                <a:ea typeface="微软雅黑" panose="020B0503020204020204" pitchFamily="34" charset="-122"/>
              </a:rPr>
              <a:t>）</a:t>
            </a:r>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对国家资本主义</a:t>
            </a:r>
            <a:r>
              <a:rPr lang="zh-CN" altLang="en-US" sz="2000" b="1" dirty="0">
                <a:latin typeface="微软雅黑" panose="020B0503020204020204" pitchFamily="34" charset="-122"/>
                <a:ea typeface="微软雅黑" panose="020B0503020204020204" pitchFamily="34" charset="-122"/>
              </a:rPr>
              <a:t>经济</a:t>
            </a:r>
            <a:r>
              <a:rPr lang="zh-CN" altLang="en-US" sz="2000" b="1" dirty="0">
                <a:effectLst/>
                <a:latin typeface="微软雅黑" panose="020B0503020204020204" pitchFamily="34" charset="-122"/>
                <a:ea typeface="微软雅黑" panose="020B0503020204020204" pitchFamily="34" charset="-122"/>
              </a:rPr>
              <a:t>的</a:t>
            </a:r>
            <a:r>
              <a:rPr lang="zh-CN" altLang="en-US" sz="2000" b="1" dirty="0">
                <a:solidFill>
                  <a:srgbClr val="FF0000"/>
                </a:solidFill>
                <a:effectLst/>
                <a:latin typeface="微软雅黑" panose="020B0503020204020204" pitchFamily="34" charset="-122"/>
                <a:ea typeface="微软雅黑" panose="020B0503020204020204" pitchFamily="34" charset="-122"/>
              </a:rPr>
              <a:t>实现形式</a:t>
            </a:r>
            <a:r>
              <a:rPr lang="zh-CN" altLang="en-US" sz="2000" b="1" dirty="0">
                <a:effectLst/>
                <a:latin typeface="微软雅黑" panose="020B0503020204020204" pitchFamily="34" charset="-122"/>
                <a:ea typeface="微软雅黑" panose="020B0503020204020204" pitchFamily="34" charset="-122"/>
              </a:rPr>
              <a:t>进行大胆尝试</a:t>
            </a:r>
            <a:endParaRPr lang="zh-CN" altLang="en-US" sz="20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74C0115-8839-01FB-4346-6302E4C00E03}"/>
              </a:ext>
            </a:extLst>
          </p:cNvPr>
          <p:cNvSpPr txBox="1"/>
          <p:nvPr/>
        </p:nvSpPr>
        <p:spPr>
          <a:xfrm>
            <a:off x="269895" y="3385251"/>
            <a:ext cx="5080819" cy="707886"/>
          </a:xfrm>
          <a:prstGeom prst="rect">
            <a:avLst/>
          </a:prstGeom>
          <a:noFill/>
        </p:spPr>
        <p:txBody>
          <a:bodyPr wrap="square">
            <a:spAutoFit/>
          </a:bodyPr>
          <a:lstStyle/>
          <a:p>
            <a:r>
              <a:rPr lang="en-US" altLang="zh-CN" sz="2000" b="1" dirty="0">
                <a:effectLst/>
                <a:latin typeface="微软雅黑" panose="020B0503020204020204" pitchFamily="34" charset="-122"/>
                <a:ea typeface="微软雅黑" panose="020B0503020204020204" pitchFamily="34" charset="-122"/>
              </a:rPr>
              <a:t>2</a:t>
            </a:r>
            <a:r>
              <a:rPr lang="zh-CN" altLang="en-US" sz="2000" b="1" dirty="0">
                <a:effectLst/>
                <a:latin typeface="微软雅黑" panose="020B0503020204020204" pitchFamily="34" charset="-122"/>
                <a:ea typeface="微软雅黑" panose="020B0503020204020204" pitchFamily="34" charset="-122"/>
              </a:rPr>
              <a:t>）</a:t>
            </a:r>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对国家资本主义经济的</a:t>
            </a:r>
            <a:r>
              <a:rPr lang="zh-CN" altLang="en-US" sz="2000" b="1" dirty="0">
                <a:solidFill>
                  <a:srgbClr val="FF0000"/>
                </a:solidFill>
                <a:effectLst/>
                <a:latin typeface="微软雅黑" panose="020B0503020204020204" pitchFamily="34" charset="-122"/>
                <a:ea typeface="微软雅黑" panose="020B0503020204020204" pitchFamily="34" charset="-122"/>
              </a:rPr>
              <a:t>实践</a:t>
            </a:r>
            <a:r>
              <a:rPr lang="zh-CN" altLang="en-US" sz="2000" b="1" dirty="0">
                <a:effectLst/>
                <a:latin typeface="微软雅黑" panose="020B0503020204020204" pitchFamily="34" charset="-122"/>
                <a:ea typeface="微软雅黑" panose="020B0503020204020204" pitchFamily="34" charset="-122"/>
              </a:rPr>
              <a:t>提出了具体的方法和策略</a:t>
            </a:r>
            <a:endParaRPr lang="zh-CN" altLang="en-US" sz="20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85BE1315-C6A2-8DFD-8992-4B8D32B0564F}"/>
              </a:ext>
            </a:extLst>
          </p:cNvPr>
          <p:cNvSpPr txBox="1"/>
          <p:nvPr/>
        </p:nvSpPr>
        <p:spPr>
          <a:xfrm>
            <a:off x="6096000" y="4340856"/>
            <a:ext cx="6096982" cy="1323439"/>
          </a:xfrm>
          <a:prstGeom prst="rect">
            <a:avLst/>
          </a:prstGeom>
          <a:noFill/>
        </p:spPr>
        <p:txBody>
          <a:bodyPr wrap="square">
            <a:spAutoFit/>
          </a:bodyPr>
          <a:lstStyle/>
          <a:p>
            <a:r>
              <a:rPr lang="zh-CN" altLang="en-US" sz="1600" b="1" dirty="0">
                <a:effectLst/>
                <a:latin typeface="微软雅黑" panose="020B0503020204020204" pitchFamily="34" charset="-122"/>
                <a:ea typeface="微软雅黑" panose="020B0503020204020204" pitchFamily="34" charset="-122"/>
              </a:rPr>
              <a:t>首先，毛泽东提出了对私营工商业采取</a:t>
            </a:r>
            <a:r>
              <a:rPr lang="zh-CN" altLang="en-US" sz="1600" b="1" dirty="0">
                <a:solidFill>
                  <a:srgbClr val="C00000"/>
                </a:solidFill>
                <a:effectLst/>
                <a:latin typeface="微软雅黑" panose="020B0503020204020204" pitchFamily="34" charset="-122"/>
                <a:ea typeface="微软雅黑" panose="020B0503020204020204" pitchFamily="34" charset="-122"/>
              </a:rPr>
              <a:t>了有伸缩性的限制政策。</a:t>
            </a:r>
            <a:endParaRPr lang="en-US" altLang="zh-CN" sz="1600" b="1" dirty="0">
              <a:solidFill>
                <a:srgbClr val="C00000"/>
              </a:solidFill>
              <a:effectLst/>
              <a:latin typeface="微软雅黑" panose="020B0503020204020204" pitchFamily="34" charset="-122"/>
              <a:ea typeface="微软雅黑" panose="020B0503020204020204" pitchFamily="34" charset="-122"/>
            </a:endParaRPr>
          </a:p>
          <a:p>
            <a:endParaRPr lang="en-US" altLang="zh-CN" sz="1600" b="1" dirty="0">
              <a:solidFill>
                <a:srgbClr val="C00000"/>
              </a:solidFill>
              <a:effectLst/>
              <a:latin typeface="微软雅黑" panose="020B0503020204020204" pitchFamily="34" charset="-122"/>
              <a:ea typeface="微软雅黑" panose="020B0503020204020204" pitchFamily="34" charset="-122"/>
            </a:endParaRPr>
          </a:p>
          <a:p>
            <a:r>
              <a:rPr lang="zh-CN" altLang="en-US" sz="1600" b="1" dirty="0">
                <a:effectLst/>
                <a:latin typeface="微软雅黑" panose="020B0503020204020204" pitchFamily="34" charset="-122"/>
                <a:ea typeface="微软雅黑" panose="020B0503020204020204" pitchFamily="34" charset="-122"/>
              </a:rPr>
              <a:t>其次，毛泽东提出了</a:t>
            </a:r>
            <a:r>
              <a:rPr lang="zh-CN" altLang="en-US" sz="1600" b="1" dirty="0">
                <a:solidFill>
                  <a:srgbClr val="C00000"/>
                </a:solidFill>
                <a:effectLst/>
                <a:latin typeface="微软雅黑" panose="020B0503020204020204" pitchFamily="34" charset="-122"/>
                <a:ea typeface="微软雅黑" panose="020B0503020204020204" pitchFamily="34" charset="-122"/>
              </a:rPr>
              <a:t>对私营工商业者进行教育和培养的方针。</a:t>
            </a:r>
            <a:endParaRPr lang="en-US" altLang="zh-CN" sz="1600" b="1" dirty="0">
              <a:solidFill>
                <a:srgbClr val="C00000"/>
              </a:solidFill>
              <a:effectLst/>
              <a:latin typeface="微软雅黑" panose="020B0503020204020204" pitchFamily="34" charset="-122"/>
              <a:ea typeface="微软雅黑" panose="020B0503020204020204" pitchFamily="34" charset="-122"/>
            </a:endParaRPr>
          </a:p>
          <a:p>
            <a:endParaRPr lang="en-US" altLang="zh-CN" sz="1600" b="1" dirty="0">
              <a:solidFill>
                <a:srgbClr val="C00000"/>
              </a:solidFill>
              <a:latin typeface="微软雅黑" panose="020B0503020204020204" pitchFamily="34" charset="-122"/>
              <a:ea typeface="微软雅黑" panose="020B0503020204020204" pitchFamily="34" charset="-122"/>
            </a:endParaRPr>
          </a:p>
          <a:p>
            <a:r>
              <a:rPr lang="zh-CN" altLang="en-US" sz="1600" b="1" dirty="0">
                <a:effectLst/>
                <a:latin typeface="微软雅黑" panose="020B0503020204020204" pitchFamily="34" charset="-122"/>
                <a:ea typeface="微软雅黑" panose="020B0503020204020204" pitchFamily="34" charset="-122"/>
              </a:rPr>
              <a:t>再次，在实践中</a:t>
            </a:r>
            <a:r>
              <a:rPr lang="zh-CN" altLang="en-US" sz="1600" b="1" dirty="0">
                <a:solidFill>
                  <a:srgbClr val="C00000"/>
                </a:solidFill>
                <a:effectLst/>
                <a:latin typeface="微软雅黑" panose="020B0503020204020204" pitchFamily="34" charset="-122"/>
                <a:ea typeface="微软雅黑" panose="020B0503020204020204" pitchFamily="34" charset="-122"/>
              </a:rPr>
              <a:t>坚持循序渐进的步骤和自愿的原则。</a:t>
            </a:r>
            <a:endParaRPr lang="zh-CN" altLang="en-US" sz="1600" b="1" dirty="0">
              <a:latin typeface="微软雅黑" panose="020B0503020204020204" pitchFamily="34" charset="-122"/>
              <a:ea typeface="微软雅黑" panose="020B0503020204020204" pitchFamily="34" charset="-122"/>
            </a:endParaRPr>
          </a:p>
        </p:txBody>
      </p:sp>
      <p:pic>
        <p:nvPicPr>
          <p:cNvPr id="20482" name="Picture 2" descr="社会主义国家资本主义 图片 的图像结果">
            <a:extLst>
              <a:ext uri="{FF2B5EF4-FFF2-40B4-BE49-F238E27FC236}">
                <a16:creationId xmlns:a16="http://schemas.microsoft.com/office/drawing/2014/main" id="{6FD72FED-ED4F-4FBC-36D2-B48A21A35E8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55746" y="248937"/>
            <a:ext cx="3498039" cy="2220977"/>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社会主义国家资本主义 图片 的图像结果">
            <a:extLst>
              <a:ext uri="{FF2B5EF4-FFF2-40B4-BE49-F238E27FC236}">
                <a16:creationId xmlns:a16="http://schemas.microsoft.com/office/drawing/2014/main" id="{BFA23C79-C352-F798-3994-FCD03C13FC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85437" y="110679"/>
            <a:ext cx="2952750" cy="2667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B942F574-EAE3-D21F-70B6-A12CD0A327DB}"/>
              </a:ext>
            </a:extLst>
          </p:cNvPr>
          <p:cNvSpPr txBox="1"/>
          <p:nvPr/>
        </p:nvSpPr>
        <p:spPr>
          <a:xfrm>
            <a:off x="342900" y="6413843"/>
            <a:ext cx="9144646" cy="338554"/>
          </a:xfrm>
          <a:prstGeom prst="rect">
            <a:avLst/>
          </a:prstGeom>
          <a:noFill/>
        </p:spPr>
        <p:txBody>
          <a:bodyPr wrap="square">
            <a:spAutoFit/>
          </a:bodyPr>
          <a:lstStyle/>
          <a:p>
            <a:r>
              <a:rPr lang="en-US" altLang="zh-CN" sz="1600" dirty="0">
                <a:effectLst/>
                <a:latin typeface="黑体" panose="02010609060101010101" pitchFamily="49" charset="-122"/>
                <a:ea typeface="黑体" panose="02010609060101010101" pitchFamily="49" charset="-122"/>
              </a:rPr>
              <a:t>[8]</a:t>
            </a:r>
            <a:r>
              <a:rPr lang="zh-CN" altLang="en-US" sz="1600" dirty="0">
                <a:effectLst/>
                <a:latin typeface="黑体" panose="02010609060101010101" pitchFamily="49" charset="-122"/>
                <a:ea typeface="黑体" panose="02010609060101010101" pitchFamily="49" charset="-122"/>
              </a:rPr>
              <a:t>宋艳娜</a:t>
            </a:r>
            <a:r>
              <a:rPr lang="en-US" altLang="zh-CN" sz="1600" dirty="0">
                <a:effectLst/>
                <a:latin typeface="黑体" panose="02010609060101010101" pitchFamily="49" charset="-122"/>
                <a:ea typeface="黑体" panose="02010609060101010101" pitchFamily="49" charset="-122"/>
              </a:rPr>
              <a:t>. </a:t>
            </a:r>
            <a:r>
              <a:rPr lang="zh-CN" altLang="en-US" sz="1600" dirty="0">
                <a:effectLst/>
                <a:latin typeface="黑体" panose="02010609060101010101" pitchFamily="49" charset="-122"/>
                <a:ea typeface="黑体" panose="02010609060101010101" pitchFamily="49" charset="-122"/>
              </a:rPr>
              <a:t>论社会主义改造时期党的资本主义经济政策</a:t>
            </a:r>
            <a:r>
              <a:rPr lang="en-US" altLang="zh-CN" sz="1600" dirty="0">
                <a:effectLst/>
                <a:latin typeface="黑体" panose="02010609060101010101" pitchFamily="49" charset="-122"/>
                <a:ea typeface="黑体" panose="02010609060101010101" pitchFamily="49" charset="-122"/>
              </a:rPr>
              <a:t>[D].</a:t>
            </a:r>
            <a:r>
              <a:rPr lang="zh-CN" altLang="en-US" sz="1600" dirty="0">
                <a:effectLst/>
                <a:latin typeface="黑体" panose="02010609060101010101" pitchFamily="49" charset="-122"/>
                <a:ea typeface="黑体" panose="02010609060101010101" pitchFamily="49" charset="-122"/>
              </a:rPr>
              <a:t>东北师范大学</a:t>
            </a:r>
            <a:r>
              <a:rPr lang="en-US" altLang="zh-CN" sz="1600" dirty="0">
                <a:effectLst/>
                <a:latin typeface="黑体" panose="02010609060101010101" pitchFamily="49" charset="-122"/>
                <a:ea typeface="黑体" panose="02010609060101010101" pitchFamily="49" charset="-122"/>
              </a:rPr>
              <a:t>,2008.</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997066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过渡时期视频">
            <a:hlinkClick r:id="" action="ppaction://media"/>
            <a:extLst>
              <a:ext uri="{FF2B5EF4-FFF2-40B4-BE49-F238E27FC236}">
                <a16:creationId xmlns:a16="http://schemas.microsoft.com/office/drawing/2014/main" id="{F5603CD0-1076-486A-8CCA-F65804F632D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41"/>
            <a:ext cx="12252960" cy="6871907"/>
          </a:xfrm>
          <a:prstGeom prst="rect">
            <a:avLst/>
          </a:prstGeom>
        </p:spPr>
      </p:pic>
    </p:spTree>
    <p:extLst>
      <p:ext uri="{BB962C8B-B14F-4D97-AF65-F5344CB8AC3E}">
        <p14:creationId xmlns:p14="http://schemas.microsoft.com/office/powerpoint/2010/main" val="166599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1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A182356E-FBDD-EB35-8FA2-80E57A81F3FB}"/>
              </a:ext>
            </a:extLst>
          </p:cNvPr>
          <p:cNvSpPr txBox="1"/>
          <p:nvPr/>
        </p:nvSpPr>
        <p:spPr>
          <a:xfrm>
            <a:off x="269895" y="1074847"/>
            <a:ext cx="6096982" cy="369332"/>
          </a:xfrm>
          <a:prstGeom prst="rect">
            <a:avLst/>
          </a:prstGeom>
          <a:noFill/>
        </p:spPr>
        <p:txBody>
          <a:bodyPr wrap="square">
            <a:spAutoFit/>
          </a:bodyPr>
          <a:lstStyle/>
          <a:p>
            <a:pPr marL="0" marR="0"/>
            <a:r>
              <a:rPr lang="en-US" altLang="zh-CN" b="1" dirty="0">
                <a:solidFill>
                  <a:srgbClr val="C00000"/>
                </a:solidFill>
                <a:effectLst/>
                <a:latin typeface="微软雅黑" panose="020B0503020204020204" pitchFamily="34" charset="-122"/>
                <a:ea typeface="微软雅黑" panose="020B0503020204020204" pitchFamily="34" charset="-122"/>
              </a:rPr>
              <a:t>3. </a:t>
            </a:r>
            <a:r>
              <a:rPr lang="zh-CN" altLang="en-US" b="1" dirty="0">
                <a:solidFill>
                  <a:srgbClr val="C00000"/>
                </a:solidFill>
                <a:latin typeface="微软雅黑" panose="020B0503020204020204" pitchFamily="34" charset="-122"/>
                <a:ea typeface="微软雅黑" panose="020B0503020204020204" pitchFamily="34" charset="-122"/>
              </a:rPr>
              <a:t>出台的一系列</a:t>
            </a:r>
            <a:r>
              <a:rPr lang="zh-CN" altLang="en-US" b="1" dirty="0">
                <a:solidFill>
                  <a:srgbClr val="C00000"/>
                </a:solidFill>
                <a:effectLst/>
                <a:latin typeface="微软雅黑" panose="020B0503020204020204" pitchFamily="34" charset="-122"/>
                <a:ea typeface="微软雅黑" panose="020B0503020204020204" pitchFamily="34" charset="-122"/>
              </a:rPr>
              <a:t>具体政策</a:t>
            </a:r>
          </a:p>
        </p:txBody>
      </p:sp>
      <p:sp>
        <p:nvSpPr>
          <p:cNvPr id="4" name="文本框 3">
            <a:extLst>
              <a:ext uri="{FF2B5EF4-FFF2-40B4-BE49-F238E27FC236}">
                <a16:creationId xmlns:a16="http://schemas.microsoft.com/office/drawing/2014/main" id="{201061AC-D4F5-37FE-7705-5980EEBE3041}"/>
              </a:ext>
            </a:extLst>
          </p:cNvPr>
          <p:cNvSpPr txBox="1"/>
          <p:nvPr/>
        </p:nvSpPr>
        <p:spPr>
          <a:xfrm>
            <a:off x="399681" y="248937"/>
            <a:ext cx="4251831"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pic>
        <p:nvPicPr>
          <p:cNvPr id="19458" name="Picture 2" descr="工商业改造 图片 的图像结果">
            <a:extLst>
              <a:ext uri="{FF2B5EF4-FFF2-40B4-BE49-F238E27FC236}">
                <a16:creationId xmlns:a16="http://schemas.microsoft.com/office/drawing/2014/main" id="{3C35A734-1323-C051-3888-CCD1BEE43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31478" y="2298341"/>
            <a:ext cx="2583579" cy="3986093"/>
          </a:xfrm>
          <a:prstGeom prst="rect">
            <a:avLst/>
          </a:prstGeom>
          <a:noFill/>
          <a:extLst>
            <a:ext uri="{909E8E84-426E-40DD-AFC4-6F175D3DCCD1}">
              <a14:hiddenFill xmlns:a14="http://schemas.microsoft.com/office/drawing/2010/main">
                <a:solidFill>
                  <a:srgbClr val="FFFFFF"/>
                </a:solidFill>
              </a14:hiddenFill>
            </a:ext>
          </a:extLst>
        </p:spPr>
      </p:pic>
      <p:pic>
        <p:nvPicPr>
          <p:cNvPr id="19460" name="Picture 4" descr="工商业改造 图片 的图像结果">
            <a:extLst>
              <a:ext uri="{FF2B5EF4-FFF2-40B4-BE49-F238E27FC236}">
                <a16:creationId xmlns:a16="http://schemas.microsoft.com/office/drawing/2014/main" id="{CEBC0FEC-790D-FA2D-96A0-8501D355EA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94477" y="503947"/>
            <a:ext cx="2771775" cy="2419350"/>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78A347C4-930C-7A88-8EE6-711797F3FCF5}"/>
              </a:ext>
            </a:extLst>
          </p:cNvPr>
          <p:cNvSpPr txBox="1"/>
          <p:nvPr/>
        </p:nvSpPr>
        <p:spPr>
          <a:xfrm>
            <a:off x="399681" y="1983064"/>
            <a:ext cx="6120580" cy="2308324"/>
          </a:xfrm>
          <a:prstGeom prst="rect">
            <a:avLst/>
          </a:prstGeom>
          <a:noFill/>
        </p:spPr>
        <p:txBody>
          <a:bodyPr wrap="square">
            <a:spAutoFit/>
          </a:bodyPr>
          <a:lstStyle/>
          <a:p>
            <a:r>
              <a:rPr lang="en-US" altLang="zh-CN" sz="2400" b="1" dirty="0">
                <a:effectLst/>
                <a:latin typeface="微软雅黑" panose="020B0503020204020204" pitchFamily="34" charset="-122"/>
                <a:ea typeface="微软雅黑" panose="020B0503020204020204" pitchFamily="34" charset="-122"/>
              </a:rPr>
              <a:t>1</a:t>
            </a:r>
            <a:r>
              <a:rPr lang="zh-CN" altLang="en-US" sz="2400" b="1" dirty="0">
                <a:effectLst/>
                <a:latin typeface="微软雅黑" panose="020B0503020204020204" pitchFamily="34" charset="-122"/>
                <a:ea typeface="微软雅黑" panose="020B0503020204020204" pitchFamily="34" charset="-122"/>
              </a:rPr>
              <a:t>）利用、限制、改造政策</a:t>
            </a:r>
            <a:endParaRPr lang="en-US" altLang="zh-CN" sz="2400" b="1" dirty="0">
              <a:effectLst/>
              <a:latin typeface="微软雅黑" panose="020B0503020204020204" pitchFamily="34" charset="-122"/>
              <a:ea typeface="微软雅黑" panose="020B0503020204020204" pitchFamily="34" charset="-122"/>
            </a:endParaRPr>
          </a:p>
          <a:p>
            <a:endParaRPr lang="en-US" altLang="zh-CN" sz="2400" b="1" dirty="0">
              <a:effectLst/>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2</a:t>
            </a:r>
            <a:r>
              <a:rPr lang="zh-CN" altLang="en-US" sz="2400" b="1" dirty="0">
                <a:latin typeface="微软雅黑" panose="020B0503020204020204" pitchFamily="34" charset="-122"/>
                <a:ea typeface="微软雅黑" panose="020B0503020204020204" pitchFamily="34" charset="-122"/>
              </a:rPr>
              <a:t>）赎买政策</a:t>
            </a:r>
            <a:endParaRPr lang="en-US" altLang="zh-CN" sz="2400" b="1" dirty="0">
              <a:latin typeface="微软雅黑" panose="020B0503020204020204" pitchFamily="34" charset="-122"/>
              <a:ea typeface="微软雅黑" panose="020B0503020204020204" pitchFamily="34" charset="-122"/>
            </a:endParaRPr>
          </a:p>
          <a:p>
            <a:endParaRPr lang="en-US" altLang="zh-CN" sz="2400" b="1" dirty="0">
              <a:latin typeface="微软雅黑" panose="020B0503020204020204" pitchFamily="34" charset="-122"/>
              <a:ea typeface="微软雅黑" panose="020B0503020204020204" pitchFamily="34" charset="-122"/>
            </a:endParaRPr>
          </a:p>
          <a:p>
            <a:r>
              <a:rPr lang="en-US" altLang="zh-CN" sz="2400" b="1" dirty="0">
                <a:latin typeface="微软雅黑" panose="020B0503020204020204" pitchFamily="34" charset="-122"/>
                <a:ea typeface="微软雅黑" panose="020B0503020204020204" pitchFamily="34" charset="-122"/>
              </a:rPr>
              <a:t>3</a:t>
            </a:r>
            <a:r>
              <a:rPr lang="zh-CN" altLang="en-US" sz="2400" b="1" dirty="0">
                <a:latin typeface="微软雅黑" panose="020B0503020204020204" pitchFamily="34" charset="-122"/>
                <a:ea typeface="微软雅黑" panose="020B0503020204020204" pitchFamily="34" charset="-122"/>
              </a:rPr>
              <a:t>）“四马分肥”政策</a:t>
            </a:r>
          </a:p>
          <a:p>
            <a:endParaRPr lang="zh-CN" altLang="en-US" sz="2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804CAAE4-47B6-F8E9-E4F2-C11FA721B9F0}"/>
              </a:ext>
            </a:extLst>
          </p:cNvPr>
          <p:cNvSpPr txBox="1"/>
          <p:nvPr/>
        </p:nvSpPr>
        <p:spPr>
          <a:xfrm>
            <a:off x="399681" y="6424397"/>
            <a:ext cx="10525151" cy="338554"/>
          </a:xfrm>
          <a:prstGeom prst="rect">
            <a:avLst/>
          </a:prstGeom>
          <a:noFill/>
        </p:spPr>
        <p:txBody>
          <a:bodyPr wrap="square">
            <a:spAutoFit/>
          </a:bodyPr>
          <a:lstStyle/>
          <a:p>
            <a:pPr marL="0" marR="0" algn="just">
              <a:spcBef>
                <a:spcPts val="0"/>
              </a:spcBef>
              <a:spcAft>
                <a:spcPts val="0"/>
              </a:spcAft>
            </a:pPr>
            <a:r>
              <a:rPr lang="en-US" altLang="zh-CN" sz="1600" dirty="0">
                <a:effectLst/>
                <a:latin typeface="黑体" panose="02010609060101010101" pitchFamily="49" charset="-122"/>
                <a:ea typeface="黑体" panose="02010609060101010101" pitchFamily="49" charset="-122"/>
              </a:rPr>
              <a:t>[9]</a:t>
            </a:r>
            <a:r>
              <a:rPr lang="zh-CN" altLang="en-US" sz="1600" dirty="0">
                <a:effectLst/>
                <a:latin typeface="黑体" panose="02010609060101010101" pitchFamily="49" charset="-122"/>
                <a:ea typeface="黑体" panose="02010609060101010101" pitchFamily="49" charset="-122"/>
              </a:rPr>
              <a:t>史春林</a:t>
            </a:r>
            <a:r>
              <a:rPr lang="en-US" altLang="zh-CN" sz="1600" dirty="0">
                <a:effectLst/>
                <a:latin typeface="黑体" panose="02010609060101010101" pitchFamily="49" charset="-122"/>
                <a:ea typeface="黑体" panose="02010609060101010101" pitchFamily="49" charset="-122"/>
              </a:rPr>
              <a:t>.</a:t>
            </a:r>
            <a:r>
              <a:rPr lang="zh-CN" altLang="en-US" sz="1600" dirty="0">
                <a:effectLst/>
                <a:latin typeface="黑体" panose="02010609060101010101" pitchFamily="49" charset="-122"/>
                <a:ea typeface="黑体" panose="02010609060101010101" pitchFamily="49" charset="-122"/>
              </a:rPr>
              <a:t>关于“四马分肥”三个主要问题的订正</a:t>
            </a:r>
            <a:r>
              <a:rPr lang="en-US" altLang="zh-CN" sz="1600" dirty="0">
                <a:effectLst/>
                <a:latin typeface="黑体" panose="02010609060101010101" pitchFamily="49" charset="-122"/>
                <a:ea typeface="黑体" panose="02010609060101010101" pitchFamily="49" charset="-122"/>
              </a:rPr>
              <a:t>[J].</a:t>
            </a:r>
            <a:r>
              <a:rPr lang="zh-CN" altLang="en-US" sz="1600" dirty="0">
                <a:effectLst/>
                <a:latin typeface="黑体" panose="02010609060101010101" pitchFamily="49" charset="-122"/>
                <a:ea typeface="黑体" panose="02010609060101010101" pitchFamily="49" charset="-122"/>
              </a:rPr>
              <a:t>中共党史研究</a:t>
            </a:r>
            <a:r>
              <a:rPr lang="en-US" altLang="zh-CN" sz="1600" dirty="0">
                <a:effectLst/>
                <a:latin typeface="黑体" panose="02010609060101010101" pitchFamily="49" charset="-122"/>
                <a:ea typeface="黑体" panose="02010609060101010101" pitchFamily="49" charset="-122"/>
              </a:rPr>
              <a:t>,2016(08):117-122.</a:t>
            </a:r>
          </a:p>
        </p:txBody>
      </p:sp>
    </p:spTree>
    <p:extLst>
      <p:ext uri="{BB962C8B-B14F-4D97-AF65-F5344CB8AC3E}">
        <p14:creationId xmlns:p14="http://schemas.microsoft.com/office/powerpoint/2010/main" val="9878554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8075D230-51B3-E540-2FE1-DFD8E539C570}"/>
              </a:ext>
            </a:extLst>
          </p:cNvPr>
          <p:cNvSpPr txBox="1"/>
          <p:nvPr/>
        </p:nvSpPr>
        <p:spPr>
          <a:xfrm>
            <a:off x="269895" y="1074847"/>
            <a:ext cx="6096982" cy="369332"/>
          </a:xfrm>
          <a:prstGeom prst="rect">
            <a:avLst/>
          </a:prstGeom>
          <a:noFill/>
        </p:spPr>
        <p:txBody>
          <a:bodyPr wrap="square">
            <a:spAutoFit/>
          </a:bodyPr>
          <a:lstStyle/>
          <a:p>
            <a:pPr marL="0" marR="0"/>
            <a:r>
              <a:rPr lang="en-US" altLang="zh-CN" b="1" dirty="0">
                <a:solidFill>
                  <a:srgbClr val="C00000"/>
                </a:solidFill>
                <a:effectLst/>
                <a:latin typeface="微软雅黑" panose="020B0503020204020204" pitchFamily="34" charset="-122"/>
                <a:ea typeface="微软雅黑" panose="020B0503020204020204" pitchFamily="34" charset="-122"/>
              </a:rPr>
              <a:t>4. </a:t>
            </a:r>
            <a:r>
              <a:rPr lang="zh-CN" altLang="en-US" b="1" dirty="0">
                <a:solidFill>
                  <a:srgbClr val="C00000"/>
                </a:solidFill>
                <a:effectLst/>
                <a:latin typeface="微软雅黑" panose="020B0503020204020204" pitchFamily="34" charset="-122"/>
                <a:ea typeface="微软雅黑" panose="020B0503020204020204" pitchFamily="34" charset="-122"/>
              </a:rPr>
              <a:t>过渡时期国家资本主义经济的实践</a:t>
            </a:r>
          </a:p>
        </p:txBody>
      </p:sp>
      <p:sp>
        <p:nvSpPr>
          <p:cNvPr id="4" name="文本框 3">
            <a:extLst>
              <a:ext uri="{FF2B5EF4-FFF2-40B4-BE49-F238E27FC236}">
                <a16:creationId xmlns:a16="http://schemas.microsoft.com/office/drawing/2014/main" id="{FEA3996A-6597-3C63-AA5D-5E820FC0920E}"/>
              </a:ext>
            </a:extLst>
          </p:cNvPr>
          <p:cNvSpPr txBox="1"/>
          <p:nvPr/>
        </p:nvSpPr>
        <p:spPr>
          <a:xfrm>
            <a:off x="399682" y="248937"/>
            <a:ext cx="3234064"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975C3DB-EAF4-3E97-04F1-90D5BB0FBA81}"/>
              </a:ext>
            </a:extLst>
          </p:cNvPr>
          <p:cNvSpPr txBox="1"/>
          <p:nvPr/>
        </p:nvSpPr>
        <p:spPr>
          <a:xfrm>
            <a:off x="269895" y="2277507"/>
            <a:ext cx="5074920" cy="646331"/>
          </a:xfrm>
          <a:prstGeom prst="rect">
            <a:avLst/>
          </a:prstGeom>
          <a:noFill/>
        </p:spPr>
        <p:txBody>
          <a:bodyPr wrap="square">
            <a:spAutoFit/>
          </a:bodyPr>
          <a:lstStyle/>
          <a:p>
            <a:r>
              <a:rPr lang="en-US" altLang="zh-CN" b="1" dirty="0">
                <a:effectLst/>
                <a:latin typeface="微软雅黑" panose="020B0503020204020204" pitchFamily="34" charset="-122"/>
                <a:ea typeface="微软雅黑" panose="020B0503020204020204" pitchFamily="34" charset="-122"/>
              </a:rPr>
              <a:t>1</a:t>
            </a:r>
            <a:r>
              <a:rPr lang="zh-CN" altLang="en-US" b="1" dirty="0">
                <a:effectLst/>
                <a:latin typeface="微软雅黑" panose="020B0503020204020204" pitchFamily="34" charset="-122"/>
                <a:ea typeface="微软雅黑" panose="020B0503020204020204" pitchFamily="34" charset="-122"/>
              </a:rPr>
              <a:t>）在工业领域创造了高中低级的国家资本主义形式</a:t>
            </a:r>
            <a:endParaRPr lang="zh-CN" altLang="en-US" dirty="0">
              <a:latin typeface="微软雅黑" panose="020B0503020204020204" pitchFamily="34" charset="-122"/>
              <a:ea typeface="微软雅黑" panose="020B0503020204020204" pitchFamily="34" charset="-122"/>
            </a:endParaRPr>
          </a:p>
        </p:txBody>
      </p:sp>
      <p:pic>
        <p:nvPicPr>
          <p:cNvPr id="18435" name="Picture 3">
            <a:extLst>
              <a:ext uri="{FF2B5EF4-FFF2-40B4-BE49-F238E27FC236}">
                <a16:creationId xmlns:a16="http://schemas.microsoft.com/office/drawing/2014/main" id="{3EA16C71-9B23-63F8-5201-5F76AD1F43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99965" y="1576630"/>
            <a:ext cx="3233645" cy="2599393"/>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8BBBBB4E-29F2-A2B0-9418-76EEED3C1D46}"/>
              </a:ext>
            </a:extLst>
          </p:cNvPr>
          <p:cNvSpPr txBox="1"/>
          <p:nvPr/>
        </p:nvSpPr>
        <p:spPr>
          <a:xfrm>
            <a:off x="6538899" y="4602915"/>
            <a:ext cx="4555776" cy="307777"/>
          </a:xfrm>
          <a:prstGeom prst="rect">
            <a:avLst/>
          </a:prstGeom>
          <a:noFill/>
        </p:spPr>
        <p:txBody>
          <a:bodyPr wrap="square">
            <a:spAutoFit/>
          </a:bodyPr>
          <a:lstStyle/>
          <a:p>
            <a:pPr marL="0" marR="0" algn="ctr">
              <a:spcBef>
                <a:spcPts val="0"/>
              </a:spcBef>
              <a:spcAft>
                <a:spcPts val="0"/>
              </a:spcAft>
            </a:pPr>
            <a:r>
              <a:rPr lang="en-US" altLang="zh-CN" sz="1400" b="1" dirty="0">
                <a:solidFill>
                  <a:srgbClr val="808080"/>
                </a:solidFill>
                <a:effectLst/>
                <a:latin typeface="微软雅黑" panose="020B0503020204020204" pitchFamily="34" charset="-122"/>
                <a:ea typeface="微软雅黑" panose="020B0503020204020204" pitchFamily="34" charset="-122"/>
              </a:rPr>
              <a:t>1953</a:t>
            </a:r>
            <a:r>
              <a:rPr lang="zh-CN" altLang="en-US" sz="1400" b="1" dirty="0">
                <a:solidFill>
                  <a:srgbClr val="808080"/>
                </a:solidFill>
                <a:effectLst/>
                <a:latin typeface="微软雅黑" panose="020B0503020204020204" pitchFamily="34" charset="-122"/>
                <a:ea typeface="微软雅黑" panose="020B0503020204020204" pitchFamily="34" charset="-122"/>
              </a:rPr>
              <a:t>年中国食品出口公司江苏省公司高邮收购站报告 </a:t>
            </a:r>
            <a:endParaRPr lang="zh-CN" altLang="en-US" sz="1400" b="1" dirty="0">
              <a:effectLst/>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8CB18A9-AAA2-4ABD-B5F7-E47CD975FCB5}"/>
              </a:ext>
            </a:extLst>
          </p:cNvPr>
          <p:cNvSpPr txBox="1"/>
          <p:nvPr/>
        </p:nvSpPr>
        <p:spPr>
          <a:xfrm>
            <a:off x="269895" y="3287831"/>
            <a:ext cx="5074920" cy="646331"/>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）对资本主义商业创造性地提出了高级和低级形式的国家资本主义</a:t>
            </a:r>
          </a:p>
        </p:txBody>
      </p:sp>
    </p:spTree>
    <p:extLst>
      <p:ext uri="{BB962C8B-B14F-4D97-AF65-F5344CB8AC3E}">
        <p14:creationId xmlns:p14="http://schemas.microsoft.com/office/powerpoint/2010/main" val="3818515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7A7B5B36-7BEA-7573-7C71-F7FDC1F7FE1A}"/>
              </a:ext>
            </a:extLst>
          </p:cNvPr>
          <p:cNvSpPr txBox="1"/>
          <p:nvPr/>
        </p:nvSpPr>
        <p:spPr>
          <a:xfrm>
            <a:off x="154211" y="0"/>
            <a:ext cx="5361686" cy="4431983"/>
          </a:xfrm>
          <a:prstGeom prst="rect">
            <a:avLst/>
          </a:prstGeom>
          <a:noFill/>
        </p:spPr>
        <p:txBody>
          <a:bodyPr wrap="square">
            <a:spAutoFit/>
          </a:bodyPr>
          <a:lstStyle/>
          <a:p>
            <a:pPr marL="0" marR="0" algn="ctr">
              <a:spcBef>
                <a:spcPts val="0"/>
              </a:spcBef>
              <a:spcAft>
                <a:spcPts val="0"/>
              </a:spcAft>
            </a:pPr>
            <a:r>
              <a:rPr lang="zh-CN" altLang="en-US" sz="2400" b="1" dirty="0">
                <a:solidFill>
                  <a:srgbClr val="000000"/>
                </a:solidFill>
                <a:effectLst/>
              </a:rPr>
              <a:t>关于国家资本主义经济</a:t>
            </a:r>
            <a:endParaRPr lang="zh-CN" altLang="en-US" sz="2400" dirty="0">
              <a:effectLst/>
            </a:endParaRPr>
          </a:p>
          <a:p>
            <a:pPr marL="0" marR="0" algn="ctr">
              <a:spcBef>
                <a:spcPts val="0"/>
              </a:spcBef>
              <a:spcAft>
                <a:spcPts val="0"/>
              </a:spcAft>
            </a:pPr>
            <a:r>
              <a:rPr lang="zh-CN" altLang="en-US" b="1" u="sng" dirty="0">
                <a:effectLst/>
              </a:rPr>
              <a:t>原文</a:t>
            </a:r>
            <a:endParaRPr lang="zh-CN" altLang="en-US" dirty="0">
              <a:effectLst/>
            </a:endParaRPr>
          </a:p>
          <a:p>
            <a:pPr marL="0" marR="0" algn="ctr">
              <a:spcBef>
                <a:spcPts val="0"/>
              </a:spcBef>
              <a:spcAft>
                <a:spcPts val="0"/>
              </a:spcAft>
            </a:pPr>
            <a:r>
              <a:rPr lang="en-US" altLang="zh-CN" dirty="0">
                <a:effectLst/>
              </a:rPr>
              <a:t>(</a:t>
            </a:r>
            <a:r>
              <a:rPr lang="zh-CN" altLang="en-US" dirty="0">
                <a:effectLst/>
              </a:rPr>
              <a:t>一九五三年七月</a:t>
            </a:r>
            <a:r>
              <a:rPr lang="en-US" altLang="zh-CN" dirty="0">
                <a:effectLst/>
              </a:rPr>
              <a:t>)</a:t>
            </a:r>
          </a:p>
          <a:p>
            <a:pPr marL="0" marR="0" algn="just">
              <a:spcBef>
                <a:spcPts val="0"/>
              </a:spcBef>
              <a:spcAft>
                <a:spcPts val="0"/>
              </a:spcAft>
            </a:pPr>
            <a:r>
              <a:rPr lang="en-US" altLang="zh-CN" dirty="0"/>
              <a:t>        </a:t>
            </a:r>
            <a:r>
              <a:rPr lang="zh-CN" altLang="en-US" sz="1700" dirty="0">
                <a:effectLst/>
              </a:rPr>
              <a:t>中国现在的资本主义经济，其绝大部分是在人民政府管理之下的，用各种形式和国营社会主义经济联系着的，并受工人监督的资本主义经济。这种资本主义经济已经不是普通的资本主义经济，而是一种特殊的资本主义经济，即新式的国家资本主义经济。它主要地不是为了资本家的利润而存在，而是为了供应人民和国家的需要而存在。不错，工人们还要为资本家生产一部分利润，但这只占全部利润中的一小部分，大约只占四分之一左右，其余的四分之三是为工人</a:t>
            </a:r>
            <a:r>
              <a:rPr lang="en-US" altLang="zh-CN" sz="1700" dirty="0">
                <a:effectLst/>
              </a:rPr>
              <a:t>(</a:t>
            </a:r>
            <a:r>
              <a:rPr lang="zh-CN" altLang="en-US" sz="1700" dirty="0">
                <a:effectLst/>
              </a:rPr>
              <a:t>福利费</a:t>
            </a:r>
            <a:r>
              <a:rPr lang="en-US" altLang="zh-CN" sz="1700" dirty="0">
                <a:effectLst/>
              </a:rPr>
              <a:t>)</a:t>
            </a:r>
            <a:r>
              <a:rPr lang="zh-CN" altLang="en-US" sz="1700" dirty="0">
                <a:effectLst/>
              </a:rPr>
              <a:t>、为国家</a:t>
            </a:r>
            <a:r>
              <a:rPr lang="en-US" altLang="zh-CN" sz="1700" dirty="0">
                <a:effectLst/>
              </a:rPr>
              <a:t>(</a:t>
            </a:r>
            <a:r>
              <a:rPr lang="zh-CN" altLang="en-US" sz="1700" dirty="0">
                <a:effectLst/>
              </a:rPr>
              <a:t>所得税</a:t>
            </a:r>
            <a:r>
              <a:rPr lang="en-US" altLang="zh-CN" sz="1700" dirty="0">
                <a:effectLst/>
              </a:rPr>
              <a:t>)</a:t>
            </a:r>
            <a:r>
              <a:rPr lang="zh-CN" altLang="en-US" sz="1700" dirty="0">
                <a:effectLst/>
              </a:rPr>
              <a:t>及为扩大生产设备</a:t>
            </a:r>
            <a:r>
              <a:rPr lang="en-US" altLang="zh-CN" sz="1700" dirty="0">
                <a:effectLst/>
              </a:rPr>
              <a:t>(</a:t>
            </a:r>
            <a:r>
              <a:rPr lang="zh-CN" altLang="en-US" sz="1700" dirty="0">
                <a:effectLst/>
              </a:rPr>
              <a:t>其中包含一小部分是为资本家生产利润的</a:t>
            </a:r>
            <a:r>
              <a:rPr lang="en-US" altLang="zh-CN" sz="1700" dirty="0">
                <a:effectLst/>
              </a:rPr>
              <a:t>)</a:t>
            </a:r>
            <a:r>
              <a:rPr lang="zh-CN" altLang="en-US" sz="1700" dirty="0">
                <a:effectLst/>
              </a:rPr>
              <a:t>而生产的。因此，这种新式国家资本主义经济是带着很大的社会主义性质的，是对工人和国家有利的。</a:t>
            </a:r>
          </a:p>
        </p:txBody>
      </p:sp>
      <p:pic>
        <p:nvPicPr>
          <p:cNvPr id="2049" name="Picture 1">
            <a:extLst>
              <a:ext uri="{FF2B5EF4-FFF2-40B4-BE49-F238E27FC236}">
                <a16:creationId xmlns:a16="http://schemas.microsoft.com/office/drawing/2014/main" id="{D68CB39B-3F0F-95D3-87E9-59D7009702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3816" y="3843844"/>
            <a:ext cx="6478184" cy="3014156"/>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马克思列宁 图片 的图像结果">
            <a:extLst>
              <a:ext uri="{FF2B5EF4-FFF2-40B4-BE49-F238E27FC236}">
                <a16:creationId xmlns:a16="http://schemas.microsoft.com/office/drawing/2014/main" id="{02F0BCE7-0664-D96F-98B8-99DB69CD22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8697" y="209073"/>
            <a:ext cx="4971005" cy="335542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马克思列宁 图片 的图像结果">
            <a:extLst>
              <a:ext uri="{FF2B5EF4-FFF2-40B4-BE49-F238E27FC236}">
                <a16:creationId xmlns:a16="http://schemas.microsoft.com/office/drawing/2014/main" id="{BBDB2C85-A101-5C97-3486-F9852F374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211" y="4573615"/>
            <a:ext cx="4629150" cy="2284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7911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8075D230-51B3-E540-2FE1-DFD8E539C570}"/>
              </a:ext>
            </a:extLst>
          </p:cNvPr>
          <p:cNvSpPr txBox="1"/>
          <p:nvPr/>
        </p:nvSpPr>
        <p:spPr>
          <a:xfrm>
            <a:off x="269895" y="1074847"/>
            <a:ext cx="6096982" cy="369332"/>
          </a:xfrm>
          <a:prstGeom prst="rect">
            <a:avLst/>
          </a:prstGeom>
          <a:noFill/>
        </p:spPr>
        <p:txBody>
          <a:bodyPr wrap="square">
            <a:spAutoFit/>
          </a:bodyPr>
          <a:lstStyle/>
          <a:p>
            <a:pPr marL="0" marR="0"/>
            <a:r>
              <a:rPr lang="en-US" altLang="zh-CN" b="1" dirty="0">
                <a:solidFill>
                  <a:srgbClr val="C00000"/>
                </a:solidFill>
                <a:effectLst/>
                <a:latin typeface="微软雅黑" panose="020B0503020204020204" pitchFamily="34" charset="-122"/>
                <a:ea typeface="微软雅黑" panose="020B0503020204020204" pitchFamily="34" charset="-122"/>
              </a:rPr>
              <a:t>4. </a:t>
            </a:r>
            <a:r>
              <a:rPr lang="zh-CN" altLang="en-US" b="1" dirty="0">
                <a:solidFill>
                  <a:srgbClr val="C00000"/>
                </a:solidFill>
                <a:effectLst/>
                <a:latin typeface="微软雅黑" panose="020B0503020204020204" pitchFamily="34" charset="-122"/>
                <a:ea typeface="微软雅黑" panose="020B0503020204020204" pitchFamily="34" charset="-122"/>
              </a:rPr>
              <a:t>过渡时期国家资本主义经济的实践</a:t>
            </a:r>
          </a:p>
        </p:txBody>
      </p:sp>
      <p:sp>
        <p:nvSpPr>
          <p:cNvPr id="4" name="文本框 3">
            <a:extLst>
              <a:ext uri="{FF2B5EF4-FFF2-40B4-BE49-F238E27FC236}">
                <a16:creationId xmlns:a16="http://schemas.microsoft.com/office/drawing/2014/main" id="{FEA3996A-6597-3C63-AA5D-5E820FC0920E}"/>
              </a:ext>
            </a:extLst>
          </p:cNvPr>
          <p:cNvSpPr txBox="1"/>
          <p:nvPr/>
        </p:nvSpPr>
        <p:spPr>
          <a:xfrm>
            <a:off x="399682" y="248937"/>
            <a:ext cx="3234064"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三、做法成效</a:t>
            </a:r>
            <a:endParaRPr lang="zh-CN" altLang="en-US" sz="3600" b="1" dirty="0">
              <a:solidFill>
                <a:srgbClr val="C00000"/>
              </a:solidFill>
              <a:effectLst/>
              <a:latin typeface="微软雅黑" panose="020B0503020204020204" pitchFamily="34" charset="-122"/>
              <a:ea typeface="微软雅黑" panose="020B0503020204020204" pitchFamily="34" charset="-122"/>
            </a:endParaRPr>
          </a:p>
        </p:txBody>
      </p:sp>
      <p:pic>
        <p:nvPicPr>
          <p:cNvPr id="18434" name="Picture 2">
            <a:extLst>
              <a:ext uri="{FF2B5EF4-FFF2-40B4-BE49-F238E27FC236}">
                <a16:creationId xmlns:a16="http://schemas.microsoft.com/office/drawing/2014/main" id="{9E05B7D5-8738-183C-23AF-E360E70E64F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1268" y="1628161"/>
            <a:ext cx="4412923" cy="2306001"/>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F73A1E7B-DEFE-42D3-28A1-A9E88AC38516}"/>
              </a:ext>
            </a:extLst>
          </p:cNvPr>
          <p:cNvSpPr txBox="1"/>
          <p:nvPr/>
        </p:nvSpPr>
        <p:spPr>
          <a:xfrm>
            <a:off x="1660828" y="4091883"/>
            <a:ext cx="3511590" cy="307777"/>
          </a:xfrm>
          <a:prstGeom prst="rect">
            <a:avLst/>
          </a:prstGeom>
          <a:noFill/>
        </p:spPr>
        <p:txBody>
          <a:bodyPr wrap="square">
            <a:spAutoFit/>
          </a:bodyPr>
          <a:lstStyle/>
          <a:p>
            <a:pPr marL="0" marR="0" algn="ctr">
              <a:spcBef>
                <a:spcPts val="0"/>
              </a:spcBef>
              <a:spcAft>
                <a:spcPts val="0"/>
              </a:spcAft>
            </a:pPr>
            <a:r>
              <a:rPr lang="en-US" altLang="zh-CN" sz="1400" b="1" dirty="0">
                <a:solidFill>
                  <a:srgbClr val="808080"/>
                </a:solidFill>
                <a:effectLst/>
                <a:latin typeface="微软雅黑" panose="020B0503020204020204" pitchFamily="34" charset="-122"/>
                <a:ea typeface="微软雅黑" panose="020B0503020204020204" pitchFamily="34" charset="-122"/>
              </a:rPr>
              <a:t>1953</a:t>
            </a:r>
            <a:r>
              <a:rPr lang="zh-CN" altLang="en-US" sz="1400" b="1" dirty="0">
                <a:solidFill>
                  <a:srgbClr val="808080"/>
                </a:solidFill>
                <a:effectLst/>
                <a:latin typeface="微软雅黑" panose="020B0503020204020204" pitchFamily="34" charset="-122"/>
                <a:ea typeface="微软雅黑" panose="020B0503020204020204" pitchFamily="34" charset="-122"/>
              </a:rPr>
              <a:t>年，国家决定实行粮食统购统销政策</a:t>
            </a:r>
            <a:endParaRPr lang="zh-CN" altLang="en-US" sz="1400" b="1" dirty="0">
              <a:effectLst/>
              <a:latin typeface="微软雅黑" panose="020B0503020204020204" pitchFamily="34" charset="-122"/>
              <a:ea typeface="微软雅黑" panose="020B0503020204020204" pitchFamily="34" charset="-122"/>
            </a:endParaRPr>
          </a:p>
        </p:txBody>
      </p:sp>
      <p:pic>
        <p:nvPicPr>
          <p:cNvPr id="13" name="Picture 2">
            <a:extLst>
              <a:ext uri="{FF2B5EF4-FFF2-40B4-BE49-F238E27FC236}">
                <a16:creationId xmlns:a16="http://schemas.microsoft.com/office/drawing/2014/main" id="{40100490-26B9-476A-8619-00BFB8BF33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3246" y="2493145"/>
            <a:ext cx="4412922" cy="3002497"/>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a:extLst>
              <a:ext uri="{FF2B5EF4-FFF2-40B4-BE49-F238E27FC236}">
                <a16:creationId xmlns:a16="http://schemas.microsoft.com/office/drawing/2014/main" id="{2E8D1C6A-4C51-43EA-B0AD-29D8DCE9065A}"/>
              </a:ext>
            </a:extLst>
          </p:cNvPr>
          <p:cNvSpPr txBox="1"/>
          <p:nvPr/>
        </p:nvSpPr>
        <p:spPr>
          <a:xfrm>
            <a:off x="6017812" y="1838712"/>
            <a:ext cx="6174188" cy="307777"/>
          </a:xfrm>
          <a:prstGeom prst="rect">
            <a:avLst/>
          </a:prstGeom>
          <a:noFill/>
        </p:spPr>
        <p:txBody>
          <a:bodyPr wrap="square">
            <a:spAutoFit/>
          </a:bodyPr>
          <a:lstStyle/>
          <a:p>
            <a:pPr algn="ctr"/>
            <a:r>
              <a:rPr lang="zh-CN" altLang="en-US" sz="1400" b="1" dirty="0">
                <a:solidFill>
                  <a:srgbClr val="808080"/>
                </a:solidFill>
                <a:latin typeface="微软雅黑" panose="020B0503020204020204" pitchFamily="34" charset="-122"/>
                <a:ea typeface="微软雅黑" panose="020B0503020204020204" pitchFamily="34" charset="-122"/>
              </a:rPr>
              <a:t>各汽车厂组织力量走访用户，送货上门，采取经销、代销等方法</a:t>
            </a:r>
          </a:p>
        </p:txBody>
      </p:sp>
    </p:spTree>
    <p:extLst>
      <p:ext uri="{BB962C8B-B14F-4D97-AF65-F5344CB8AC3E}">
        <p14:creationId xmlns:p14="http://schemas.microsoft.com/office/powerpoint/2010/main" val="30518875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5" name="文本框 4">
            <a:extLst>
              <a:ext uri="{FF2B5EF4-FFF2-40B4-BE49-F238E27FC236}">
                <a16:creationId xmlns:a16="http://schemas.microsoft.com/office/drawing/2014/main" id="{747BB7AA-B042-6998-F52F-84D21CE54213}"/>
              </a:ext>
            </a:extLst>
          </p:cNvPr>
          <p:cNvSpPr txBox="1"/>
          <p:nvPr/>
        </p:nvSpPr>
        <p:spPr>
          <a:xfrm>
            <a:off x="399682" y="248937"/>
            <a:ext cx="3122746" cy="646331"/>
          </a:xfrm>
          <a:prstGeom prst="rect">
            <a:avLst/>
          </a:prstGeom>
          <a:noFill/>
        </p:spPr>
        <p:txBody>
          <a:bodyPr wrap="square">
            <a:spAutoFit/>
          </a:bodyPr>
          <a:lstStyle/>
          <a:p>
            <a:pPr algn="just"/>
            <a:r>
              <a:rPr lang="zh-CN" altLang="en-US" sz="3600" b="1" dirty="0">
                <a:solidFill>
                  <a:srgbClr val="C00000"/>
                </a:solidFill>
                <a:latin typeface="微软雅黑" panose="020B0503020204020204" pitchFamily="34" charset="-122"/>
                <a:ea typeface="微软雅黑" panose="020B0503020204020204" pitchFamily="34" charset="-122"/>
              </a:rPr>
              <a:t>四、现实意义</a:t>
            </a:r>
          </a:p>
        </p:txBody>
      </p:sp>
      <p:sp>
        <p:nvSpPr>
          <p:cNvPr id="4" name="文本框 3">
            <a:extLst>
              <a:ext uri="{FF2B5EF4-FFF2-40B4-BE49-F238E27FC236}">
                <a16:creationId xmlns:a16="http://schemas.microsoft.com/office/drawing/2014/main" id="{12BBB059-D217-70E7-5CC6-D372433C2AEF}"/>
              </a:ext>
            </a:extLst>
          </p:cNvPr>
          <p:cNvSpPr txBox="1"/>
          <p:nvPr/>
        </p:nvSpPr>
        <p:spPr>
          <a:xfrm>
            <a:off x="482273" y="1426737"/>
            <a:ext cx="7042992" cy="461665"/>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rPr>
              <a:t>1. </a:t>
            </a:r>
            <a:r>
              <a:rPr lang="zh-CN" altLang="en-US" sz="2400" b="1" dirty="0">
                <a:latin typeface="微软雅黑" panose="020B0503020204020204" pitchFamily="34" charset="-122"/>
                <a:ea typeface="微软雅黑" panose="020B0503020204020204" pitchFamily="34" charset="-122"/>
              </a:rPr>
              <a:t>为建设中国特色社会主义提供了科学的指导</a:t>
            </a:r>
          </a:p>
        </p:txBody>
      </p:sp>
      <p:sp>
        <p:nvSpPr>
          <p:cNvPr id="7" name="文本框 6">
            <a:extLst>
              <a:ext uri="{FF2B5EF4-FFF2-40B4-BE49-F238E27FC236}">
                <a16:creationId xmlns:a16="http://schemas.microsoft.com/office/drawing/2014/main" id="{76834524-03CE-8786-325B-7FC0D3F26D14}"/>
              </a:ext>
            </a:extLst>
          </p:cNvPr>
          <p:cNvSpPr txBox="1"/>
          <p:nvPr/>
        </p:nvSpPr>
        <p:spPr>
          <a:xfrm>
            <a:off x="482274" y="2472700"/>
            <a:ext cx="9637910" cy="461665"/>
          </a:xfrm>
          <a:prstGeom prst="rect">
            <a:avLst/>
          </a:prstGeom>
          <a:noFill/>
        </p:spPr>
        <p:txBody>
          <a:bodyPr wrap="square">
            <a:spAutoFit/>
          </a:bodyPr>
          <a:lstStyle/>
          <a:p>
            <a:pPr marR="0"/>
            <a:r>
              <a:rPr lang="en-US" altLang="zh-CN" sz="2400" b="1" dirty="0">
                <a:latin typeface="微软雅黑" panose="020B0503020204020204" pitchFamily="34" charset="-122"/>
                <a:ea typeface="微软雅黑" panose="020B0503020204020204" pitchFamily="34" charset="-122"/>
              </a:rPr>
              <a:t>2. </a:t>
            </a:r>
            <a:r>
              <a:rPr lang="zh-CN" altLang="en-US" sz="2400" b="1" dirty="0">
                <a:latin typeface="微软雅黑" panose="020B0503020204020204" pitchFamily="34" charset="-122"/>
                <a:ea typeface="微软雅黑" panose="020B0503020204020204" pitchFamily="34" charset="-122"/>
              </a:rPr>
              <a:t>为我国大力发展多种所有制经济提供了理论支撑</a:t>
            </a:r>
          </a:p>
        </p:txBody>
      </p:sp>
      <p:sp>
        <p:nvSpPr>
          <p:cNvPr id="9" name="文本框 8">
            <a:extLst>
              <a:ext uri="{FF2B5EF4-FFF2-40B4-BE49-F238E27FC236}">
                <a16:creationId xmlns:a16="http://schemas.microsoft.com/office/drawing/2014/main" id="{8D814013-8109-A660-28DD-7836BDEFB913}"/>
              </a:ext>
            </a:extLst>
          </p:cNvPr>
          <p:cNvSpPr txBox="1"/>
          <p:nvPr/>
        </p:nvSpPr>
        <p:spPr>
          <a:xfrm>
            <a:off x="482273" y="3518663"/>
            <a:ext cx="9637911" cy="830997"/>
          </a:xfrm>
          <a:prstGeom prst="rect">
            <a:avLst/>
          </a:prstGeom>
          <a:noFill/>
        </p:spPr>
        <p:txBody>
          <a:bodyPr wrap="square">
            <a:spAutoFit/>
          </a:bodyPr>
          <a:lstStyle/>
          <a:p>
            <a:r>
              <a:rPr lang="en-US" altLang="zh-CN" sz="2400" b="1" dirty="0">
                <a:latin typeface="微软雅黑" panose="020B0503020204020204" pitchFamily="34" charset="-122"/>
                <a:ea typeface="微软雅黑" panose="020B0503020204020204" pitchFamily="34" charset="-122"/>
              </a:rPr>
              <a:t>3. </a:t>
            </a:r>
            <a:r>
              <a:rPr lang="zh-CN" altLang="en-US" sz="2400" b="1" dirty="0">
                <a:latin typeface="微软雅黑" panose="020B0503020204020204" pitchFamily="34" charset="-122"/>
                <a:ea typeface="微软雅黑" panose="020B0503020204020204" pitchFamily="34" charset="-122"/>
              </a:rPr>
              <a:t>为我国正确处理社会主义公有制经济和其他所有制经济关系提供了历史依据</a:t>
            </a:r>
          </a:p>
        </p:txBody>
      </p:sp>
    </p:spTree>
    <p:extLst>
      <p:ext uri="{BB962C8B-B14F-4D97-AF65-F5344CB8AC3E}">
        <p14:creationId xmlns:p14="http://schemas.microsoft.com/office/powerpoint/2010/main" val="35025546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8" descr="新中国 红色背景图片 的图像结果">
            <a:extLst>
              <a:ext uri="{FF2B5EF4-FFF2-40B4-BE49-F238E27FC236}">
                <a16:creationId xmlns:a16="http://schemas.microsoft.com/office/drawing/2014/main" id="{6B9FD73B-44B1-88B0-D6DF-F272669B30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9BBF330E-BCDC-2C17-1FC0-7387449F3C7A}"/>
              </a:ext>
            </a:extLst>
          </p:cNvPr>
          <p:cNvSpPr txBox="1"/>
          <p:nvPr/>
        </p:nvSpPr>
        <p:spPr>
          <a:xfrm>
            <a:off x="365758" y="1244632"/>
            <a:ext cx="10913808" cy="3754874"/>
          </a:xfrm>
          <a:prstGeom prst="rect">
            <a:avLst/>
          </a:prstGeom>
          <a:noFill/>
        </p:spPr>
        <p:txBody>
          <a:bodyPr wrap="square">
            <a:spAutoFit/>
          </a:bodyPr>
          <a:lstStyle/>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a:t>
            </a:r>
            <a:r>
              <a:rPr lang="zh-CN" altLang="en-US" sz="1400" b="1" dirty="0">
                <a:effectLst/>
                <a:latin typeface="微软雅黑" panose="020B0503020204020204" pitchFamily="34" charset="-122"/>
                <a:ea typeface="微软雅黑" panose="020B0503020204020204" pitchFamily="34" charset="-122"/>
              </a:rPr>
              <a:t>源洪</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国家资本主义经济各种形式的提出与早期实践</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中共党史研究</a:t>
            </a:r>
            <a:r>
              <a:rPr lang="en-US" altLang="zh-CN" sz="1400" b="1" dirty="0">
                <a:effectLst/>
                <a:latin typeface="微软雅黑" panose="020B0503020204020204" pitchFamily="34" charset="-122"/>
                <a:ea typeface="微软雅黑" panose="020B0503020204020204" pitchFamily="34" charset="-122"/>
              </a:rPr>
              <a:t>,1991(01):61-66.</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[2]</a:t>
            </a:r>
            <a:r>
              <a:rPr lang="zh-CN" altLang="en-US" sz="1400" b="1" dirty="0">
                <a:effectLst/>
                <a:latin typeface="微软雅黑" panose="020B0503020204020204" pitchFamily="34" charset="-122"/>
                <a:ea typeface="微软雅黑" panose="020B0503020204020204" pitchFamily="34" charset="-122"/>
              </a:rPr>
              <a:t>刘宗波</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建国初期国家资本主义经济与新时期的私营经济和外资经济</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人力资源管理</a:t>
            </a:r>
            <a:r>
              <a:rPr lang="en-US" altLang="zh-CN" sz="1400" b="1" dirty="0">
                <a:effectLst/>
                <a:latin typeface="微软雅黑" panose="020B0503020204020204" pitchFamily="34" charset="-122"/>
                <a:ea typeface="微软雅黑" panose="020B0503020204020204" pitchFamily="34" charset="-122"/>
              </a:rPr>
              <a:t>,2011(05):44-45.</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[3]</a:t>
            </a:r>
            <a:r>
              <a:rPr lang="zh-CN" altLang="en-US" sz="1400" b="1" dirty="0">
                <a:effectLst/>
                <a:latin typeface="微软雅黑" panose="020B0503020204020204" pitchFamily="34" charset="-122"/>
                <a:ea typeface="微软雅黑" panose="020B0503020204020204" pitchFamily="34" charset="-122"/>
              </a:rPr>
              <a:t>汤洪明</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王国诚</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何锦全</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略论现阶段的国家资本主义经济</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上海经济研究</a:t>
            </a:r>
            <a:r>
              <a:rPr lang="en-US" altLang="zh-CN" sz="1400" b="1" dirty="0">
                <a:effectLst/>
                <a:latin typeface="微软雅黑" panose="020B0503020204020204" pitchFamily="34" charset="-122"/>
                <a:ea typeface="微软雅黑" panose="020B0503020204020204" pitchFamily="34" charset="-122"/>
              </a:rPr>
              <a:t>,1985(03):5-9.DOI:10.19626/j.cnki.cn31-1163/f.1985.03.002.</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[4]</a:t>
            </a:r>
            <a:r>
              <a:rPr lang="zh-CN" altLang="en-US" sz="1400" b="1" dirty="0">
                <a:effectLst/>
                <a:latin typeface="微软雅黑" panose="020B0503020204020204" pitchFamily="34" charset="-122"/>
                <a:ea typeface="微软雅黑" panose="020B0503020204020204" pitchFamily="34" charset="-122"/>
              </a:rPr>
              <a:t>王宜泰</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论当前国家资本主义经济的性质特点和地位</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上海大学学报</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社会科学版</a:t>
            </a:r>
            <a:r>
              <a:rPr lang="en-US" altLang="zh-CN" sz="1400" b="1" dirty="0">
                <a:effectLst/>
                <a:latin typeface="微软雅黑" panose="020B0503020204020204" pitchFamily="34" charset="-122"/>
                <a:ea typeface="微软雅黑" panose="020B0503020204020204" pitchFamily="34" charset="-122"/>
              </a:rPr>
              <a:t>),1990(02):4-8.</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[5]</a:t>
            </a:r>
            <a:r>
              <a:rPr lang="zh-CN" altLang="en-US" sz="1400" b="1" dirty="0">
                <a:effectLst/>
                <a:latin typeface="微软雅黑" panose="020B0503020204020204" pitchFamily="34" charset="-122"/>
                <a:ea typeface="微软雅黑" panose="020B0503020204020204" pitchFamily="34" charset="-122"/>
              </a:rPr>
              <a:t>刘宁</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宿晨华</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社会主义改造时期毛泽东对国家资本主义的认识及启示</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湖南社会科学</a:t>
            </a:r>
            <a:r>
              <a:rPr lang="en-US" altLang="zh-CN" sz="1400" b="1" dirty="0">
                <a:effectLst/>
                <a:latin typeface="微软雅黑" panose="020B0503020204020204" pitchFamily="34" charset="-122"/>
                <a:ea typeface="微软雅黑" panose="020B0503020204020204" pitchFamily="34" charset="-122"/>
              </a:rPr>
              <a:t>,2014(03):58-61.</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[6]</a:t>
            </a:r>
            <a:r>
              <a:rPr lang="zh-CN" altLang="en-US" sz="1400" b="1" dirty="0">
                <a:effectLst/>
                <a:latin typeface="微软雅黑" panose="020B0503020204020204" pitchFamily="34" charset="-122"/>
                <a:ea typeface="微软雅黑" panose="020B0503020204020204" pitchFamily="34" charset="-122"/>
              </a:rPr>
              <a:t>黄循平</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社会主义条件下为何允许国家资本主义经济存在</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学术研究</a:t>
            </a:r>
            <a:r>
              <a:rPr lang="en-US" altLang="zh-CN" sz="1400" b="1" dirty="0">
                <a:effectLst/>
                <a:latin typeface="微软雅黑" panose="020B0503020204020204" pitchFamily="34" charset="-122"/>
                <a:ea typeface="微软雅黑" panose="020B0503020204020204" pitchFamily="34" charset="-122"/>
              </a:rPr>
              <a:t>,1985(06):63-65.</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[7]</a:t>
            </a:r>
            <a:r>
              <a:rPr lang="zh-CN" altLang="en-US" sz="1400" b="1" dirty="0">
                <a:effectLst/>
                <a:latin typeface="微软雅黑" panose="020B0503020204020204" pitchFamily="34" charset="-122"/>
                <a:ea typeface="微软雅黑" panose="020B0503020204020204" pitchFamily="34" charset="-122"/>
              </a:rPr>
              <a:t>吴淑娴</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王宏宝</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历史与现实语境中的国家资本主义</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湖北社会科学</a:t>
            </a:r>
            <a:r>
              <a:rPr lang="en-US" altLang="zh-CN" sz="1400" b="1" dirty="0">
                <a:effectLst/>
                <a:latin typeface="微软雅黑" panose="020B0503020204020204" pitchFamily="34" charset="-122"/>
                <a:ea typeface="微软雅黑" panose="020B0503020204020204" pitchFamily="34" charset="-122"/>
              </a:rPr>
              <a:t>,2009(05):5-8.</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[8]</a:t>
            </a:r>
            <a:r>
              <a:rPr lang="zh-CN" altLang="en-US" sz="1400" b="1" dirty="0">
                <a:effectLst/>
                <a:latin typeface="微软雅黑" panose="020B0503020204020204" pitchFamily="34" charset="-122"/>
                <a:ea typeface="微软雅黑" panose="020B0503020204020204" pitchFamily="34" charset="-122"/>
              </a:rPr>
              <a:t>宋艳娜</a:t>
            </a:r>
            <a:r>
              <a:rPr lang="en-US" altLang="zh-CN" sz="1400" b="1" dirty="0">
                <a:effectLst/>
                <a:latin typeface="微软雅黑" panose="020B0503020204020204" pitchFamily="34" charset="-122"/>
                <a:ea typeface="微软雅黑" panose="020B0503020204020204" pitchFamily="34" charset="-122"/>
              </a:rPr>
              <a:t>. </a:t>
            </a:r>
            <a:r>
              <a:rPr lang="zh-CN" altLang="en-US" sz="1400" b="1" dirty="0">
                <a:effectLst/>
                <a:latin typeface="微软雅黑" panose="020B0503020204020204" pitchFamily="34" charset="-122"/>
                <a:ea typeface="微软雅黑" panose="020B0503020204020204" pitchFamily="34" charset="-122"/>
              </a:rPr>
              <a:t>论社会主义改造时期党的资本主义经济政策</a:t>
            </a:r>
            <a:r>
              <a:rPr lang="en-US" altLang="zh-CN" sz="1400" b="1" dirty="0">
                <a:effectLst/>
                <a:latin typeface="微软雅黑" panose="020B0503020204020204" pitchFamily="34" charset="-122"/>
                <a:ea typeface="微软雅黑" panose="020B0503020204020204" pitchFamily="34" charset="-122"/>
              </a:rPr>
              <a:t>[D].</a:t>
            </a:r>
            <a:r>
              <a:rPr lang="zh-CN" altLang="en-US" sz="1400" b="1" dirty="0">
                <a:effectLst/>
                <a:latin typeface="微软雅黑" panose="020B0503020204020204" pitchFamily="34" charset="-122"/>
                <a:ea typeface="微软雅黑" panose="020B0503020204020204" pitchFamily="34" charset="-122"/>
              </a:rPr>
              <a:t>东北师范大学</a:t>
            </a:r>
            <a:r>
              <a:rPr lang="en-US" altLang="zh-CN" sz="1400" b="1" dirty="0">
                <a:effectLst/>
                <a:latin typeface="微软雅黑" panose="020B0503020204020204" pitchFamily="34" charset="-122"/>
                <a:ea typeface="微软雅黑" panose="020B0503020204020204" pitchFamily="34" charset="-122"/>
              </a:rPr>
              <a:t>,2008.</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[9]</a:t>
            </a:r>
            <a:r>
              <a:rPr lang="zh-CN" altLang="en-US" sz="1400" b="1" dirty="0">
                <a:effectLst/>
                <a:latin typeface="微软雅黑" panose="020B0503020204020204" pitchFamily="34" charset="-122"/>
                <a:ea typeface="微软雅黑" panose="020B0503020204020204" pitchFamily="34" charset="-122"/>
              </a:rPr>
              <a:t>史春林</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关于“四马分肥”三个主要问题的订正</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中共党史研究</a:t>
            </a:r>
            <a:r>
              <a:rPr lang="en-US" altLang="zh-CN" sz="1400" b="1" dirty="0">
                <a:effectLst/>
                <a:latin typeface="微软雅黑" panose="020B0503020204020204" pitchFamily="34" charset="-122"/>
                <a:ea typeface="微软雅黑" panose="020B0503020204020204" pitchFamily="34" charset="-122"/>
              </a:rPr>
              <a:t>,2016(08):117-122.</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[10]</a:t>
            </a:r>
            <a:r>
              <a:rPr lang="zh-CN" altLang="en-US" sz="1400" b="1" dirty="0">
                <a:effectLst/>
                <a:latin typeface="微软雅黑" panose="020B0503020204020204" pitchFamily="34" charset="-122"/>
                <a:ea typeface="微软雅黑" panose="020B0503020204020204" pitchFamily="34" charset="-122"/>
              </a:rPr>
              <a:t>刘宁</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宿晨华</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社会主义改造时期毛泽东对国家资本主义的认识及启示</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湖南社会科学</a:t>
            </a:r>
            <a:r>
              <a:rPr lang="en-US" altLang="zh-CN" sz="1400" b="1" dirty="0">
                <a:effectLst/>
                <a:latin typeface="微软雅黑" panose="020B0503020204020204" pitchFamily="34" charset="-122"/>
                <a:ea typeface="微软雅黑" panose="020B0503020204020204" pitchFamily="34" charset="-122"/>
              </a:rPr>
              <a:t>,2014(03):58-61.</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[11]</a:t>
            </a:r>
            <a:r>
              <a:rPr lang="zh-CN" altLang="en-US" sz="1400" b="1" dirty="0">
                <a:effectLst/>
                <a:latin typeface="微软雅黑" panose="020B0503020204020204" pitchFamily="34" charset="-122"/>
                <a:ea typeface="微软雅黑" panose="020B0503020204020204" pitchFamily="34" charset="-122"/>
              </a:rPr>
              <a:t>王军民</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利用国家资本主义发展社会主义</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今日科苑</a:t>
            </a:r>
            <a:r>
              <a:rPr lang="en-US" altLang="zh-CN" sz="1400" b="1" dirty="0">
                <a:effectLst/>
                <a:latin typeface="微软雅黑" panose="020B0503020204020204" pitchFamily="34" charset="-122"/>
                <a:ea typeface="微软雅黑" panose="020B0503020204020204" pitchFamily="34" charset="-122"/>
              </a:rPr>
              <a:t>,2008(24):13.</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[12]</a:t>
            </a:r>
            <a:r>
              <a:rPr lang="zh-CN" altLang="en-US" sz="1400" b="1" dirty="0">
                <a:effectLst/>
                <a:latin typeface="微软雅黑" panose="020B0503020204020204" pitchFamily="34" charset="-122"/>
                <a:ea typeface="微软雅黑" panose="020B0503020204020204" pitchFamily="34" charset="-122"/>
              </a:rPr>
              <a:t>李戎</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毛泽东的国家资本主义理论同列宁的新经济政策比较研究</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世纪桥</a:t>
            </a:r>
            <a:r>
              <a:rPr lang="en-US" altLang="zh-CN" sz="1400" b="1" dirty="0">
                <a:effectLst/>
                <a:latin typeface="微软雅黑" panose="020B0503020204020204" pitchFamily="34" charset="-122"/>
                <a:ea typeface="微软雅黑" panose="020B0503020204020204" pitchFamily="34" charset="-122"/>
              </a:rPr>
              <a:t>,2004,(04):24-28.</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[13]</a:t>
            </a:r>
            <a:r>
              <a:rPr lang="zh-CN" altLang="en-US" sz="1400" b="1" dirty="0">
                <a:effectLst/>
                <a:latin typeface="微软雅黑" panose="020B0503020204020204" pitchFamily="34" charset="-122"/>
                <a:ea typeface="微软雅黑" panose="020B0503020204020204" pitchFamily="34" charset="-122"/>
              </a:rPr>
              <a:t>刘永国</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中国近现代国家资本主义经济历史考察</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淮北职业技术学院学报</a:t>
            </a:r>
            <a:r>
              <a:rPr lang="en-US" altLang="zh-CN" sz="1400" b="1" dirty="0">
                <a:effectLst/>
                <a:latin typeface="微软雅黑" panose="020B0503020204020204" pitchFamily="34" charset="-122"/>
                <a:ea typeface="微软雅黑" panose="020B0503020204020204" pitchFamily="34" charset="-122"/>
              </a:rPr>
              <a:t>,2015,14(02):102-104.</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[14]</a:t>
            </a:r>
            <a:r>
              <a:rPr lang="zh-CN" altLang="en-US" sz="1400" b="1" dirty="0">
                <a:effectLst/>
                <a:latin typeface="微软雅黑" panose="020B0503020204020204" pitchFamily="34" charset="-122"/>
                <a:ea typeface="微软雅黑" panose="020B0503020204020204" pitchFamily="34" charset="-122"/>
              </a:rPr>
              <a:t>黄淑婷</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列宁对毛泽东国家资本主义思想影响探究</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社会科学家</a:t>
            </a:r>
            <a:r>
              <a:rPr lang="en-US" altLang="zh-CN" sz="1400" b="1" dirty="0">
                <a:effectLst/>
                <a:latin typeface="微软雅黑" panose="020B0503020204020204" pitchFamily="34" charset="-122"/>
                <a:ea typeface="微软雅黑" panose="020B0503020204020204" pitchFamily="34" charset="-122"/>
              </a:rPr>
              <a:t>,2019,(04):26-30.</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[15]</a:t>
            </a:r>
            <a:r>
              <a:rPr lang="zh-CN" altLang="en-US" sz="1400" b="1" dirty="0">
                <a:effectLst/>
                <a:latin typeface="微软雅黑" panose="020B0503020204020204" pitchFamily="34" charset="-122"/>
                <a:ea typeface="微软雅黑" panose="020B0503020204020204" pitchFamily="34" charset="-122"/>
              </a:rPr>
              <a:t>涂雪峰</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卢玉华</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过渡时期中苏国家资本主义之比较</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兼谈邓演达的国家资本主义理论</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萍乡高等专科学校学报</a:t>
            </a:r>
            <a:r>
              <a:rPr lang="en-US" altLang="zh-CN" sz="1400" b="1" dirty="0">
                <a:effectLst/>
                <a:latin typeface="微软雅黑" panose="020B0503020204020204" pitchFamily="34" charset="-122"/>
                <a:ea typeface="微软雅黑" panose="020B0503020204020204" pitchFamily="34" charset="-122"/>
              </a:rPr>
              <a:t>,2001,(01):11-14.</a:t>
            </a:r>
          </a:p>
          <a:p>
            <a:pPr marL="0" marR="0" algn="just">
              <a:spcBef>
                <a:spcPts val="0"/>
              </a:spcBef>
              <a:spcAft>
                <a:spcPts val="0"/>
              </a:spcAft>
            </a:pPr>
            <a:r>
              <a:rPr lang="en-US" altLang="zh-CN" sz="1400" b="1" dirty="0">
                <a:effectLst/>
                <a:latin typeface="微软雅黑" panose="020B0503020204020204" pitchFamily="34" charset="-122"/>
                <a:ea typeface="微软雅黑" panose="020B0503020204020204" pitchFamily="34" charset="-122"/>
              </a:rPr>
              <a:t>[16]</a:t>
            </a:r>
            <a:r>
              <a:rPr lang="zh-CN" altLang="en-US" sz="1400" b="1" dirty="0">
                <a:effectLst/>
                <a:latin typeface="微软雅黑" panose="020B0503020204020204" pitchFamily="34" charset="-122"/>
                <a:ea typeface="微软雅黑" panose="020B0503020204020204" pitchFamily="34" charset="-122"/>
              </a:rPr>
              <a:t>陈爱玉</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毛泽东的国家资本主义理论与列宁的新经济政策比较</a:t>
            </a:r>
            <a:r>
              <a:rPr lang="en-US" altLang="zh-CN" sz="1400" b="1" dirty="0">
                <a:effectLst/>
                <a:latin typeface="微软雅黑" panose="020B0503020204020204" pitchFamily="34" charset="-122"/>
                <a:ea typeface="微软雅黑" panose="020B0503020204020204" pitchFamily="34" charset="-122"/>
              </a:rPr>
              <a:t>[J].</a:t>
            </a:r>
            <a:r>
              <a:rPr lang="zh-CN" altLang="en-US" sz="1400" b="1" dirty="0">
                <a:effectLst/>
                <a:latin typeface="微软雅黑" panose="020B0503020204020204" pitchFamily="34" charset="-122"/>
                <a:ea typeface="微软雅黑" panose="020B0503020204020204" pitchFamily="34" charset="-122"/>
              </a:rPr>
              <a:t>福州大学学报</a:t>
            </a:r>
            <a:r>
              <a:rPr lang="en-US" altLang="zh-CN" sz="1400" b="1" dirty="0">
                <a:effectLst/>
                <a:latin typeface="微软雅黑" panose="020B0503020204020204" pitchFamily="34" charset="-122"/>
                <a:ea typeface="微软雅黑" panose="020B0503020204020204" pitchFamily="34" charset="-122"/>
              </a:rPr>
              <a:t>(</a:t>
            </a:r>
            <a:r>
              <a:rPr lang="zh-CN" altLang="en-US" sz="1400" b="1" dirty="0">
                <a:effectLst/>
                <a:latin typeface="微软雅黑" panose="020B0503020204020204" pitchFamily="34" charset="-122"/>
                <a:ea typeface="微软雅黑" panose="020B0503020204020204" pitchFamily="34" charset="-122"/>
              </a:rPr>
              <a:t>哲学社会科学版</a:t>
            </a:r>
            <a:r>
              <a:rPr lang="en-US" altLang="zh-CN" sz="1400" b="1" dirty="0">
                <a:effectLst/>
                <a:latin typeface="微软雅黑" panose="020B0503020204020204" pitchFamily="34" charset="-122"/>
                <a:ea typeface="微软雅黑" panose="020B0503020204020204" pitchFamily="34" charset="-122"/>
              </a:rPr>
              <a:t>),2004(03):89-94.</a:t>
            </a:r>
          </a:p>
        </p:txBody>
      </p:sp>
      <p:sp>
        <p:nvSpPr>
          <p:cNvPr id="5" name="文本框 4">
            <a:extLst>
              <a:ext uri="{FF2B5EF4-FFF2-40B4-BE49-F238E27FC236}">
                <a16:creationId xmlns:a16="http://schemas.microsoft.com/office/drawing/2014/main" id="{298B949D-7B58-D108-81B3-4487537AB5FF}"/>
              </a:ext>
            </a:extLst>
          </p:cNvPr>
          <p:cNvSpPr txBox="1"/>
          <p:nvPr/>
        </p:nvSpPr>
        <p:spPr>
          <a:xfrm>
            <a:off x="617958" y="431817"/>
            <a:ext cx="2148839" cy="646331"/>
          </a:xfrm>
          <a:prstGeom prst="rect">
            <a:avLst/>
          </a:prstGeom>
          <a:noFill/>
        </p:spPr>
        <p:txBody>
          <a:bodyPr wrap="square">
            <a:spAutoFit/>
          </a:bodyPr>
          <a:lstStyle/>
          <a:p>
            <a:pPr marL="0" marR="0"/>
            <a:r>
              <a:rPr lang="zh-CN" altLang="en-US" sz="3600" b="1" dirty="0">
                <a:solidFill>
                  <a:srgbClr val="C00000"/>
                </a:solidFill>
                <a:effectLst/>
                <a:latin typeface="微软雅黑" panose="020B0503020204020204" pitchFamily="34" charset="-122"/>
                <a:ea typeface="微软雅黑" panose="020B0503020204020204" pitchFamily="34" charset="-122"/>
              </a:rPr>
              <a:t>参考资料</a:t>
            </a:r>
          </a:p>
        </p:txBody>
      </p:sp>
    </p:spTree>
    <p:extLst>
      <p:ext uri="{BB962C8B-B14F-4D97-AF65-F5344CB8AC3E}">
        <p14:creationId xmlns:p14="http://schemas.microsoft.com/office/powerpoint/2010/main" val="40188943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92A1748D-58E8-E305-F7EC-506437E3D8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8ED54905-251B-E4EB-8BB0-9B0CF6103306}"/>
              </a:ext>
            </a:extLst>
          </p:cNvPr>
          <p:cNvSpPr txBox="1"/>
          <p:nvPr/>
        </p:nvSpPr>
        <p:spPr>
          <a:xfrm>
            <a:off x="3954535" y="2457654"/>
            <a:ext cx="4950926" cy="1107996"/>
          </a:xfrm>
          <a:prstGeom prst="rect">
            <a:avLst/>
          </a:prstGeom>
          <a:noFill/>
        </p:spPr>
        <p:txBody>
          <a:bodyPr wrap="square" rtlCol="0">
            <a:spAutoFit/>
          </a:bodyPr>
          <a:lstStyle/>
          <a:p>
            <a:r>
              <a:rPr lang="zh-CN" altLang="en-US" sz="6600" b="1" dirty="0">
                <a:latin typeface="微软雅黑" panose="020B0503020204020204" pitchFamily="34" charset="-122"/>
                <a:ea typeface="微软雅黑" panose="020B0503020204020204" pitchFamily="34" charset="-122"/>
              </a:rPr>
              <a:t>谢 谢 大 家 ！</a:t>
            </a:r>
          </a:p>
        </p:txBody>
      </p:sp>
    </p:spTree>
    <p:extLst>
      <p:ext uri="{BB962C8B-B14F-4D97-AF65-F5344CB8AC3E}">
        <p14:creationId xmlns:p14="http://schemas.microsoft.com/office/powerpoint/2010/main" val="3997926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solidFill>
          <a:schemeClr val="accent2">
            <a:lumMod val="75000"/>
            <a:alpha val="0"/>
          </a:schemeClr>
        </a:solidFill>
        <a:effectLst/>
      </p:bgPr>
    </p:bg>
    <p:spTree>
      <p:nvGrpSpPr>
        <p:cNvPr id="1" name=""/>
        <p:cNvGrpSpPr/>
        <p:nvPr/>
      </p:nvGrpSpPr>
      <p:grpSpPr>
        <a:xfrm>
          <a:off x="0" y="0"/>
          <a:ext cx="0" cy="0"/>
          <a:chOff x="0" y="0"/>
          <a:chExt cx="0" cy="0"/>
        </a:xfrm>
      </p:grpSpPr>
      <p:pic>
        <p:nvPicPr>
          <p:cNvPr id="3080" name="Picture 8" descr="新中国 红色背景图片 的图像结果">
            <a:extLst>
              <a:ext uri="{FF2B5EF4-FFF2-40B4-BE49-F238E27FC236}">
                <a16:creationId xmlns:a16="http://schemas.microsoft.com/office/drawing/2014/main" id="{AB086149-D3B3-B772-1AFF-A3FBDAEB4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 name="文本框 2">
            <a:extLst>
              <a:ext uri="{FF2B5EF4-FFF2-40B4-BE49-F238E27FC236}">
                <a16:creationId xmlns:a16="http://schemas.microsoft.com/office/drawing/2014/main" id="{EF5D4849-4800-97DB-56DC-E3B806CD8300}"/>
              </a:ext>
            </a:extLst>
          </p:cNvPr>
          <p:cNvSpPr txBox="1"/>
          <p:nvPr/>
        </p:nvSpPr>
        <p:spPr>
          <a:xfrm>
            <a:off x="171079" y="1107523"/>
            <a:ext cx="6825555" cy="1569660"/>
          </a:xfrm>
          <a:prstGeom prst="rect">
            <a:avLst/>
          </a:prstGeom>
          <a:noFill/>
        </p:spPr>
        <p:txBody>
          <a:bodyPr wrap="square">
            <a:spAutoFit/>
          </a:bodyPr>
          <a:lstStyle/>
          <a:p>
            <a:pPr marL="0" marR="0">
              <a:spcBef>
                <a:spcPts val="0"/>
              </a:spcBef>
              <a:spcAft>
                <a:spcPts val="0"/>
              </a:spcAft>
            </a:pPr>
            <a:r>
              <a:rPr lang="zh-CN" altLang="en-US" sz="2400" b="1" dirty="0">
                <a:solidFill>
                  <a:srgbClr val="C00000"/>
                </a:solidFill>
                <a:effectLst/>
                <a:latin typeface="微软雅黑" panose="020B0503020204020204" pitchFamily="34" charset="-122"/>
                <a:ea typeface="微软雅黑" panose="020B0503020204020204" pitchFamily="34" charset="-122"/>
              </a:rPr>
              <a:t>定义：</a:t>
            </a:r>
            <a:r>
              <a:rPr lang="zh-CN" altLang="en-US" sz="2400" b="1" dirty="0">
                <a:effectLst/>
                <a:latin typeface="微软雅黑" panose="020B0503020204020204" pitchFamily="34" charset="-122"/>
                <a:ea typeface="微软雅黑" panose="020B0503020204020204" pitchFamily="34" charset="-122"/>
              </a:rPr>
              <a:t>国家资本主义经济是国家资本与私人资本合作的经济，其绝大部分是在人民政府管理之下的，用各种形式和国营社会主义经济联系着的，并受工人监督的资本主义经济。</a:t>
            </a:r>
          </a:p>
        </p:txBody>
      </p:sp>
      <p:sp>
        <p:nvSpPr>
          <p:cNvPr id="4" name="文本框 3">
            <a:extLst>
              <a:ext uri="{FF2B5EF4-FFF2-40B4-BE49-F238E27FC236}">
                <a16:creationId xmlns:a16="http://schemas.microsoft.com/office/drawing/2014/main" id="{6C8436CA-CFBF-5B32-9B56-1C5BF8348ED7}"/>
              </a:ext>
            </a:extLst>
          </p:cNvPr>
          <p:cNvSpPr txBox="1"/>
          <p:nvPr/>
        </p:nvSpPr>
        <p:spPr>
          <a:xfrm>
            <a:off x="3007687" y="257161"/>
            <a:ext cx="5244527" cy="646331"/>
          </a:xfrm>
          <a:prstGeom prst="rect">
            <a:avLst/>
          </a:prstGeom>
          <a:noFill/>
        </p:spPr>
        <p:txBody>
          <a:bodyPr wrap="square" rtlCol="0">
            <a:spAutoFit/>
          </a:bodyPr>
          <a:lstStyle/>
          <a:p>
            <a:r>
              <a:rPr lang="zh-CN" altLang="en-US" sz="3600" b="1" dirty="0">
                <a:latin typeface="微软雅黑" panose="020B0503020204020204" pitchFamily="34" charset="-122"/>
                <a:ea typeface="微软雅黑" panose="020B0503020204020204" pitchFamily="34" charset="-122"/>
              </a:rPr>
              <a:t>对于国家资本主义的理解</a:t>
            </a:r>
          </a:p>
        </p:txBody>
      </p:sp>
      <p:sp>
        <p:nvSpPr>
          <p:cNvPr id="6" name="文本框 5">
            <a:extLst>
              <a:ext uri="{FF2B5EF4-FFF2-40B4-BE49-F238E27FC236}">
                <a16:creationId xmlns:a16="http://schemas.microsoft.com/office/drawing/2014/main" id="{622558B0-FA09-F038-BC2D-6B2F70C2B3CB}"/>
              </a:ext>
            </a:extLst>
          </p:cNvPr>
          <p:cNvSpPr txBox="1"/>
          <p:nvPr/>
        </p:nvSpPr>
        <p:spPr>
          <a:xfrm>
            <a:off x="171080" y="2814485"/>
            <a:ext cx="6825554" cy="830997"/>
          </a:xfrm>
          <a:prstGeom prst="rect">
            <a:avLst/>
          </a:prstGeom>
          <a:noFill/>
        </p:spPr>
        <p:txBody>
          <a:bodyPr wrap="square">
            <a:spAutoFit/>
          </a:bodyPr>
          <a:lstStyle/>
          <a:p>
            <a:pPr marL="0" marR="0">
              <a:spcBef>
                <a:spcPts val="0"/>
              </a:spcBef>
              <a:spcAft>
                <a:spcPts val="0"/>
              </a:spcAft>
            </a:pPr>
            <a:r>
              <a:rPr lang="zh-CN" altLang="en-US" sz="2400" b="1" dirty="0">
                <a:solidFill>
                  <a:srgbClr val="C00000"/>
                </a:solidFill>
                <a:effectLst/>
                <a:latin typeface="微软雅黑" panose="020B0503020204020204" pitchFamily="34" charset="-122"/>
                <a:ea typeface="微软雅黑" panose="020B0503020204020204" pitchFamily="34" charset="-122"/>
              </a:rPr>
              <a:t>性质：国家资本主义经济的性质，是由它们所属的国家性质决定的。</a:t>
            </a:r>
            <a:endParaRPr lang="en-US" altLang="zh-CN" sz="2400" b="1" dirty="0">
              <a:solidFill>
                <a:srgbClr val="C00000"/>
              </a:solidFill>
              <a:effectLst/>
              <a:latin typeface="微软雅黑" panose="020B0503020204020204" pitchFamily="34" charset="-122"/>
              <a:ea typeface="微软雅黑" panose="020B0503020204020204" pitchFamily="34" charset="-122"/>
            </a:endParaRPr>
          </a:p>
        </p:txBody>
      </p:sp>
      <p:pic>
        <p:nvPicPr>
          <p:cNvPr id="3082" name="Picture 10" descr="马克思列宁 图片 的图像结果">
            <a:extLst>
              <a:ext uri="{FF2B5EF4-FFF2-40B4-BE49-F238E27FC236}">
                <a16:creationId xmlns:a16="http://schemas.microsoft.com/office/drawing/2014/main" id="{C866F991-D770-0BD0-F2FB-CD9FB95E6C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470" y="1009987"/>
            <a:ext cx="3752850" cy="2924175"/>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3812549F-FAC3-11CB-6BE8-6FC18C54E923}"/>
              </a:ext>
            </a:extLst>
          </p:cNvPr>
          <p:cNvSpPr txBox="1"/>
          <p:nvPr/>
        </p:nvSpPr>
        <p:spPr>
          <a:xfrm>
            <a:off x="296403" y="6400380"/>
            <a:ext cx="10188199" cy="338554"/>
          </a:xfrm>
          <a:prstGeom prst="rect">
            <a:avLst/>
          </a:prstGeom>
          <a:noFill/>
        </p:spPr>
        <p:txBody>
          <a:bodyPr wrap="square">
            <a:spAutoFit/>
          </a:bodyPr>
          <a:lstStyle/>
          <a:p>
            <a:pPr marL="0" marR="0" algn="just">
              <a:spcBef>
                <a:spcPts val="0"/>
              </a:spcBef>
              <a:spcAft>
                <a:spcPts val="0"/>
              </a:spcAft>
            </a:pPr>
            <a:r>
              <a:rPr lang="en-US" altLang="zh-CN" sz="1600" b="1" dirty="0">
                <a:effectLst/>
                <a:latin typeface="黑体" panose="02010609060101010101" pitchFamily="49" charset="-122"/>
                <a:ea typeface="黑体" panose="02010609060101010101" pitchFamily="49" charset="-122"/>
              </a:rPr>
              <a:t>[4]</a:t>
            </a:r>
            <a:r>
              <a:rPr lang="zh-CN" altLang="en-US" sz="1600" b="1" dirty="0">
                <a:effectLst/>
                <a:latin typeface="黑体" panose="02010609060101010101" pitchFamily="49" charset="-122"/>
                <a:ea typeface="黑体" panose="02010609060101010101" pitchFamily="49" charset="-122"/>
              </a:rPr>
              <a:t>王宜泰</a:t>
            </a:r>
            <a:r>
              <a:rPr lang="en-US" altLang="zh-CN" sz="1600" b="1" dirty="0">
                <a:effectLst/>
                <a:latin typeface="黑体" panose="02010609060101010101" pitchFamily="49" charset="-122"/>
                <a:ea typeface="黑体" panose="02010609060101010101" pitchFamily="49" charset="-122"/>
              </a:rPr>
              <a:t>.</a:t>
            </a:r>
            <a:r>
              <a:rPr lang="zh-CN" altLang="en-US" sz="1600" b="1" dirty="0">
                <a:effectLst/>
                <a:latin typeface="黑体" panose="02010609060101010101" pitchFamily="49" charset="-122"/>
                <a:ea typeface="黑体" panose="02010609060101010101" pitchFamily="49" charset="-122"/>
              </a:rPr>
              <a:t>论当前国家资本主义经济的性质特点和地位</a:t>
            </a:r>
            <a:r>
              <a:rPr lang="en-US" altLang="zh-CN" sz="1600" b="1" dirty="0">
                <a:effectLst/>
                <a:latin typeface="黑体" panose="02010609060101010101" pitchFamily="49" charset="-122"/>
                <a:ea typeface="黑体" panose="02010609060101010101" pitchFamily="49" charset="-122"/>
              </a:rPr>
              <a:t>[J].</a:t>
            </a:r>
            <a:r>
              <a:rPr lang="zh-CN" altLang="en-US" sz="1600" b="1" dirty="0">
                <a:effectLst/>
                <a:latin typeface="黑体" panose="02010609060101010101" pitchFamily="49" charset="-122"/>
                <a:ea typeface="黑体" panose="02010609060101010101" pitchFamily="49" charset="-122"/>
              </a:rPr>
              <a:t>上海大学学报</a:t>
            </a:r>
            <a:r>
              <a:rPr lang="en-US" altLang="zh-CN" sz="1600" b="1" dirty="0">
                <a:effectLst/>
                <a:latin typeface="黑体" panose="02010609060101010101" pitchFamily="49" charset="-122"/>
                <a:ea typeface="黑体" panose="02010609060101010101" pitchFamily="49" charset="-122"/>
              </a:rPr>
              <a:t>(</a:t>
            </a:r>
            <a:r>
              <a:rPr lang="zh-CN" altLang="en-US" sz="1600" b="1" dirty="0">
                <a:effectLst/>
                <a:latin typeface="黑体" panose="02010609060101010101" pitchFamily="49" charset="-122"/>
                <a:ea typeface="黑体" panose="02010609060101010101" pitchFamily="49" charset="-122"/>
              </a:rPr>
              <a:t>社会科学版</a:t>
            </a:r>
            <a:r>
              <a:rPr lang="en-US" altLang="zh-CN" sz="1600" b="1" dirty="0">
                <a:effectLst/>
                <a:latin typeface="黑体" panose="02010609060101010101" pitchFamily="49" charset="-122"/>
                <a:ea typeface="黑体" panose="02010609060101010101" pitchFamily="49" charset="-122"/>
              </a:rPr>
              <a:t>),1990(02):4-8.</a:t>
            </a:r>
          </a:p>
        </p:txBody>
      </p:sp>
    </p:spTree>
    <p:extLst>
      <p:ext uri="{BB962C8B-B14F-4D97-AF65-F5344CB8AC3E}">
        <p14:creationId xmlns:p14="http://schemas.microsoft.com/office/powerpoint/2010/main" val="151844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8" descr="新中国 红色背景图片 的图像结果">
            <a:extLst>
              <a:ext uri="{FF2B5EF4-FFF2-40B4-BE49-F238E27FC236}">
                <a16:creationId xmlns:a16="http://schemas.microsoft.com/office/drawing/2014/main" id="{64783B37-4DD7-7289-1846-DAAC6EA00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32" name="TextBox 8"/>
          <p:cNvSpPr txBox="1"/>
          <p:nvPr/>
        </p:nvSpPr>
        <p:spPr>
          <a:xfrm>
            <a:off x="539703" y="232810"/>
            <a:ext cx="1926754" cy="553998"/>
          </a:xfrm>
          <a:prstGeom prst="rect">
            <a:avLst/>
          </a:prstGeom>
          <a:noFill/>
        </p:spPr>
        <p:txBody>
          <a:bodyPr wrap="square" lIns="0" tIns="0" rIns="0" bIns="0" rtlCol="0" anchor="ctr">
            <a:spAutoFit/>
          </a:bodyPr>
          <a:lstStyle/>
          <a:p>
            <a:pPr defTabSz="866943" fontAlgn="base">
              <a:spcBef>
                <a:spcPct val="0"/>
              </a:spcBef>
              <a:spcAft>
                <a:spcPct val="0"/>
              </a:spcAft>
              <a:defRPr/>
            </a:pPr>
            <a:r>
              <a:rPr lang="zh-CN" altLang="en-US" sz="3600" b="1" dirty="0">
                <a:solidFill>
                  <a:srgbClr val="C00000"/>
                </a:solidFill>
                <a:latin typeface="Arial" panose="020B0604020202020204" pitchFamily="34" charset="0"/>
                <a:ea typeface="微软雅黑" panose="020B0503020204020204" pitchFamily="34" charset="-122"/>
                <a:sym typeface="Arial" panose="020B0604020202020204" pitchFamily="34" charset="0"/>
              </a:rPr>
              <a:t>理解角度</a:t>
            </a:r>
          </a:p>
        </p:txBody>
      </p:sp>
      <p:grpSp>
        <p:nvGrpSpPr>
          <p:cNvPr id="2" name="组合 1">
            <a:extLst>
              <a:ext uri="{FF2B5EF4-FFF2-40B4-BE49-F238E27FC236}">
                <a16:creationId xmlns:a16="http://schemas.microsoft.com/office/drawing/2014/main" id="{9DDEA4D6-259D-40B0-A11E-0C104E4DEA10}"/>
              </a:ext>
            </a:extLst>
          </p:cNvPr>
          <p:cNvGrpSpPr/>
          <p:nvPr/>
        </p:nvGrpSpPr>
        <p:grpSpPr>
          <a:xfrm>
            <a:off x="2466457" y="1461248"/>
            <a:ext cx="4200865" cy="3356253"/>
            <a:chOff x="2023647" y="1206807"/>
            <a:chExt cx="4200865" cy="3356253"/>
          </a:xfrm>
        </p:grpSpPr>
        <p:grpSp>
          <p:nvGrpSpPr>
            <p:cNvPr id="34" name="Group 33"/>
            <p:cNvGrpSpPr/>
            <p:nvPr/>
          </p:nvGrpSpPr>
          <p:grpSpPr>
            <a:xfrm>
              <a:off x="2023647" y="1214929"/>
              <a:ext cx="1502034" cy="515099"/>
              <a:chOff x="5128063" y="2256183"/>
              <a:chExt cx="3273083" cy="515155"/>
            </a:xfrm>
            <a:solidFill>
              <a:srgbClr val="C00000"/>
            </a:solidFill>
          </p:grpSpPr>
          <p:sp>
            <p:nvSpPr>
              <p:cNvPr id="4" name="Pentagon 3"/>
              <p:cNvSpPr/>
              <p:nvPr/>
            </p:nvSpPr>
            <p:spPr>
              <a:xfrm>
                <a:off x="5128063" y="2256183"/>
                <a:ext cx="3273083" cy="51515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r>
                  <a:rPr lang="en-GB" sz="3200" b="1" dirty="0">
                    <a:solidFill>
                      <a:prstClr val="white"/>
                    </a:solidFill>
                    <a:latin typeface="Arial" panose="020B0604020202020204" pitchFamily="34" charset="0"/>
                    <a:ea typeface="微软雅黑" panose="020B0503020204020204" pitchFamily="34" charset="-122"/>
                    <a:sym typeface="Arial" panose="020B0604020202020204" pitchFamily="34" charset="0"/>
                  </a:rPr>
                  <a:t>1</a:t>
                </a:r>
              </a:p>
            </p:txBody>
          </p:sp>
          <p:sp>
            <p:nvSpPr>
              <p:cNvPr id="9" name="Rectangle 8"/>
              <p:cNvSpPr/>
              <p:nvPr/>
            </p:nvSpPr>
            <p:spPr>
              <a:xfrm>
                <a:off x="5128064" y="2256183"/>
                <a:ext cx="464234" cy="51515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endParaRPr lang="en-GB" sz="1327"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Group 34"/>
            <p:cNvGrpSpPr/>
            <p:nvPr/>
          </p:nvGrpSpPr>
          <p:grpSpPr>
            <a:xfrm>
              <a:off x="2034462" y="2105197"/>
              <a:ext cx="1502034" cy="521286"/>
              <a:chOff x="838303" y="2882745"/>
              <a:chExt cx="3273083" cy="521343"/>
            </a:xfrm>
            <a:solidFill>
              <a:schemeClr val="accent2"/>
            </a:solidFill>
          </p:grpSpPr>
          <p:sp>
            <p:nvSpPr>
              <p:cNvPr id="6" name="Pentagon 5"/>
              <p:cNvSpPr/>
              <p:nvPr/>
            </p:nvSpPr>
            <p:spPr>
              <a:xfrm>
                <a:off x="838303" y="2882745"/>
                <a:ext cx="3273083" cy="51515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r>
                  <a:rPr lang="en-GB" sz="3200" b="1" dirty="0">
                    <a:solidFill>
                      <a:prstClr val="white"/>
                    </a:solidFill>
                    <a:latin typeface="Arial" panose="020B0604020202020204" pitchFamily="34" charset="0"/>
                    <a:ea typeface="微软雅黑" panose="020B0503020204020204" pitchFamily="34" charset="-122"/>
                    <a:sym typeface="Arial" panose="020B0604020202020204" pitchFamily="34" charset="0"/>
                  </a:rPr>
                  <a:t>2</a:t>
                </a:r>
              </a:p>
            </p:txBody>
          </p:sp>
          <p:sp>
            <p:nvSpPr>
              <p:cNvPr id="10" name="Rectangle 9"/>
              <p:cNvSpPr/>
              <p:nvPr/>
            </p:nvSpPr>
            <p:spPr>
              <a:xfrm>
                <a:off x="838303" y="2888933"/>
                <a:ext cx="464233"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endParaRPr lang="en-GB" sz="1327"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6" name="Group 35"/>
            <p:cNvGrpSpPr/>
            <p:nvPr/>
          </p:nvGrpSpPr>
          <p:grpSpPr>
            <a:xfrm>
              <a:off x="2023647" y="3076622"/>
              <a:ext cx="1502034" cy="515099"/>
              <a:chOff x="5128064" y="3934054"/>
              <a:chExt cx="3273083" cy="515155"/>
            </a:xfrm>
            <a:solidFill>
              <a:schemeClr val="bg2">
                <a:lumMod val="75000"/>
              </a:schemeClr>
            </a:solidFill>
          </p:grpSpPr>
          <p:sp>
            <p:nvSpPr>
              <p:cNvPr id="7" name="Pentagon 6"/>
              <p:cNvSpPr/>
              <p:nvPr/>
            </p:nvSpPr>
            <p:spPr>
              <a:xfrm>
                <a:off x="5128064" y="3934054"/>
                <a:ext cx="3273083" cy="51515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r>
                  <a:rPr lang="en-GB" sz="3200" b="1" dirty="0">
                    <a:solidFill>
                      <a:prstClr val="white"/>
                    </a:solidFill>
                    <a:latin typeface="Arial" panose="020B0604020202020204" pitchFamily="34" charset="0"/>
                    <a:ea typeface="微软雅黑" panose="020B0503020204020204" pitchFamily="34" charset="-122"/>
                    <a:sym typeface="Arial" panose="020B0604020202020204" pitchFamily="34" charset="0"/>
                  </a:rPr>
                  <a:t>3</a:t>
                </a:r>
              </a:p>
            </p:txBody>
          </p:sp>
          <p:sp>
            <p:nvSpPr>
              <p:cNvPr id="11" name="Rectangle 10"/>
              <p:cNvSpPr/>
              <p:nvPr/>
            </p:nvSpPr>
            <p:spPr>
              <a:xfrm>
                <a:off x="5128064" y="3934054"/>
                <a:ext cx="464234"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endParaRPr lang="en-GB" sz="1327"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文本框 11">
              <a:extLst>
                <a:ext uri="{FF2B5EF4-FFF2-40B4-BE49-F238E27FC236}">
                  <a16:creationId xmlns:a16="http://schemas.microsoft.com/office/drawing/2014/main" id="{12576A4B-401F-5E2F-976C-9CE736756F6C}"/>
                </a:ext>
              </a:extLst>
            </p:cNvPr>
            <p:cNvSpPr txBox="1"/>
            <p:nvPr/>
          </p:nvSpPr>
          <p:spPr>
            <a:xfrm>
              <a:off x="3855515" y="1206807"/>
              <a:ext cx="2368997" cy="523220"/>
            </a:xfrm>
            <a:prstGeom prst="rect">
              <a:avLst/>
            </a:prstGeom>
            <a:noFill/>
          </p:spPr>
          <p:txBody>
            <a:bodyPr wrap="square">
              <a:spAutoFit/>
            </a:bodyPr>
            <a:lstStyle/>
            <a:p>
              <a:pPr marL="0" marR="0" algn="just"/>
              <a:r>
                <a:rPr lang="zh-CN" altLang="en-US" sz="2800" b="1" dirty="0">
                  <a:effectLst/>
                  <a:latin typeface="微软雅黑" panose="020B0503020204020204" pitchFamily="34" charset="-122"/>
                  <a:ea typeface="微软雅黑" panose="020B0503020204020204" pitchFamily="34" charset="-122"/>
                </a:rPr>
                <a:t>历史背景</a:t>
              </a:r>
            </a:p>
          </p:txBody>
        </p:sp>
        <p:sp>
          <p:nvSpPr>
            <p:cNvPr id="14" name="文本框 13">
              <a:extLst>
                <a:ext uri="{FF2B5EF4-FFF2-40B4-BE49-F238E27FC236}">
                  <a16:creationId xmlns:a16="http://schemas.microsoft.com/office/drawing/2014/main" id="{B6A99975-397F-10E7-4B6A-AEDCF841E50B}"/>
                </a:ext>
              </a:extLst>
            </p:cNvPr>
            <p:cNvSpPr txBox="1"/>
            <p:nvPr/>
          </p:nvSpPr>
          <p:spPr>
            <a:xfrm>
              <a:off x="3855515" y="2192308"/>
              <a:ext cx="1756746" cy="523220"/>
            </a:xfrm>
            <a:prstGeom prst="rect">
              <a:avLst/>
            </a:prstGeom>
            <a:noFill/>
          </p:spPr>
          <p:txBody>
            <a:bodyPr wrap="square">
              <a:spAutoFit/>
            </a:bodyPr>
            <a:lstStyle/>
            <a:p>
              <a:pPr algn="just"/>
              <a:r>
                <a:rPr lang="zh-CN" altLang="en-US" sz="2800" b="1" dirty="0">
                  <a:latin typeface="微软雅黑" panose="020B0503020204020204" pitchFamily="34" charset="-122"/>
                  <a:ea typeface="微软雅黑" panose="020B0503020204020204" pitchFamily="34" charset="-122"/>
                </a:rPr>
                <a:t>中外对比</a:t>
              </a:r>
            </a:p>
          </p:txBody>
        </p:sp>
        <p:sp>
          <p:nvSpPr>
            <p:cNvPr id="16" name="文本框 15">
              <a:extLst>
                <a:ext uri="{FF2B5EF4-FFF2-40B4-BE49-F238E27FC236}">
                  <a16:creationId xmlns:a16="http://schemas.microsoft.com/office/drawing/2014/main" id="{C7C686B4-9F40-F646-CFAE-5871C2DF7643}"/>
                </a:ext>
              </a:extLst>
            </p:cNvPr>
            <p:cNvSpPr txBox="1"/>
            <p:nvPr/>
          </p:nvSpPr>
          <p:spPr>
            <a:xfrm>
              <a:off x="3855515" y="3116074"/>
              <a:ext cx="2019140" cy="523220"/>
            </a:xfrm>
            <a:prstGeom prst="rect">
              <a:avLst/>
            </a:prstGeom>
            <a:noFill/>
          </p:spPr>
          <p:txBody>
            <a:bodyPr wrap="square">
              <a:spAutoFit/>
            </a:bodyPr>
            <a:lstStyle/>
            <a:p>
              <a:pPr marR="0" algn="just"/>
              <a:r>
                <a:rPr lang="zh-CN" altLang="en-US" sz="2800" b="1" dirty="0">
                  <a:latin typeface="微软雅黑" panose="020B0503020204020204" pitchFamily="34" charset="-122"/>
                  <a:ea typeface="微软雅黑" panose="020B0503020204020204" pitchFamily="34" charset="-122"/>
                </a:rPr>
                <a:t>做法成效</a:t>
              </a:r>
            </a:p>
          </p:txBody>
        </p:sp>
        <p:sp>
          <p:nvSpPr>
            <p:cNvPr id="18" name="文本框 17">
              <a:extLst>
                <a:ext uri="{FF2B5EF4-FFF2-40B4-BE49-F238E27FC236}">
                  <a16:creationId xmlns:a16="http://schemas.microsoft.com/office/drawing/2014/main" id="{8D3A015F-EF31-72C8-EA66-1B8F7AEBA9F0}"/>
                </a:ext>
              </a:extLst>
            </p:cNvPr>
            <p:cNvSpPr txBox="1"/>
            <p:nvPr/>
          </p:nvSpPr>
          <p:spPr>
            <a:xfrm>
              <a:off x="3879710" y="4039840"/>
              <a:ext cx="1708356" cy="523220"/>
            </a:xfrm>
            <a:prstGeom prst="rect">
              <a:avLst/>
            </a:prstGeom>
            <a:noFill/>
          </p:spPr>
          <p:txBody>
            <a:bodyPr wrap="square">
              <a:spAutoFit/>
            </a:bodyPr>
            <a:lstStyle/>
            <a:p>
              <a:pPr marL="0" marR="0" algn="just"/>
              <a:r>
                <a:rPr lang="zh-CN" altLang="en-US" sz="2800" b="1" dirty="0">
                  <a:solidFill>
                    <a:srgbClr val="000000"/>
                  </a:solidFill>
                  <a:effectLst/>
                  <a:latin typeface="微软雅黑" panose="020B0503020204020204" pitchFamily="34" charset="-122"/>
                  <a:ea typeface="微软雅黑" panose="020B0503020204020204" pitchFamily="34" charset="-122"/>
                </a:rPr>
                <a:t>现实意义</a:t>
              </a:r>
              <a:endParaRPr lang="zh-CN" altLang="en-US" sz="2800" b="1" dirty="0">
                <a:effectLst/>
                <a:latin typeface="微软雅黑" panose="020B0503020204020204" pitchFamily="34" charset="-122"/>
                <a:ea typeface="微软雅黑" panose="020B0503020204020204" pitchFamily="34" charset="-122"/>
              </a:endParaRPr>
            </a:p>
          </p:txBody>
        </p:sp>
        <p:grpSp>
          <p:nvGrpSpPr>
            <p:cNvPr id="19" name="Group 35">
              <a:extLst>
                <a:ext uri="{FF2B5EF4-FFF2-40B4-BE49-F238E27FC236}">
                  <a16:creationId xmlns:a16="http://schemas.microsoft.com/office/drawing/2014/main" id="{22211D96-36D4-9883-5C88-80B046D7B40B}"/>
                </a:ext>
              </a:extLst>
            </p:cNvPr>
            <p:cNvGrpSpPr/>
            <p:nvPr/>
          </p:nvGrpSpPr>
          <p:grpSpPr>
            <a:xfrm>
              <a:off x="2023647" y="4041859"/>
              <a:ext cx="1502034" cy="515099"/>
              <a:chOff x="5128064" y="3934054"/>
              <a:chExt cx="3273083" cy="515155"/>
            </a:xfrm>
            <a:solidFill>
              <a:schemeClr val="accent1">
                <a:lumMod val="60000"/>
                <a:lumOff val="40000"/>
              </a:schemeClr>
            </a:solidFill>
          </p:grpSpPr>
          <p:sp>
            <p:nvSpPr>
              <p:cNvPr id="20" name="Pentagon 6">
                <a:extLst>
                  <a:ext uri="{FF2B5EF4-FFF2-40B4-BE49-F238E27FC236}">
                    <a16:creationId xmlns:a16="http://schemas.microsoft.com/office/drawing/2014/main" id="{D2285739-D5F1-E46D-1D86-07452C1D592E}"/>
                  </a:ext>
                </a:extLst>
              </p:cNvPr>
              <p:cNvSpPr/>
              <p:nvPr/>
            </p:nvSpPr>
            <p:spPr>
              <a:xfrm>
                <a:off x="5128064" y="3934054"/>
                <a:ext cx="3273083" cy="515154"/>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r>
                  <a:rPr lang="en-GB" sz="3200" b="1" dirty="0">
                    <a:solidFill>
                      <a:prstClr val="white"/>
                    </a:solidFill>
                    <a:latin typeface="Arial" panose="020B0604020202020204" pitchFamily="34" charset="0"/>
                    <a:ea typeface="微软雅黑" panose="020B0503020204020204" pitchFamily="34" charset="-122"/>
                    <a:sym typeface="Arial" panose="020B0604020202020204" pitchFamily="34" charset="0"/>
                  </a:rPr>
                  <a:t>4</a:t>
                </a:r>
              </a:p>
            </p:txBody>
          </p:sp>
          <p:sp>
            <p:nvSpPr>
              <p:cNvPr id="23" name="Rectangle 10">
                <a:extLst>
                  <a:ext uri="{FF2B5EF4-FFF2-40B4-BE49-F238E27FC236}">
                    <a16:creationId xmlns:a16="http://schemas.microsoft.com/office/drawing/2014/main" id="{8F44923D-D729-D04C-EA20-E905BAFD8E08}"/>
                  </a:ext>
                </a:extLst>
              </p:cNvPr>
              <p:cNvSpPr/>
              <p:nvPr/>
            </p:nvSpPr>
            <p:spPr>
              <a:xfrm>
                <a:off x="5128064" y="3934054"/>
                <a:ext cx="464234" cy="51515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66943" fontAlgn="base">
                  <a:lnSpc>
                    <a:spcPct val="120000"/>
                  </a:lnSpc>
                  <a:spcBef>
                    <a:spcPct val="0"/>
                  </a:spcBef>
                  <a:spcAft>
                    <a:spcPct val="0"/>
                  </a:spcAft>
                  <a:defRPr/>
                </a:pPr>
                <a:endParaRPr lang="en-GB" sz="1327" dirty="0">
                  <a:solidFill>
                    <a:prstClr val="white"/>
                  </a:solidFill>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1026" name="Picture 2">
            <a:extLst>
              <a:ext uri="{FF2B5EF4-FFF2-40B4-BE49-F238E27FC236}">
                <a16:creationId xmlns:a16="http://schemas.microsoft.com/office/drawing/2014/main" id="{5CBA1EF0-BE45-4513-AAC8-F0FAD69FB8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3572" y="659958"/>
            <a:ext cx="3698778" cy="5004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2607498"/>
      </p:ext>
    </p:extLst>
  </p:cSld>
  <p:clrMapOvr>
    <a:masterClrMapping/>
  </p:clrMapOvr>
  <mc:AlternateContent xmlns:mc="http://schemas.openxmlformats.org/markup-compatibility/2006" xmlns:p14="http://schemas.microsoft.com/office/powerpoint/2010/main">
    <mc:Choice Requires="p14">
      <p:transition spd="slow" p14:dur="1200" advTm="0">
        <p14:prism/>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B3548AE1-E5F9-9844-B7D2-04833E04F933}"/>
              </a:ext>
            </a:extLst>
          </p:cNvPr>
          <p:cNvSpPr txBox="1"/>
          <p:nvPr/>
        </p:nvSpPr>
        <p:spPr>
          <a:xfrm>
            <a:off x="423279" y="254836"/>
            <a:ext cx="3083246" cy="646331"/>
          </a:xfrm>
          <a:prstGeom prst="rect">
            <a:avLst/>
          </a:prstGeom>
          <a:noFill/>
        </p:spPr>
        <p:txBody>
          <a:bodyPr wrap="square">
            <a:spAutoFit/>
          </a:bodyPr>
          <a:lstStyle/>
          <a:p>
            <a:pPr marL="0" marR="0" algn="just"/>
            <a:r>
              <a:rPr lang="zh-CN" altLang="en-US" sz="3600" b="1" dirty="0">
                <a:solidFill>
                  <a:srgbClr val="C00000"/>
                </a:solidFill>
                <a:latin typeface="微软雅黑" panose="020B0503020204020204" pitchFamily="34" charset="-122"/>
                <a:ea typeface="微软雅黑" panose="020B0503020204020204" pitchFamily="34" charset="-122"/>
              </a:rPr>
              <a:t>一、</a:t>
            </a:r>
            <a:r>
              <a:rPr lang="zh-CN" altLang="en-US" sz="3600" b="1" dirty="0">
                <a:solidFill>
                  <a:srgbClr val="C00000"/>
                </a:solidFill>
                <a:effectLst/>
                <a:latin typeface="微软雅黑" panose="020B0503020204020204" pitchFamily="34" charset="-122"/>
                <a:ea typeface="微软雅黑" panose="020B0503020204020204" pitchFamily="34" charset="-122"/>
              </a:rPr>
              <a:t>历史背景</a:t>
            </a:r>
          </a:p>
        </p:txBody>
      </p:sp>
      <p:pic>
        <p:nvPicPr>
          <p:cNvPr id="12289" name="Picture 1">
            <a:extLst>
              <a:ext uri="{FF2B5EF4-FFF2-40B4-BE49-F238E27FC236}">
                <a16:creationId xmlns:a16="http://schemas.microsoft.com/office/drawing/2014/main" id="{912BD1B4-70CB-AFC3-3208-A63D642E86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8501" y="1191128"/>
            <a:ext cx="8964197" cy="481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4324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0C5AB886-5A43-F6BD-D078-79A12504C5E4}"/>
              </a:ext>
            </a:extLst>
          </p:cNvPr>
          <p:cNvSpPr txBox="1"/>
          <p:nvPr/>
        </p:nvSpPr>
        <p:spPr>
          <a:xfrm>
            <a:off x="252197" y="260735"/>
            <a:ext cx="6096982" cy="369332"/>
          </a:xfrm>
          <a:prstGeom prst="rect">
            <a:avLst/>
          </a:prstGeom>
          <a:noFill/>
        </p:spPr>
        <p:txBody>
          <a:bodyPr wrap="square">
            <a:spAutoFit/>
          </a:bodyPr>
          <a:lstStyle/>
          <a:p>
            <a:pPr marL="0" marR="0"/>
            <a:r>
              <a:rPr lang="zh-CN" altLang="en-US" b="1" dirty="0">
                <a:solidFill>
                  <a:srgbClr val="C00000"/>
                </a:solidFill>
                <a:effectLst/>
                <a:latin typeface="微软雅黑" panose="020B0503020204020204" pitchFamily="34" charset="-122"/>
                <a:ea typeface="微软雅黑" panose="020B0503020204020204" pitchFamily="34" charset="-122"/>
              </a:rPr>
              <a:t>理论基础</a:t>
            </a:r>
            <a:r>
              <a:rPr lang="en-US" altLang="zh-CN" b="1" dirty="0">
                <a:solidFill>
                  <a:srgbClr val="C00000"/>
                </a:solidFill>
                <a:effectLst/>
                <a:latin typeface="微软雅黑" panose="020B0503020204020204" pitchFamily="34" charset="-122"/>
                <a:ea typeface="微软雅黑" panose="020B0503020204020204" pitchFamily="34" charset="-122"/>
              </a:rPr>
              <a:t>———</a:t>
            </a:r>
            <a:r>
              <a:rPr lang="zh-CN" altLang="en-US" b="1" dirty="0">
                <a:solidFill>
                  <a:srgbClr val="C00000"/>
                </a:solidFill>
                <a:effectLst/>
                <a:latin typeface="微软雅黑" panose="020B0503020204020204" pitchFamily="34" charset="-122"/>
                <a:ea typeface="微软雅黑" panose="020B0503020204020204" pitchFamily="34" charset="-122"/>
              </a:rPr>
              <a:t>马克思主义经典作家的理论与实践</a:t>
            </a:r>
          </a:p>
        </p:txBody>
      </p:sp>
      <p:sp>
        <p:nvSpPr>
          <p:cNvPr id="6" name="文本框 5">
            <a:extLst>
              <a:ext uri="{FF2B5EF4-FFF2-40B4-BE49-F238E27FC236}">
                <a16:creationId xmlns:a16="http://schemas.microsoft.com/office/drawing/2014/main" id="{12707B71-BA3E-05CB-4C8A-0C52FF3B6D13}"/>
              </a:ext>
            </a:extLst>
          </p:cNvPr>
          <p:cNvSpPr txBox="1"/>
          <p:nvPr/>
        </p:nvSpPr>
        <p:spPr>
          <a:xfrm>
            <a:off x="323451" y="1035619"/>
            <a:ext cx="5363988" cy="923330"/>
          </a:xfrm>
          <a:prstGeom prst="rect">
            <a:avLst/>
          </a:prstGeom>
          <a:noFill/>
        </p:spPr>
        <p:txBody>
          <a:bodyPr wrap="square">
            <a:spAutoFit/>
          </a:bodyPr>
          <a:lstStyle/>
          <a:p>
            <a:pPr marL="0" marR="0" algn="just">
              <a:spcBef>
                <a:spcPts val="0"/>
              </a:spcBef>
              <a:spcAft>
                <a:spcPts val="0"/>
              </a:spcAft>
            </a:pPr>
            <a:r>
              <a:rPr lang="en-US" altLang="zh-CN" b="1" dirty="0">
                <a:latin typeface="微软雅黑" panose="020B0503020204020204" pitchFamily="34" charset="-122"/>
                <a:ea typeface="微软雅黑" panose="020B0503020204020204" pitchFamily="34" charset="-122"/>
              </a:rPr>
              <a:t>       </a:t>
            </a:r>
            <a:r>
              <a:rPr lang="zh-CN" altLang="en-US" b="1" dirty="0">
                <a:effectLst/>
                <a:latin typeface="微软雅黑" panose="020B0503020204020204" pitchFamily="34" charset="-122"/>
                <a:ea typeface="微软雅黑" panose="020B0503020204020204" pitchFamily="34" charset="-122"/>
              </a:rPr>
              <a:t>马克思在自己的著作中曾指出，“</a:t>
            </a:r>
            <a:r>
              <a:rPr lang="zh-CN" altLang="en-US" b="1" dirty="0">
                <a:solidFill>
                  <a:srgbClr val="FF0000"/>
                </a:solidFill>
                <a:effectLst/>
                <a:latin typeface="微软雅黑" panose="020B0503020204020204" pitchFamily="34" charset="-122"/>
                <a:ea typeface="微软雅黑" panose="020B0503020204020204" pitchFamily="34" charset="-122"/>
              </a:rPr>
              <a:t>用赎买的办法剥夺和改造资产阶级，是有利于无产阶级，有利于整个社会生产的迅速恢复和发展的。</a:t>
            </a:r>
            <a:r>
              <a:rPr lang="zh-CN" altLang="en-US" b="1" dirty="0">
                <a:effectLst/>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2B477B50-CB9D-4759-5A0E-4154B201F23E}"/>
              </a:ext>
            </a:extLst>
          </p:cNvPr>
          <p:cNvSpPr txBox="1"/>
          <p:nvPr/>
        </p:nvSpPr>
        <p:spPr>
          <a:xfrm>
            <a:off x="323449" y="2470128"/>
            <a:ext cx="5363989" cy="1477328"/>
          </a:xfrm>
          <a:prstGeom prst="rect">
            <a:avLst/>
          </a:prstGeom>
          <a:noFill/>
        </p:spPr>
        <p:txBody>
          <a:bodyPr wrap="square">
            <a:spAutoFit/>
          </a:bodyPr>
          <a:lstStyle/>
          <a:p>
            <a:pPr marL="0" marR="0">
              <a:spcBef>
                <a:spcPts val="0"/>
              </a:spcBef>
              <a:spcAft>
                <a:spcPts val="0"/>
              </a:spcAft>
            </a:pPr>
            <a:r>
              <a:rPr lang="en-US" altLang="zh-CN" b="1" dirty="0">
                <a:latin typeface="微软雅黑" panose="020B0503020204020204" pitchFamily="34" charset="-122"/>
                <a:ea typeface="微软雅黑" panose="020B0503020204020204" pitchFamily="34" charset="-122"/>
              </a:rPr>
              <a:t>      </a:t>
            </a:r>
            <a:r>
              <a:rPr lang="zh-CN" altLang="en-US" b="1" dirty="0">
                <a:effectLst/>
                <a:latin typeface="微软雅黑" panose="020B0503020204020204" pitchFamily="34" charset="-122"/>
                <a:ea typeface="微软雅黑" panose="020B0503020204020204" pitchFamily="34" charset="-122"/>
              </a:rPr>
              <a:t>在列宁看来，</a:t>
            </a:r>
            <a:r>
              <a:rPr lang="zh-CN" altLang="en-US" b="1" dirty="0">
                <a:solidFill>
                  <a:srgbClr val="FF0000"/>
                </a:solidFill>
                <a:effectLst/>
                <a:latin typeface="微软雅黑" panose="020B0503020204020204" pitchFamily="34" charset="-122"/>
                <a:ea typeface="微软雅黑" panose="020B0503020204020204" pitchFamily="34" charset="-122"/>
              </a:rPr>
              <a:t>采取国家资本主义经济形式，是国家走向社会主义的必由之路</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solidFill>
                  <a:srgbClr val="FF0000"/>
                </a:solidFill>
                <a:effectLst/>
                <a:latin typeface="微软雅黑" panose="020B0503020204020204" pitchFamily="34" charset="-122"/>
                <a:ea typeface="微软雅黑" panose="020B0503020204020204" pitchFamily="34" charset="-122"/>
              </a:rPr>
              <a:t>只要对国家资本主义进行监督并加以限制，“国家资本主义，就是我们能够加以限制，能够规定其活动范围的资本主义”</a:t>
            </a:r>
            <a:r>
              <a:rPr lang="zh-CN" altLang="en-US" b="1" dirty="0">
                <a:effectLst/>
                <a:latin typeface="微软雅黑" panose="020B0503020204020204" pitchFamily="34" charset="-122"/>
                <a:ea typeface="微软雅黑" panose="020B0503020204020204" pitchFamily="34" charset="-122"/>
              </a:rPr>
              <a:t>。</a:t>
            </a:r>
          </a:p>
        </p:txBody>
      </p:sp>
      <p:pic>
        <p:nvPicPr>
          <p:cNvPr id="10242" name="Picture 2" descr="马克思列宁 图片 的图像结果">
            <a:extLst>
              <a:ext uri="{FF2B5EF4-FFF2-40B4-BE49-F238E27FC236}">
                <a16:creationId xmlns:a16="http://schemas.microsoft.com/office/drawing/2014/main" id="{A3F4D097-8209-A82A-9541-736063030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48302" y="339095"/>
            <a:ext cx="2924175" cy="2924175"/>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A67915C6-CBE0-332F-5F9B-17722466A091}"/>
              </a:ext>
            </a:extLst>
          </p:cNvPr>
          <p:cNvSpPr txBox="1"/>
          <p:nvPr/>
        </p:nvSpPr>
        <p:spPr>
          <a:xfrm>
            <a:off x="3547179" y="5170711"/>
            <a:ext cx="8333373" cy="707886"/>
          </a:xfrm>
          <a:prstGeom prst="rect">
            <a:avLst/>
          </a:prstGeom>
          <a:noFill/>
        </p:spPr>
        <p:txBody>
          <a:bodyPr wrap="square">
            <a:spAutoFit/>
          </a:bodyPr>
          <a:lstStyle/>
          <a:p>
            <a:r>
              <a:rPr lang="zh-CN" altLang="en-US" sz="2000" b="1" dirty="0">
                <a:effectLst/>
                <a:latin typeface="微软雅黑" panose="020B0503020204020204" pitchFamily="34" charset="-122"/>
                <a:ea typeface="微软雅黑" panose="020B0503020204020204" pitchFamily="34" charset="-122"/>
              </a:rPr>
              <a:t>毛泽东在充分认识中国国情基础上，借鉴了列宁的“新经济政策”理论，创建了新民主主义经济理论。</a:t>
            </a:r>
            <a:endParaRPr lang="zh-CN" altLang="en-US" sz="2000"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B5440123-76E7-A7AD-B590-C40FD685A62F}"/>
              </a:ext>
            </a:extLst>
          </p:cNvPr>
          <p:cNvSpPr txBox="1"/>
          <p:nvPr/>
        </p:nvSpPr>
        <p:spPr>
          <a:xfrm>
            <a:off x="428141" y="6380212"/>
            <a:ext cx="8568626" cy="338554"/>
          </a:xfrm>
          <a:prstGeom prst="rect">
            <a:avLst/>
          </a:prstGeom>
          <a:noFill/>
        </p:spPr>
        <p:txBody>
          <a:bodyPr wrap="square">
            <a:spAutoFit/>
          </a:bodyPr>
          <a:lstStyle/>
          <a:p>
            <a:pPr marL="0" marR="0" algn="just">
              <a:spcBef>
                <a:spcPts val="0"/>
              </a:spcBef>
              <a:spcAft>
                <a:spcPts val="0"/>
              </a:spcAft>
            </a:pPr>
            <a:r>
              <a:rPr lang="en-US" altLang="zh-CN" sz="1600" b="1" dirty="0">
                <a:effectLst/>
                <a:latin typeface="黑体" panose="02010609060101010101" pitchFamily="49" charset="-122"/>
                <a:ea typeface="黑体" panose="02010609060101010101" pitchFamily="49" charset="-122"/>
              </a:rPr>
              <a:t>[6]</a:t>
            </a:r>
            <a:r>
              <a:rPr lang="zh-CN" altLang="en-US" sz="1600" b="1" dirty="0">
                <a:effectLst/>
                <a:latin typeface="黑体" panose="02010609060101010101" pitchFamily="49" charset="-122"/>
                <a:ea typeface="黑体" panose="02010609060101010101" pitchFamily="49" charset="-122"/>
              </a:rPr>
              <a:t>黄循平</a:t>
            </a:r>
            <a:r>
              <a:rPr lang="en-US" altLang="zh-CN" sz="1600" b="1" dirty="0">
                <a:effectLst/>
                <a:latin typeface="黑体" panose="02010609060101010101" pitchFamily="49" charset="-122"/>
                <a:ea typeface="黑体" panose="02010609060101010101" pitchFamily="49" charset="-122"/>
              </a:rPr>
              <a:t>.</a:t>
            </a:r>
            <a:r>
              <a:rPr lang="zh-CN" altLang="en-US" sz="1600" b="1" dirty="0">
                <a:effectLst/>
                <a:latin typeface="黑体" panose="02010609060101010101" pitchFamily="49" charset="-122"/>
                <a:ea typeface="黑体" panose="02010609060101010101" pitchFamily="49" charset="-122"/>
              </a:rPr>
              <a:t>社会主义条件下为何允许国家资本主义经济存在</a:t>
            </a:r>
            <a:r>
              <a:rPr lang="en-US" altLang="zh-CN" sz="1600" b="1" dirty="0">
                <a:effectLst/>
                <a:latin typeface="黑体" panose="02010609060101010101" pitchFamily="49" charset="-122"/>
                <a:ea typeface="黑体" panose="02010609060101010101" pitchFamily="49" charset="-122"/>
              </a:rPr>
              <a:t>?[J].</a:t>
            </a:r>
            <a:r>
              <a:rPr lang="zh-CN" altLang="en-US" sz="1600" b="1" dirty="0">
                <a:effectLst/>
                <a:latin typeface="黑体" panose="02010609060101010101" pitchFamily="49" charset="-122"/>
                <a:ea typeface="黑体" panose="02010609060101010101" pitchFamily="49" charset="-122"/>
              </a:rPr>
              <a:t>学术研究</a:t>
            </a:r>
            <a:r>
              <a:rPr lang="en-US" altLang="zh-CN" sz="1600" b="1" dirty="0">
                <a:effectLst/>
                <a:latin typeface="黑体" panose="02010609060101010101" pitchFamily="49" charset="-122"/>
                <a:ea typeface="黑体" panose="02010609060101010101" pitchFamily="49" charset="-122"/>
              </a:rPr>
              <a:t>,1985(06):63-65.</a:t>
            </a:r>
          </a:p>
        </p:txBody>
      </p:sp>
    </p:spTree>
    <p:extLst>
      <p:ext uri="{BB962C8B-B14F-4D97-AF65-F5344CB8AC3E}">
        <p14:creationId xmlns:p14="http://schemas.microsoft.com/office/powerpoint/2010/main" val="2999104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C1F6B9C0-DDE1-AF11-2A63-8439B654996A}"/>
              </a:ext>
            </a:extLst>
          </p:cNvPr>
          <p:cNvSpPr txBox="1"/>
          <p:nvPr/>
        </p:nvSpPr>
        <p:spPr>
          <a:xfrm>
            <a:off x="293269" y="266518"/>
            <a:ext cx="4405063" cy="369332"/>
          </a:xfrm>
          <a:prstGeom prst="rect">
            <a:avLst/>
          </a:prstGeom>
          <a:noFill/>
        </p:spPr>
        <p:txBody>
          <a:bodyPr wrap="square">
            <a:spAutoFit/>
          </a:bodyPr>
          <a:lstStyle/>
          <a:p>
            <a:pPr marL="0" marR="0"/>
            <a:r>
              <a:rPr lang="zh-CN" altLang="en-US" b="1" dirty="0">
                <a:solidFill>
                  <a:srgbClr val="C00000"/>
                </a:solidFill>
                <a:effectLst/>
                <a:latin typeface="微软雅黑" panose="020B0503020204020204" pitchFamily="34" charset="-122"/>
                <a:ea typeface="微软雅黑" panose="020B0503020204020204" pitchFamily="34" charset="-122"/>
              </a:rPr>
              <a:t>现实基础</a:t>
            </a:r>
            <a:r>
              <a:rPr lang="en-US" altLang="zh-CN" b="1" dirty="0">
                <a:solidFill>
                  <a:srgbClr val="C00000"/>
                </a:solidFill>
                <a:effectLst/>
                <a:latin typeface="微软雅黑" panose="020B0503020204020204" pitchFamily="34" charset="-122"/>
                <a:ea typeface="微软雅黑" panose="020B0503020204020204" pitchFamily="34" charset="-122"/>
              </a:rPr>
              <a:t>———</a:t>
            </a:r>
            <a:r>
              <a:rPr lang="zh-CN" altLang="en-US" b="1" dirty="0">
                <a:solidFill>
                  <a:srgbClr val="C00000"/>
                </a:solidFill>
                <a:effectLst/>
                <a:latin typeface="微软雅黑" panose="020B0503020204020204" pitchFamily="34" charset="-122"/>
                <a:ea typeface="微软雅黑" panose="020B0503020204020204" pitchFamily="34" charset="-122"/>
              </a:rPr>
              <a:t>新中国成立后的基本国情</a:t>
            </a:r>
          </a:p>
        </p:txBody>
      </p:sp>
      <p:sp>
        <p:nvSpPr>
          <p:cNvPr id="6" name="文本框 5">
            <a:extLst>
              <a:ext uri="{FF2B5EF4-FFF2-40B4-BE49-F238E27FC236}">
                <a16:creationId xmlns:a16="http://schemas.microsoft.com/office/drawing/2014/main" id="{0FC86366-4B47-6160-BBF9-E4BA0A1152C6}"/>
              </a:ext>
            </a:extLst>
          </p:cNvPr>
          <p:cNvSpPr txBox="1"/>
          <p:nvPr/>
        </p:nvSpPr>
        <p:spPr>
          <a:xfrm>
            <a:off x="293269" y="1591678"/>
            <a:ext cx="4778774" cy="1015663"/>
          </a:xfrm>
          <a:prstGeom prst="rect">
            <a:avLst/>
          </a:prstGeom>
          <a:noFill/>
        </p:spPr>
        <p:txBody>
          <a:bodyPr wrap="square">
            <a:spAutoFit/>
          </a:bodyPr>
          <a:lstStyle/>
          <a:p>
            <a:r>
              <a:rPr lang="zh-CN" altLang="en-US" sz="2000" b="1" dirty="0">
                <a:effectLst/>
                <a:latin typeface="微软雅黑" panose="020B0503020204020204" pitchFamily="34" charset="-122"/>
                <a:ea typeface="微软雅黑" panose="020B0503020204020204" pitchFamily="34" charset="-122"/>
              </a:rPr>
              <a:t>新中国成立初期，我国现代性工业几乎陷入停滞状态，农业和手工业生产力发展水平低。</a:t>
            </a:r>
            <a:endParaRPr lang="zh-CN" altLang="en-US" sz="20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3F174C8-9BFC-933E-4B2D-3A24FB55763F}"/>
              </a:ext>
            </a:extLst>
          </p:cNvPr>
          <p:cNvSpPr txBox="1"/>
          <p:nvPr/>
        </p:nvSpPr>
        <p:spPr>
          <a:xfrm>
            <a:off x="5869906" y="4253077"/>
            <a:ext cx="6097002" cy="1754326"/>
          </a:xfrm>
          <a:prstGeom prst="rect">
            <a:avLst/>
          </a:prstGeom>
          <a:noFill/>
        </p:spPr>
        <p:txBody>
          <a:bodyPr wrap="square">
            <a:spAutoFit/>
          </a:bodyPr>
          <a:lstStyle/>
          <a:p>
            <a:r>
              <a:rPr lang="zh-CN" altLang="en-US" b="1" dirty="0">
                <a:effectLst/>
                <a:latin typeface="微软雅黑" panose="020B0503020204020204" pitchFamily="34" charset="-122"/>
                <a:ea typeface="微软雅黑" panose="020B0503020204020204" pitchFamily="34" charset="-122"/>
              </a:rPr>
              <a:t>为了彻底改变中国落后的经济面貌，促进经济快速的恢复和发展，毛泽东一方面认为</a:t>
            </a:r>
            <a:r>
              <a:rPr lang="zh-CN" altLang="en-US" b="1" dirty="0">
                <a:solidFill>
                  <a:srgbClr val="FF0000"/>
                </a:solidFill>
                <a:effectLst/>
                <a:latin typeface="微软雅黑" panose="020B0503020204020204" pitchFamily="34" charset="-122"/>
                <a:ea typeface="微软雅黑" panose="020B0503020204020204" pitchFamily="34" charset="-122"/>
              </a:rPr>
              <a:t>必须实行发展资本主义并利用资本主义的政策</a:t>
            </a:r>
            <a:r>
              <a:rPr lang="zh-CN" altLang="en-US" b="1" dirty="0">
                <a:solidFill>
                  <a:srgbClr val="FF0000"/>
                </a:solidFill>
                <a:latin typeface="微软雅黑" panose="020B0503020204020204" pitchFamily="34" charset="-122"/>
                <a:ea typeface="微软雅黑" panose="020B0503020204020204" pitchFamily="34" charset="-122"/>
              </a:rPr>
              <a:t>，</a:t>
            </a:r>
            <a:r>
              <a:rPr lang="zh-CN" altLang="en-US" b="1" dirty="0">
                <a:effectLst/>
                <a:latin typeface="微软雅黑" panose="020B0503020204020204" pitchFamily="34" charset="-122"/>
                <a:ea typeface="微软雅黑" panose="020B0503020204020204" pitchFamily="34" charset="-122"/>
              </a:rPr>
              <a:t>另一方面，毛泽东还指出要</a:t>
            </a:r>
            <a:r>
              <a:rPr lang="zh-CN" altLang="en-US" b="1" dirty="0">
                <a:solidFill>
                  <a:srgbClr val="FF0000"/>
                </a:solidFill>
                <a:effectLst/>
                <a:latin typeface="微软雅黑" panose="020B0503020204020204" pitchFamily="34" charset="-122"/>
                <a:ea typeface="微软雅黑" panose="020B0503020204020204" pitchFamily="34" charset="-122"/>
              </a:rPr>
              <a:t>对不利于生产力发展的私人资本主义进行一定程度的限制</a:t>
            </a:r>
            <a:r>
              <a:rPr lang="zh-CN" altLang="en-US" b="1" dirty="0">
                <a:effectLst/>
                <a:latin typeface="微软雅黑" panose="020B0503020204020204" pitchFamily="34" charset="-122"/>
                <a:ea typeface="微软雅黑" panose="020B0503020204020204" pitchFamily="34" charset="-122"/>
              </a:rPr>
              <a:t>， “一定要让私人资本主义经济在不能操纵国计民生的范围内获得发展的便利，才有益于社会的向前发展。”</a:t>
            </a:r>
            <a:endParaRPr lang="zh-CN" altLang="en-US" b="1" dirty="0">
              <a:latin typeface="微软雅黑" panose="020B0503020204020204" pitchFamily="34" charset="-122"/>
              <a:ea typeface="微软雅黑" panose="020B0503020204020204" pitchFamily="34" charset="-122"/>
            </a:endParaRPr>
          </a:p>
        </p:txBody>
      </p:sp>
      <p:pic>
        <p:nvPicPr>
          <p:cNvPr id="9218" name="Picture 2">
            <a:extLst>
              <a:ext uri="{FF2B5EF4-FFF2-40B4-BE49-F238E27FC236}">
                <a16:creationId xmlns:a16="http://schemas.microsoft.com/office/drawing/2014/main" id="{64574F0D-4604-D979-A3FA-22508929C3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8935" y="413335"/>
            <a:ext cx="6003065" cy="337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89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61E1BFE5-9F0F-B64B-B057-B3BAE016A560}"/>
              </a:ext>
            </a:extLst>
          </p:cNvPr>
          <p:cNvSpPr txBox="1"/>
          <p:nvPr/>
        </p:nvSpPr>
        <p:spPr>
          <a:xfrm>
            <a:off x="287594" y="189943"/>
            <a:ext cx="3169428" cy="369332"/>
          </a:xfrm>
          <a:prstGeom prst="rect">
            <a:avLst/>
          </a:prstGeom>
          <a:noFill/>
        </p:spPr>
        <p:txBody>
          <a:bodyPr wrap="square">
            <a:spAutoFit/>
          </a:bodyPr>
          <a:lstStyle/>
          <a:p>
            <a:pPr marL="0" marR="0"/>
            <a:r>
              <a:rPr lang="zh-CN" altLang="en-US" b="1" dirty="0">
                <a:solidFill>
                  <a:srgbClr val="C00000"/>
                </a:solidFill>
                <a:effectLst/>
                <a:latin typeface="微软雅黑" panose="020B0503020204020204" pitchFamily="34" charset="-122"/>
                <a:ea typeface="微软雅黑" panose="020B0503020204020204" pitchFamily="34" charset="-122"/>
              </a:rPr>
              <a:t>建国时的资本主义工商业概况</a:t>
            </a:r>
          </a:p>
        </p:txBody>
      </p:sp>
      <p:sp>
        <p:nvSpPr>
          <p:cNvPr id="6" name="文本框 5">
            <a:extLst>
              <a:ext uri="{FF2B5EF4-FFF2-40B4-BE49-F238E27FC236}">
                <a16:creationId xmlns:a16="http://schemas.microsoft.com/office/drawing/2014/main" id="{0B1B862C-BC29-E23B-D1CE-C20175BCF9CC}"/>
              </a:ext>
            </a:extLst>
          </p:cNvPr>
          <p:cNvSpPr txBox="1"/>
          <p:nvPr/>
        </p:nvSpPr>
        <p:spPr>
          <a:xfrm>
            <a:off x="343253" y="1723509"/>
            <a:ext cx="5495925" cy="1200329"/>
          </a:xfrm>
          <a:prstGeom prst="rect">
            <a:avLst/>
          </a:prstGeom>
          <a:noFill/>
        </p:spPr>
        <p:txBody>
          <a:bodyPr wrap="square">
            <a:spAutoFit/>
          </a:bodyPr>
          <a:lstStyle/>
          <a:p>
            <a:r>
              <a:rPr lang="zh-CN" altLang="en-US" sz="2400" b="1" dirty="0">
                <a:latin typeface="微软雅黑" panose="020B0503020204020204" pitchFamily="34" charset="-122"/>
                <a:ea typeface="微软雅黑" panose="020B0503020204020204" pitchFamily="34" charset="-122"/>
              </a:rPr>
              <a:t>中国的民族资本主义经济并没有得到充分的发展，更没有形成一个独立的和完整的生产体系。</a:t>
            </a:r>
          </a:p>
        </p:txBody>
      </p:sp>
      <p:pic>
        <p:nvPicPr>
          <p:cNvPr id="8193" name="Picture 1">
            <a:extLst>
              <a:ext uri="{FF2B5EF4-FFF2-40B4-BE49-F238E27FC236}">
                <a16:creationId xmlns:a16="http://schemas.microsoft.com/office/drawing/2014/main" id="{182B21D5-A610-3312-10E2-F0520B8C6D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7544" y="265471"/>
            <a:ext cx="5495925" cy="3533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71643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8" descr="新中国 红色背景图片 的图像结果">
            <a:extLst>
              <a:ext uri="{FF2B5EF4-FFF2-40B4-BE49-F238E27FC236}">
                <a16:creationId xmlns:a16="http://schemas.microsoft.com/office/drawing/2014/main" id="{30829379-497A-AA62-44E1-3B94C90FDE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934162"/>
            <a:ext cx="12192000" cy="2923838"/>
          </a:xfrm>
          <a:prstGeom prst="rect">
            <a:avLst/>
          </a:prstGeom>
          <a:gradFill>
            <a:gsLst>
              <a:gs pos="25000">
                <a:schemeClr val="accent1">
                  <a:lumMod val="5000"/>
                  <a:lumOff val="95000"/>
                  <a:alpha val="54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 name="文本框 3">
            <a:extLst>
              <a:ext uri="{FF2B5EF4-FFF2-40B4-BE49-F238E27FC236}">
                <a16:creationId xmlns:a16="http://schemas.microsoft.com/office/drawing/2014/main" id="{CEB99221-1F8E-DFB2-D3B5-9E28FE87C516}"/>
              </a:ext>
            </a:extLst>
          </p:cNvPr>
          <p:cNvSpPr txBox="1"/>
          <p:nvPr/>
        </p:nvSpPr>
        <p:spPr>
          <a:xfrm>
            <a:off x="457692" y="229763"/>
            <a:ext cx="1925648" cy="369332"/>
          </a:xfrm>
          <a:prstGeom prst="rect">
            <a:avLst/>
          </a:prstGeom>
          <a:noFill/>
        </p:spPr>
        <p:txBody>
          <a:bodyPr wrap="square">
            <a:spAutoFit/>
          </a:bodyPr>
          <a:lstStyle/>
          <a:p>
            <a:pPr marL="0" marR="0"/>
            <a:r>
              <a:rPr lang="zh-CN" altLang="en-US" b="1" dirty="0">
                <a:solidFill>
                  <a:srgbClr val="C00000"/>
                </a:solidFill>
                <a:effectLst/>
                <a:latin typeface="微软雅黑" panose="020B0503020204020204" pitchFamily="34" charset="-122"/>
                <a:ea typeface="微软雅黑" panose="020B0503020204020204" pitchFamily="34" charset="-122"/>
              </a:rPr>
              <a:t>三反五反运动</a:t>
            </a:r>
          </a:p>
        </p:txBody>
      </p:sp>
      <p:pic>
        <p:nvPicPr>
          <p:cNvPr id="7170" name="Picture 2" descr="三反五反图片 的图像结果">
            <a:extLst>
              <a:ext uri="{FF2B5EF4-FFF2-40B4-BE49-F238E27FC236}">
                <a16:creationId xmlns:a16="http://schemas.microsoft.com/office/drawing/2014/main" id="{A087E529-6762-0F58-728F-F70E788AE1F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9226" y="327907"/>
            <a:ext cx="4043946" cy="2888533"/>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三反五反图片 的图像结果">
            <a:extLst>
              <a:ext uri="{FF2B5EF4-FFF2-40B4-BE49-F238E27FC236}">
                <a16:creationId xmlns:a16="http://schemas.microsoft.com/office/drawing/2014/main" id="{C9C17FF4-E456-B9E2-FD67-2C112B3ECD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9226" y="3641561"/>
            <a:ext cx="4143375" cy="2571750"/>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3FC8853F-E349-9EF5-8219-30E07A621A06}"/>
              </a:ext>
            </a:extLst>
          </p:cNvPr>
          <p:cNvSpPr txBox="1"/>
          <p:nvPr/>
        </p:nvSpPr>
        <p:spPr>
          <a:xfrm>
            <a:off x="401522" y="1071840"/>
            <a:ext cx="6097002" cy="3170099"/>
          </a:xfrm>
          <a:prstGeom prst="rect">
            <a:avLst/>
          </a:prstGeom>
          <a:noFill/>
        </p:spPr>
        <p:txBody>
          <a:bodyPr wrap="square">
            <a:spAutoFit/>
          </a:bodyPr>
          <a:lstStyle/>
          <a:p>
            <a:r>
              <a:rPr lang="zh-CN" altLang="en-US" sz="2000" b="1" dirty="0">
                <a:effectLst/>
                <a:latin typeface="微软雅黑" panose="020B0503020204020204" pitchFamily="34" charset="-122"/>
                <a:ea typeface="微软雅黑" panose="020B0503020204020204" pitchFamily="34" charset="-122"/>
              </a:rPr>
              <a:t>“三反”</a:t>
            </a:r>
            <a:r>
              <a:rPr lang="en-US" altLang="zh-CN" sz="2000" b="1" dirty="0">
                <a:effectLst/>
                <a:latin typeface="微软雅黑" panose="020B0503020204020204" pitchFamily="34" charset="-122"/>
                <a:ea typeface="微软雅黑" panose="020B0503020204020204" pitchFamily="34" charset="-122"/>
              </a:rPr>
              <a:t>:</a:t>
            </a:r>
          </a:p>
          <a:p>
            <a:r>
              <a:rPr lang="en-US" altLang="zh-CN" sz="2000" b="1" dirty="0">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反对贪污</a:t>
            </a:r>
            <a:endParaRPr lang="en-US" altLang="zh-CN" sz="2000" b="1" dirty="0">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反对浪费</a:t>
            </a:r>
            <a:endParaRPr lang="en-US" altLang="zh-CN" sz="2000" b="1" dirty="0">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反对官僚主义 </a:t>
            </a:r>
            <a:endParaRPr lang="en-US" altLang="zh-CN" sz="2000" b="1" dirty="0">
              <a:effectLst/>
              <a:latin typeface="微软雅黑" panose="020B0503020204020204" pitchFamily="34" charset="-122"/>
              <a:ea typeface="微软雅黑" panose="020B0503020204020204" pitchFamily="34" charset="-122"/>
            </a:endParaRPr>
          </a:p>
          <a:p>
            <a:r>
              <a:rPr lang="zh-CN" altLang="en-US" sz="2000" b="1" dirty="0">
                <a:effectLst/>
                <a:latin typeface="微软雅黑" panose="020B0503020204020204" pitchFamily="34" charset="-122"/>
                <a:ea typeface="微软雅黑" panose="020B0503020204020204" pitchFamily="34" charset="-122"/>
              </a:rPr>
              <a:t>“五反”：</a:t>
            </a:r>
            <a:endParaRPr lang="en-US" altLang="zh-CN" sz="2000" b="1" dirty="0">
              <a:effectLst/>
              <a:latin typeface="微软雅黑" panose="020B0503020204020204" pitchFamily="34" charset="-122"/>
              <a:ea typeface="微软雅黑" panose="020B0503020204020204" pitchFamily="34" charset="-122"/>
            </a:endParaRPr>
          </a:p>
          <a:p>
            <a:r>
              <a:rPr lang="en-US" altLang="zh-CN" sz="2000" b="1" dirty="0">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反对行贿受贿</a:t>
            </a:r>
            <a:endParaRPr lang="en-US" altLang="zh-CN" sz="2000" b="1" dirty="0">
              <a:effectLst/>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反对盗窃国家财产</a:t>
            </a:r>
            <a:endParaRPr lang="en-US" altLang="zh-CN" sz="2000" b="1" dirty="0">
              <a:effectLst/>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反对偷税漏税</a:t>
            </a:r>
            <a:endParaRPr lang="en-US" altLang="zh-CN" sz="2000" b="1" dirty="0">
              <a:effectLst/>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反对搞假账</a:t>
            </a:r>
            <a:endParaRPr lang="en-US" altLang="zh-CN" sz="2000" b="1" dirty="0">
              <a:effectLst/>
              <a:latin typeface="微软雅黑" panose="020B0503020204020204" pitchFamily="34" charset="-122"/>
              <a:ea typeface="微软雅黑" panose="020B0503020204020204" pitchFamily="34" charset="-122"/>
            </a:endParaRPr>
          </a:p>
          <a:p>
            <a:r>
              <a:rPr lang="en-US" altLang="zh-CN" sz="2000" b="1" dirty="0">
                <a:effectLst/>
                <a:latin typeface="微软雅黑" panose="020B0503020204020204" pitchFamily="34" charset="-122"/>
                <a:ea typeface="微软雅黑" panose="020B0503020204020204" pitchFamily="34" charset="-122"/>
              </a:rPr>
              <a:t>	</a:t>
            </a:r>
            <a:r>
              <a:rPr lang="zh-CN" altLang="en-US" sz="2000" b="1" dirty="0">
                <a:effectLst/>
                <a:latin typeface="微软雅黑" panose="020B0503020204020204" pitchFamily="34" charset="-122"/>
                <a:ea typeface="微软雅黑" panose="020B0503020204020204" pitchFamily="34" charset="-122"/>
              </a:rPr>
              <a:t>反对盗用国家经济情报。</a:t>
            </a:r>
            <a:endParaRPr lang="zh-CN" altLang="en-US" sz="20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7777984"/>
      </p:ext>
    </p:extLst>
  </p:cSld>
  <p:clrMapOvr>
    <a:masterClrMapping/>
  </p:clrMapOvr>
</p:sld>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V2-84f6bdd6-c63f-4671-8a6f-aba6f1dd5040">
  <a:themeElements>
    <a:clrScheme name="房利美">
      <a:dk1>
        <a:srgbClr val="000000"/>
      </a:dk1>
      <a:lt1>
        <a:srgbClr val="FFFFFF"/>
      </a:lt1>
      <a:dk2>
        <a:srgbClr val="768394"/>
      </a:dk2>
      <a:lt2>
        <a:srgbClr val="F0F0F0"/>
      </a:lt2>
      <a:accent1>
        <a:srgbClr val="C20C22"/>
      </a:accent1>
      <a:accent2>
        <a:srgbClr val="8B8B8B"/>
      </a:accent2>
      <a:accent3>
        <a:srgbClr val="475059"/>
      </a:accent3>
      <a:accent4>
        <a:srgbClr val="475059"/>
      </a:accent4>
      <a:accent5>
        <a:srgbClr val="818D96"/>
      </a:accent5>
      <a:accent6>
        <a:srgbClr val="525252"/>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PLUS-V2-84f6bdd6-c63f-4671-8a6f-aba6f1dd5040" id="{1010C057-E9D5-4C26-AE4C-566B8DAD7BA9}" vid="{593B65E1-9EC9-49E1-9057-330E175C8108}"/>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263</TotalTime>
  <Words>5184</Words>
  <Application>Microsoft Office PowerPoint</Application>
  <PresentationFormat>宽屏</PresentationFormat>
  <Paragraphs>178</Paragraphs>
  <Slides>23</Slides>
  <Notes>17</Notes>
  <HiddenSlides>0</HiddenSlides>
  <MMClips>1</MMClips>
  <ScaleCrop>false</ScaleCrop>
  <HeadingPairs>
    <vt:vector size="6" baseType="variant">
      <vt:variant>
        <vt:lpstr>已用的字体</vt:lpstr>
      </vt:variant>
      <vt:variant>
        <vt:i4>6</vt:i4>
      </vt:variant>
      <vt:variant>
        <vt:lpstr>主题</vt:lpstr>
      </vt:variant>
      <vt:variant>
        <vt:i4>2</vt:i4>
      </vt:variant>
      <vt:variant>
        <vt:lpstr>幻灯片标题</vt:lpstr>
      </vt:variant>
      <vt:variant>
        <vt:i4>23</vt:i4>
      </vt:variant>
    </vt:vector>
  </HeadingPairs>
  <TitlesOfParts>
    <vt:vector size="31" baseType="lpstr">
      <vt:lpstr>等线</vt:lpstr>
      <vt:lpstr>等线 Light</vt:lpstr>
      <vt:lpstr>黑体</vt:lpstr>
      <vt:lpstr>微软雅黑</vt:lpstr>
      <vt:lpstr>Arial</vt:lpstr>
      <vt:lpstr>Calibri</vt:lpstr>
      <vt:lpstr>1_Office 主题​​</vt:lpstr>
      <vt:lpstr>OfficePLUS-V2-84f6bdd6-c63f-4671-8a6f-aba6f1dd5040</vt:lpstr>
      <vt:lpstr>《关于国家资本主义》阅读分享</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子翔 艾</dc:creator>
  <cp:lastModifiedBy>子翔 艾</cp:lastModifiedBy>
  <cp:revision>77</cp:revision>
  <dcterms:created xsi:type="dcterms:W3CDTF">2023-10-22T05:13:17Z</dcterms:created>
  <dcterms:modified xsi:type="dcterms:W3CDTF">2023-10-25T03:56:54Z</dcterms:modified>
</cp:coreProperties>
</file>